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4"/>
  </p:notesMasterIdLst>
  <p:handoutMasterIdLst>
    <p:handoutMasterId r:id="rId15"/>
  </p:handoutMasterIdLst>
  <p:sldIdLst>
    <p:sldId id="842" r:id="rId2"/>
    <p:sldId id="831" r:id="rId3"/>
    <p:sldId id="850" r:id="rId4"/>
    <p:sldId id="865" r:id="rId5"/>
    <p:sldId id="862" r:id="rId6"/>
    <p:sldId id="853" r:id="rId7"/>
    <p:sldId id="858" r:id="rId8"/>
    <p:sldId id="852" r:id="rId9"/>
    <p:sldId id="855" r:id="rId10"/>
    <p:sldId id="859" r:id="rId11"/>
    <p:sldId id="860" r:id="rId12"/>
    <p:sldId id="845" r:id="rId13"/>
  </p:sldIdLst>
  <p:sldSz cx="12188825" cy="6858000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609493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1218987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828480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2437973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3047467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3656960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4266453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4875947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9">
          <p15:clr>
            <a:srgbClr val="A4A3A4"/>
          </p15:clr>
        </p15:guide>
        <p15:guide id="2" orient="horz" pos="4320" userDrawn="1">
          <p15:clr>
            <a:srgbClr val="A4A3A4"/>
          </p15:clr>
        </p15:guide>
        <p15:guide id="3" orient="horz" pos="3379">
          <p15:clr>
            <a:srgbClr val="A4A3A4"/>
          </p15:clr>
        </p15:guide>
        <p15:guide id="10" orient="horz" userDrawn="1">
          <p15:clr>
            <a:srgbClr val="A4A3A4"/>
          </p15:clr>
        </p15:guide>
        <p15:guide id="11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Peak" initials="" lastIdx="8" clrIdx="0"/>
  <p:cmAuthor id="1" name="Shay Barak" initials="SB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B84"/>
    <a:srgbClr val="FFFFFF"/>
    <a:srgbClr val="D5E2FF"/>
    <a:srgbClr val="4D4D4F"/>
    <a:srgbClr val="D51067"/>
    <a:srgbClr val="920053"/>
    <a:srgbClr val="000000"/>
    <a:srgbClr val="57CBFF"/>
    <a:srgbClr val="85CA3A"/>
    <a:srgbClr val="4A8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59" autoAdjust="0"/>
  </p:normalViewPr>
  <p:slideViewPr>
    <p:cSldViewPr snapToGrid="0" snapToObjects="1">
      <p:cViewPr varScale="1">
        <p:scale>
          <a:sx n="109" d="100"/>
          <a:sy n="109" d="100"/>
        </p:scale>
        <p:origin x="984" y="108"/>
      </p:cViewPr>
      <p:guideLst>
        <p:guide orient="horz" pos="1449"/>
        <p:guide orient="horz" pos="4320"/>
        <p:guide orient="horz" pos="3379"/>
        <p:guide orient="horz"/>
        <p:guide pos="3839"/>
      </p:guideLst>
    </p:cSldViewPr>
  </p:slideViewPr>
  <p:outlineViewPr>
    <p:cViewPr>
      <p:scale>
        <a:sx n="33" d="100"/>
        <a:sy n="33" d="100"/>
      </p:scale>
      <p:origin x="0" y="-918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00" d="100"/>
          <a:sy n="100" d="100"/>
        </p:scale>
        <p:origin x="3908" y="5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4A2399-B892-45F0-82BB-FD8C95A65D36}" type="datetimeFigureOut">
              <a:rPr lang="en-US" smtClean="0">
                <a:latin typeface="Arial" panose="020B0604020202020204" pitchFamily="34" charset="0"/>
              </a:rPr>
              <a:t>12/15/2022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8DE283-2FFE-4E79-86B3-19981A050BF6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77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6913"/>
            <a:ext cx="61944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fld id="{3EEE9B47-791B-47F7-AE03-C0D580CA0B6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16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493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8987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48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7973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9B47-791B-47F7-AE03-C0D580CA0B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0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9B47-791B-47F7-AE03-C0D580CA0B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48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9B47-791B-47F7-AE03-C0D580CA0B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6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"/>
            <a:ext cx="12188822" cy="6857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8" y="726637"/>
            <a:ext cx="2971806" cy="63390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 dirty="0"/>
          </a:p>
        </p:txBody>
      </p:sp>
      <p:sp>
        <p:nvSpPr>
          <p:cNvPr id="13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26659" y="4870698"/>
            <a:ext cx="5804989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400" b="0" i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14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7279" y="3575364"/>
            <a:ext cx="6877606" cy="5658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15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2590" y="2334080"/>
            <a:ext cx="6882295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 dirty="0" smtClean="0"/>
              <a:t>PRESENTATION TITLE</a:t>
            </a:r>
          </a:p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endParaRPr lang="en-US" kern="0" dirty="0" smtClean="0"/>
          </a:p>
        </p:txBody>
      </p:sp>
      <p:sp>
        <p:nvSpPr>
          <p:cNvPr id="2" name="Date Placeholder 1" hidden="1"/>
          <p:cNvSpPr>
            <a:spLocks noGrp="1"/>
          </p:cNvSpPr>
          <p:nvPr userDrawn="1">
            <p:ph type="dt" sz="half" idx="15"/>
          </p:nvPr>
        </p:nvSpPr>
        <p:spPr>
          <a:xfrm>
            <a:off x="-3048000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123978" y="1529920"/>
            <a:ext cx="2743200" cy="142875"/>
            <a:chOff x="711" y="1003"/>
            <a:chExt cx="1728" cy="9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11" y="1003"/>
              <a:ext cx="1728" cy="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711" y="1004"/>
              <a:ext cx="48" cy="88"/>
            </a:xfrm>
            <a:custGeom>
              <a:avLst/>
              <a:gdLst>
                <a:gd name="T0" fmla="*/ 31 w 48"/>
                <a:gd name="T1" fmla="*/ 53 h 88"/>
                <a:gd name="T2" fmla="*/ 31 w 48"/>
                <a:gd name="T3" fmla="*/ 88 h 88"/>
                <a:gd name="T4" fmla="*/ 17 w 48"/>
                <a:gd name="T5" fmla="*/ 88 h 88"/>
                <a:gd name="T6" fmla="*/ 17 w 48"/>
                <a:gd name="T7" fmla="*/ 53 h 88"/>
                <a:gd name="T8" fmla="*/ 0 w 48"/>
                <a:gd name="T9" fmla="*/ 0 h 88"/>
                <a:gd name="T10" fmla="*/ 15 w 48"/>
                <a:gd name="T11" fmla="*/ 0 h 88"/>
                <a:gd name="T12" fmla="*/ 24 w 48"/>
                <a:gd name="T13" fmla="*/ 35 h 88"/>
                <a:gd name="T14" fmla="*/ 33 w 48"/>
                <a:gd name="T15" fmla="*/ 0 h 88"/>
                <a:gd name="T16" fmla="*/ 48 w 48"/>
                <a:gd name="T17" fmla="*/ 0 h 88"/>
                <a:gd name="T18" fmla="*/ 31 w 48"/>
                <a:gd name="T19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8">
                  <a:moveTo>
                    <a:pt x="31" y="53"/>
                  </a:moveTo>
                  <a:lnTo>
                    <a:pt x="31" y="88"/>
                  </a:lnTo>
                  <a:lnTo>
                    <a:pt x="17" y="88"/>
                  </a:lnTo>
                  <a:lnTo>
                    <a:pt x="17" y="5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4" y="35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31" y="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775" y="1003"/>
              <a:ext cx="47" cy="90"/>
            </a:xfrm>
            <a:custGeom>
              <a:avLst/>
              <a:gdLst>
                <a:gd name="T0" fmla="*/ 243 w 486"/>
                <a:gd name="T1" fmla="*/ 932 h 932"/>
                <a:gd name="T2" fmla="*/ 137 w 486"/>
                <a:gd name="T3" fmla="*/ 909 h 932"/>
                <a:gd name="T4" fmla="*/ 66 w 486"/>
                <a:gd name="T5" fmla="*/ 854 h 932"/>
                <a:gd name="T6" fmla="*/ 31 w 486"/>
                <a:gd name="T7" fmla="*/ 793 h 932"/>
                <a:gd name="T8" fmla="*/ 11 w 486"/>
                <a:gd name="T9" fmla="*/ 713 h 932"/>
                <a:gd name="T10" fmla="*/ 2 w 486"/>
                <a:gd name="T11" fmla="*/ 607 h 932"/>
                <a:gd name="T12" fmla="*/ 0 w 486"/>
                <a:gd name="T13" fmla="*/ 466 h 932"/>
                <a:gd name="T14" fmla="*/ 2 w 486"/>
                <a:gd name="T15" fmla="*/ 325 h 932"/>
                <a:gd name="T16" fmla="*/ 11 w 486"/>
                <a:gd name="T17" fmla="*/ 218 h 932"/>
                <a:gd name="T18" fmla="*/ 31 w 486"/>
                <a:gd name="T19" fmla="*/ 139 h 932"/>
                <a:gd name="T20" fmla="*/ 66 w 486"/>
                <a:gd name="T21" fmla="*/ 78 h 932"/>
                <a:gd name="T22" fmla="*/ 137 w 486"/>
                <a:gd name="T23" fmla="*/ 23 h 932"/>
                <a:gd name="T24" fmla="*/ 243 w 486"/>
                <a:gd name="T25" fmla="*/ 0 h 932"/>
                <a:gd name="T26" fmla="*/ 349 w 486"/>
                <a:gd name="T27" fmla="*/ 23 h 932"/>
                <a:gd name="T28" fmla="*/ 420 w 486"/>
                <a:gd name="T29" fmla="*/ 78 h 932"/>
                <a:gd name="T30" fmla="*/ 456 w 486"/>
                <a:gd name="T31" fmla="*/ 138 h 932"/>
                <a:gd name="T32" fmla="*/ 476 w 486"/>
                <a:gd name="T33" fmla="*/ 218 h 932"/>
                <a:gd name="T34" fmla="*/ 484 w 486"/>
                <a:gd name="T35" fmla="*/ 325 h 932"/>
                <a:gd name="T36" fmla="*/ 486 w 486"/>
                <a:gd name="T37" fmla="*/ 466 h 932"/>
                <a:gd name="T38" fmla="*/ 484 w 486"/>
                <a:gd name="T39" fmla="*/ 607 h 932"/>
                <a:gd name="T40" fmla="*/ 476 w 486"/>
                <a:gd name="T41" fmla="*/ 714 h 932"/>
                <a:gd name="T42" fmla="*/ 456 w 486"/>
                <a:gd name="T43" fmla="*/ 793 h 932"/>
                <a:gd name="T44" fmla="*/ 420 w 486"/>
                <a:gd name="T45" fmla="*/ 854 h 932"/>
                <a:gd name="T46" fmla="*/ 349 w 486"/>
                <a:gd name="T47" fmla="*/ 909 h 932"/>
                <a:gd name="T48" fmla="*/ 243 w 486"/>
                <a:gd name="T49" fmla="*/ 932 h 932"/>
                <a:gd name="T50" fmla="*/ 243 w 486"/>
                <a:gd name="T51" fmla="*/ 802 h 932"/>
                <a:gd name="T52" fmla="*/ 285 w 486"/>
                <a:gd name="T53" fmla="*/ 793 h 932"/>
                <a:gd name="T54" fmla="*/ 312 w 486"/>
                <a:gd name="T55" fmla="*/ 768 h 932"/>
                <a:gd name="T56" fmla="*/ 338 w 486"/>
                <a:gd name="T57" fmla="*/ 663 h 932"/>
                <a:gd name="T58" fmla="*/ 343 w 486"/>
                <a:gd name="T59" fmla="*/ 466 h 932"/>
                <a:gd name="T60" fmla="*/ 338 w 486"/>
                <a:gd name="T61" fmla="*/ 269 h 932"/>
                <a:gd name="T62" fmla="*/ 312 w 486"/>
                <a:gd name="T63" fmla="*/ 164 h 932"/>
                <a:gd name="T64" fmla="*/ 285 w 486"/>
                <a:gd name="T65" fmla="*/ 139 h 932"/>
                <a:gd name="T66" fmla="*/ 243 w 486"/>
                <a:gd name="T67" fmla="*/ 130 h 932"/>
                <a:gd name="T68" fmla="*/ 201 w 486"/>
                <a:gd name="T69" fmla="*/ 139 h 932"/>
                <a:gd name="T70" fmla="*/ 175 w 486"/>
                <a:gd name="T71" fmla="*/ 164 h 932"/>
                <a:gd name="T72" fmla="*/ 149 w 486"/>
                <a:gd name="T73" fmla="*/ 269 h 932"/>
                <a:gd name="T74" fmla="*/ 143 w 486"/>
                <a:gd name="T75" fmla="*/ 466 h 932"/>
                <a:gd name="T76" fmla="*/ 149 w 486"/>
                <a:gd name="T77" fmla="*/ 663 h 932"/>
                <a:gd name="T78" fmla="*/ 175 w 486"/>
                <a:gd name="T79" fmla="*/ 768 h 932"/>
                <a:gd name="T80" fmla="*/ 201 w 486"/>
                <a:gd name="T81" fmla="*/ 793 h 932"/>
                <a:gd name="T82" fmla="*/ 243 w 486"/>
                <a:gd name="T83" fmla="*/ 80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" h="932">
                  <a:moveTo>
                    <a:pt x="243" y="932"/>
                  </a:move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5"/>
                    <a:pt x="31" y="793"/>
                  </a:cubicBezTo>
                  <a:cubicBezTo>
                    <a:pt x="22" y="770"/>
                    <a:pt x="16" y="744"/>
                    <a:pt x="11" y="713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9"/>
                    <a:pt x="11" y="218"/>
                  </a:cubicBezTo>
                  <a:cubicBezTo>
                    <a:pt x="16" y="188"/>
                    <a:pt x="22" y="162"/>
                    <a:pt x="31" y="139"/>
                  </a:cubicBezTo>
                  <a:cubicBezTo>
                    <a:pt x="39" y="117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ubicBezTo>
                    <a:pt x="286" y="0"/>
                    <a:pt x="321" y="8"/>
                    <a:pt x="349" y="23"/>
                  </a:cubicBezTo>
                  <a:cubicBezTo>
                    <a:pt x="377" y="38"/>
                    <a:pt x="401" y="56"/>
                    <a:pt x="420" y="78"/>
                  </a:cubicBezTo>
                  <a:cubicBezTo>
                    <a:pt x="435" y="96"/>
                    <a:pt x="447" y="116"/>
                    <a:pt x="456" y="138"/>
                  </a:cubicBezTo>
                  <a:cubicBezTo>
                    <a:pt x="465" y="161"/>
                    <a:pt x="472" y="187"/>
                    <a:pt x="476" y="218"/>
                  </a:cubicBezTo>
                  <a:cubicBezTo>
                    <a:pt x="480" y="248"/>
                    <a:pt x="483" y="284"/>
                    <a:pt x="484" y="325"/>
                  </a:cubicBezTo>
                  <a:cubicBezTo>
                    <a:pt x="485" y="365"/>
                    <a:pt x="486" y="412"/>
                    <a:pt x="486" y="466"/>
                  </a:cubicBezTo>
                  <a:cubicBezTo>
                    <a:pt x="486" y="520"/>
                    <a:pt x="485" y="567"/>
                    <a:pt x="484" y="607"/>
                  </a:cubicBezTo>
                  <a:cubicBezTo>
                    <a:pt x="483" y="648"/>
                    <a:pt x="480" y="683"/>
                    <a:pt x="476" y="714"/>
                  </a:cubicBezTo>
                  <a:cubicBezTo>
                    <a:pt x="472" y="745"/>
                    <a:pt x="465" y="771"/>
                    <a:pt x="456" y="793"/>
                  </a:cubicBezTo>
                  <a:cubicBezTo>
                    <a:pt x="447" y="816"/>
                    <a:pt x="435" y="836"/>
                    <a:pt x="420" y="854"/>
                  </a:cubicBezTo>
                  <a:cubicBezTo>
                    <a:pt x="401" y="876"/>
                    <a:pt x="377" y="894"/>
                    <a:pt x="349" y="909"/>
                  </a:cubicBezTo>
                  <a:cubicBezTo>
                    <a:pt x="321" y="924"/>
                    <a:pt x="286" y="932"/>
                    <a:pt x="243" y="932"/>
                  </a:cubicBezTo>
                  <a:close/>
                  <a:moveTo>
                    <a:pt x="243" y="802"/>
                  </a:moveTo>
                  <a:cubicBezTo>
                    <a:pt x="260" y="802"/>
                    <a:pt x="274" y="799"/>
                    <a:pt x="285" y="793"/>
                  </a:cubicBezTo>
                  <a:cubicBezTo>
                    <a:pt x="296" y="786"/>
                    <a:pt x="305" y="778"/>
                    <a:pt x="312" y="768"/>
                  </a:cubicBezTo>
                  <a:cubicBezTo>
                    <a:pt x="326" y="746"/>
                    <a:pt x="334" y="711"/>
                    <a:pt x="338" y="663"/>
                  </a:cubicBezTo>
                  <a:cubicBezTo>
                    <a:pt x="341" y="615"/>
                    <a:pt x="343" y="550"/>
                    <a:pt x="343" y="466"/>
                  </a:cubicBezTo>
                  <a:cubicBezTo>
                    <a:pt x="343" y="382"/>
                    <a:pt x="341" y="317"/>
                    <a:pt x="338" y="269"/>
                  </a:cubicBezTo>
                  <a:cubicBezTo>
                    <a:pt x="334" y="221"/>
                    <a:pt x="326" y="186"/>
                    <a:pt x="312" y="164"/>
                  </a:cubicBezTo>
                  <a:cubicBezTo>
                    <a:pt x="305" y="154"/>
                    <a:pt x="296" y="146"/>
                    <a:pt x="285" y="139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2" y="186"/>
                    <a:pt x="153" y="221"/>
                    <a:pt x="149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9" y="663"/>
                  </a:cubicBezTo>
                  <a:cubicBezTo>
                    <a:pt x="153" y="711"/>
                    <a:pt x="162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846" y="1004"/>
              <a:ext cx="44" cy="89"/>
            </a:xfrm>
            <a:custGeom>
              <a:avLst/>
              <a:gdLst>
                <a:gd name="T0" fmla="*/ 464 w 464"/>
                <a:gd name="T1" fmla="*/ 685 h 921"/>
                <a:gd name="T2" fmla="*/ 401 w 464"/>
                <a:gd name="T3" fmla="*/ 853 h 921"/>
                <a:gd name="T4" fmla="*/ 232 w 464"/>
                <a:gd name="T5" fmla="*/ 921 h 921"/>
                <a:gd name="T6" fmla="*/ 62 w 464"/>
                <a:gd name="T7" fmla="*/ 853 h 921"/>
                <a:gd name="T8" fmla="*/ 0 w 464"/>
                <a:gd name="T9" fmla="*/ 685 h 921"/>
                <a:gd name="T10" fmla="*/ 0 w 464"/>
                <a:gd name="T11" fmla="*/ 0 h 921"/>
                <a:gd name="T12" fmla="*/ 143 w 464"/>
                <a:gd name="T13" fmla="*/ 0 h 921"/>
                <a:gd name="T14" fmla="*/ 143 w 464"/>
                <a:gd name="T15" fmla="*/ 680 h 921"/>
                <a:gd name="T16" fmla="*/ 166 w 464"/>
                <a:gd name="T17" fmla="*/ 765 h 921"/>
                <a:gd name="T18" fmla="*/ 232 w 464"/>
                <a:gd name="T19" fmla="*/ 791 h 921"/>
                <a:gd name="T20" fmla="*/ 298 w 464"/>
                <a:gd name="T21" fmla="*/ 765 h 921"/>
                <a:gd name="T22" fmla="*/ 321 w 464"/>
                <a:gd name="T23" fmla="*/ 680 h 921"/>
                <a:gd name="T24" fmla="*/ 321 w 464"/>
                <a:gd name="T25" fmla="*/ 0 h 921"/>
                <a:gd name="T26" fmla="*/ 464 w 464"/>
                <a:gd name="T27" fmla="*/ 0 h 921"/>
                <a:gd name="T28" fmla="*/ 464 w 464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921">
                  <a:moveTo>
                    <a:pt x="464" y="685"/>
                  </a:moveTo>
                  <a:cubicBezTo>
                    <a:pt x="464" y="755"/>
                    <a:pt x="443" y="811"/>
                    <a:pt x="401" y="853"/>
                  </a:cubicBezTo>
                  <a:cubicBezTo>
                    <a:pt x="358" y="898"/>
                    <a:pt x="301" y="921"/>
                    <a:pt x="232" y="921"/>
                  </a:cubicBezTo>
                  <a:cubicBezTo>
                    <a:pt x="162" y="921"/>
                    <a:pt x="106" y="898"/>
                    <a:pt x="62" y="853"/>
                  </a:cubicBezTo>
                  <a:cubicBezTo>
                    <a:pt x="20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680"/>
                    <a:pt x="143" y="680"/>
                    <a:pt x="143" y="680"/>
                  </a:cubicBezTo>
                  <a:cubicBezTo>
                    <a:pt x="143" y="718"/>
                    <a:pt x="150" y="747"/>
                    <a:pt x="166" y="765"/>
                  </a:cubicBezTo>
                  <a:cubicBezTo>
                    <a:pt x="181" y="782"/>
                    <a:pt x="203" y="791"/>
                    <a:pt x="232" y="791"/>
                  </a:cubicBezTo>
                  <a:cubicBezTo>
                    <a:pt x="260" y="791"/>
                    <a:pt x="282" y="782"/>
                    <a:pt x="298" y="765"/>
                  </a:cubicBezTo>
                  <a:cubicBezTo>
                    <a:pt x="313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4" y="0"/>
                    <a:pt x="464" y="0"/>
                    <a:pt x="464" y="0"/>
                  </a:cubicBezTo>
                  <a:lnTo>
                    <a:pt x="464" y="6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951" y="1004"/>
              <a:ext cx="45" cy="88"/>
            </a:xfrm>
            <a:custGeom>
              <a:avLst/>
              <a:gdLst>
                <a:gd name="T0" fmla="*/ 231 w 474"/>
                <a:gd name="T1" fmla="*/ 0 h 910"/>
                <a:gd name="T2" fmla="*/ 338 w 474"/>
                <a:gd name="T3" fmla="*/ 21 h 910"/>
                <a:gd name="T4" fmla="*/ 408 w 474"/>
                <a:gd name="T5" fmla="*/ 75 h 910"/>
                <a:gd name="T6" fmla="*/ 444 w 474"/>
                <a:gd name="T7" fmla="*/ 133 h 910"/>
                <a:gd name="T8" fmla="*/ 464 w 474"/>
                <a:gd name="T9" fmla="*/ 211 h 910"/>
                <a:gd name="T10" fmla="*/ 472 w 474"/>
                <a:gd name="T11" fmla="*/ 316 h 910"/>
                <a:gd name="T12" fmla="*/ 474 w 474"/>
                <a:gd name="T13" fmla="*/ 454 h 910"/>
                <a:gd name="T14" fmla="*/ 472 w 474"/>
                <a:gd name="T15" fmla="*/ 592 h 910"/>
                <a:gd name="T16" fmla="*/ 464 w 474"/>
                <a:gd name="T17" fmla="*/ 697 h 910"/>
                <a:gd name="T18" fmla="*/ 444 w 474"/>
                <a:gd name="T19" fmla="*/ 776 h 910"/>
                <a:gd name="T20" fmla="*/ 408 w 474"/>
                <a:gd name="T21" fmla="*/ 835 h 910"/>
                <a:gd name="T22" fmla="*/ 338 w 474"/>
                <a:gd name="T23" fmla="*/ 889 h 910"/>
                <a:gd name="T24" fmla="*/ 231 w 474"/>
                <a:gd name="T25" fmla="*/ 910 h 910"/>
                <a:gd name="T26" fmla="*/ 0 w 474"/>
                <a:gd name="T27" fmla="*/ 910 h 910"/>
                <a:gd name="T28" fmla="*/ 0 w 474"/>
                <a:gd name="T29" fmla="*/ 0 h 910"/>
                <a:gd name="T30" fmla="*/ 231 w 474"/>
                <a:gd name="T31" fmla="*/ 0 h 910"/>
                <a:gd name="T32" fmla="*/ 143 w 474"/>
                <a:gd name="T33" fmla="*/ 129 h 910"/>
                <a:gd name="T34" fmla="*/ 143 w 474"/>
                <a:gd name="T35" fmla="*/ 781 h 910"/>
                <a:gd name="T36" fmla="*/ 227 w 474"/>
                <a:gd name="T37" fmla="*/ 781 h 910"/>
                <a:gd name="T38" fmla="*/ 271 w 474"/>
                <a:gd name="T39" fmla="*/ 771 h 910"/>
                <a:gd name="T40" fmla="*/ 300 w 474"/>
                <a:gd name="T41" fmla="*/ 744 h 910"/>
                <a:gd name="T42" fmla="*/ 326 w 474"/>
                <a:gd name="T43" fmla="*/ 643 h 910"/>
                <a:gd name="T44" fmla="*/ 331 w 474"/>
                <a:gd name="T45" fmla="*/ 454 h 910"/>
                <a:gd name="T46" fmla="*/ 326 w 474"/>
                <a:gd name="T47" fmla="*/ 266 h 910"/>
                <a:gd name="T48" fmla="*/ 300 w 474"/>
                <a:gd name="T49" fmla="*/ 166 h 910"/>
                <a:gd name="T50" fmla="*/ 271 w 474"/>
                <a:gd name="T51" fmla="*/ 139 h 910"/>
                <a:gd name="T52" fmla="*/ 227 w 474"/>
                <a:gd name="T53" fmla="*/ 129 h 910"/>
                <a:gd name="T54" fmla="*/ 143 w 474"/>
                <a:gd name="T55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4" h="910">
                  <a:moveTo>
                    <a:pt x="231" y="0"/>
                  </a:moveTo>
                  <a:cubicBezTo>
                    <a:pt x="275" y="0"/>
                    <a:pt x="310" y="7"/>
                    <a:pt x="338" y="21"/>
                  </a:cubicBezTo>
                  <a:cubicBezTo>
                    <a:pt x="366" y="36"/>
                    <a:pt x="389" y="54"/>
                    <a:pt x="408" y="75"/>
                  </a:cubicBezTo>
                  <a:cubicBezTo>
                    <a:pt x="423" y="92"/>
                    <a:pt x="435" y="111"/>
                    <a:pt x="444" y="133"/>
                  </a:cubicBezTo>
                  <a:cubicBezTo>
                    <a:pt x="453" y="155"/>
                    <a:pt x="460" y="181"/>
                    <a:pt x="464" y="211"/>
                  </a:cubicBezTo>
                  <a:cubicBezTo>
                    <a:pt x="468" y="242"/>
                    <a:pt x="471" y="277"/>
                    <a:pt x="472" y="316"/>
                  </a:cubicBezTo>
                  <a:cubicBezTo>
                    <a:pt x="474" y="356"/>
                    <a:pt x="474" y="402"/>
                    <a:pt x="474" y="454"/>
                  </a:cubicBezTo>
                  <a:cubicBezTo>
                    <a:pt x="474" y="507"/>
                    <a:pt x="474" y="553"/>
                    <a:pt x="472" y="592"/>
                  </a:cubicBezTo>
                  <a:cubicBezTo>
                    <a:pt x="471" y="632"/>
                    <a:pt x="468" y="667"/>
                    <a:pt x="464" y="697"/>
                  </a:cubicBezTo>
                  <a:cubicBezTo>
                    <a:pt x="460" y="728"/>
                    <a:pt x="453" y="754"/>
                    <a:pt x="444" y="776"/>
                  </a:cubicBezTo>
                  <a:cubicBezTo>
                    <a:pt x="435" y="798"/>
                    <a:pt x="423" y="818"/>
                    <a:pt x="408" y="835"/>
                  </a:cubicBezTo>
                  <a:cubicBezTo>
                    <a:pt x="389" y="856"/>
                    <a:pt x="366" y="874"/>
                    <a:pt x="338" y="889"/>
                  </a:cubicBezTo>
                  <a:cubicBezTo>
                    <a:pt x="310" y="903"/>
                    <a:pt x="275" y="910"/>
                    <a:pt x="231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3" y="129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27" y="781"/>
                    <a:pt x="227" y="781"/>
                    <a:pt x="227" y="781"/>
                  </a:cubicBezTo>
                  <a:cubicBezTo>
                    <a:pt x="244" y="781"/>
                    <a:pt x="259" y="778"/>
                    <a:pt x="271" y="771"/>
                  </a:cubicBezTo>
                  <a:cubicBezTo>
                    <a:pt x="284" y="764"/>
                    <a:pt x="293" y="755"/>
                    <a:pt x="300" y="744"/>
                  </a:cubicBezTo>
                  <a:cubicBezTo>
                    <a:pt x="315" y="723"/>
                    <a:pt x="323" y="689"/>
                    <a:pt x="326" y="643"/>
                  </a:cubicBezTo>
                  <a:cubicBezTo>
                    <a:pt x="329" y="597"/>
                    <a:pt x="331" y="534"/>
                    <a:pt x="331" y="454"/>
                  </a:cubicBezTo>
                  <a:cubicBezTo>
                    <a:pt x="331" y="374"/>
                    <a:pt x="329" y="311"/>
                    <a:pt x="326" y="266"/>
                  </a:cubicBezTo>
                  <a:cubicBezTo>
                    <a:pt x="323" y="220"/>
                    <a:pt x="315" y="187"/>
                    <a:pt x="300" y="166"/>
                  </a:cubicBezTo>
                  <a:cubicBezTo>
                    <a:pt x="293" y="155"/>
                    <a:pt x="284" y="146"/>
                    <a:pt x="271" y="139"/>
                  </a:cubicBezTo>
                  <a:cubicBezTo>
                    <a:pt x="259" y="132"/>
                    <a:pt x="244" y="129"/>
                    <a:pt x="227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1021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3 w 37"/>
                <a:gd name="T7" fmla="*/ 37 h 88"/>
                <a:gd name="T8" fmla="*/ 33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3" y="37"/>
                  </a:lnTo>
                  <a:lnTo>
                    <a:pt x="33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1079" y="1003"/>
              <a:ext cx="45" cy="90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4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8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4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1148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4 w 37"/>
                <a:gd name="T7" fmla="*/ 37 h 88"/>
                <a:gd name="T8" fmla="*/ 34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4" y="37"/>
                  </a:lnTo>
                  <a:lnTo>
                    <a:pt x="34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 noEditPoints="1"/>
            </p:cNvSpPr>
            <p:nvPr userDrawn="1"/>
          </p:nvSpPr>
          <p:spPr bwMode="auto">
            <a:xfrm>
              <a:off x="1209" y="1004"/>
              <a:ext cx="47" cy="88"/>
            </a:xfrm>
            <a:custGeom>
              <a:avLst/>
              <a:gdLst>
                <a:gd name="T0" fmla="*/ 230 w 492"/>
                <a:gd name="T1" fmla="*/ 0 h 910"/>
                <a:gd name="T2" fmla="*/ 409 w 492"/>
                <a:gd name="T3" fmla="*/ 63 h 910"/>
                <a:gd name="T4" fmla="*/ 463 w 492"/>
                <a:gd name="T5" fmla="*/ 268 h 910"/>
                <a:gd name="T6" fmla="*/ 441 w 492"/>
                <a:gd name="T7" fmla="*/ 413 h 910"/>
                <a:gd name="T8" fmla="*/ 357 w 492"/>
                <a:gd name="T9" fmla="*/ 506 h 910"/>
                <a:gd name="T10" fmla="*/ 492 w 492"/>
                <a:gd name="T11" fmla="*/ 910 h 910"/>
                <a:gd name="T12" fmla="*/ 342 w 492"/>
                <a:gd name="T13" fmla="*/ 910 h 910"/>
                <a:gd name="T14" fmla="*/ 223 w 492"/>
                <a:gd name="T15" fmla="*/ 537 h 910"/>
                <a:gd name="T16" fmla="*/ 143 w 492"/>
                <a:gd name="T17" fmla="*/ 537 h 910"/>
                <a:gd name="T18" fmla="*/ 143 w 492"/>
                <a:gd name="T19" fmla="*/ 910 h 910"/>
                <a:gd name="T20" fmla="*/ 0 w 492"/>
                <a:gd name="T21" fmla="*/ 910 h 910"/>
                <a:gd name="T22" fmla="*/ 0 w 492"/>
                <a:gd name="T23" fmla="*/ 0 h 910"/>
                <a:gd name="T24" fmla="*/ 230 w 492"/>
                <a:gd name="T25" fmla="*/ 0 h 910"/>
                <a:gd name="T26" fmla="*/ 143 w 492"/>
                <a:gd name="T27" fmla="*/ 129 h 910"/>
                <a:gd name="T28" fmla="*/ 143 w 492"/>
                <a:gd name="T29" fmla="*/ 408 h 910"/>
                <a:gd name="T30" fmla="*/ 231 w 492"/>
                <a:gd name="T31" fmla="*/ 408 h 910"/>
                <a:gd name="T32" fmla="*/ 277 w 492"/>
                <a:gd name="T33" fmla="*/ 397 h 910"/>
                <a:gd name="T34" fmla="*/ 304 w 492"/>
                <a:gd name="T35" fmla="*/ 367 h 910"/>
                <a:gd name="T36" fmla="*/ 316 w 492"/>
                <a:gd name="T37" fmla="*/ 322 h 910"/>
                <a:gd name="T38" fmla="*/ 319 w 492"/>
                <a:gd name="T39" fmla="*/ 268 h 910"/>
                <a:gd name="T40" fmla="*/ 316 w 492"/>
                <a:gd name="T41" fmla="*/ 214 h 910"/>
                <a:gd name="T42" fmla="*/ 304 w 492"/>
                <a:gd name="T43" fmla="*/ 170 h 910"/>
                <a:gd name="T44" fmla="*/ 277 w 492"/>
                <a:gd name="T45" fmla="*/ 140 h 910"/>
                <a:gd name="T46" fmla="*/ 231 w 492"/>
                <a:gd name="T47" fmla="*/ 129 h 910"/>
                <a:gd name="T48" fmla="*/ 143 w 492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2" h="910">
                  <a:moveTo>
                    <a:pt x="230" y="0"/>
                  </a:moveTo>
                  <a:cubicBezTo>
                    <a:pt x="313" y="0"/>
                    <a:pt x="373" y="21"/>
                    <a:pt x="409" y="63"/>
                  </a:cubicBezTo>
                  <a:cubicBezTo>
                    <a:pt x="445" y="105"/>
                    <a:pt x="463" y="174"/>
                    <a:pt x="463" y="268"/>
                  </a:cubicBezTo>
                  <a:cubicBezTo>
                    <a:pt x="463" y="324"/>
                    <a:pt x="455" y="373"/>
                    <a:pt x="441" y="413"/>
                  </a:cubicBezTo>
                  <a:cubicBezTo>
                    <a:pt x="426" y="453"/>
                    <a:pt x="398" y="484"/>
                    <a:pt x="357" y="506"/>
                  </a:cubicBezTo>
                  <a:cubicBezTo>
                    <a:pt x="492" y="910"/>
                    <a:pt x="492" y="910"/>
                    <a:pt x="492" y="910"/>
                  </a:cubicBezTo>
                  <a:cubicBezTo>
                    <a:pt x="342" y="910"/>
                    <a:pt x="342" y="910"/>
                    <a:pt x="342" y="910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143" y="537"/>
                    <a:pt x="143" y="537"/>
                    <a:pt x="143" y="537"/>
                  </a:cubicBezTo>
                  <a:cubicBezTo>
                    <a:pt x="143" y="910"/>
                    <a:pt x="143" y="910"/>
                    <a:pt x="143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0" y="0"/>
                  </a:lnTo>
                  <a:close/>
                  <a:moveTo>
                    <a:pt x="143" y="129"/>
                  </a:moveTo>
                  <a:cubicBezTo>
                    <a:pt x="143" y="408"/>
                    <a:pt x="143" y="408"/>
                    <a:pt x="143" y="408"/>
                  </a:cubicBezTo>
                  <a:cubicBezTo>
                    <a:pt x="231" y="408"/>
                    <a:pt x="231" y="408"/>
                    <a:pt x="231" y="408"/>
                  </a:cubicBezTo>
                  <a:cubicBezTo>
                    <a:pt x="250" y="408"/>
                    <a:pt x="265" y="404"/>
                    <a:pt x="277" y="397"/>
                  </a:cubicBezTo>
                  <a:cubicBezTo>
                    <a:pt x="289" y="390"/>
                    <a:pt x="298" y="379"/>
                    <a:pt x="304" y="367"/>
                  </a:cubicBezTo>
                  <a:cubicBezTo>
                    <a:pt x="310" y="354"/>
                    <a:pt x="314" y="339"/>
                    <a:pt x="316" y="322"/>
                  </a:cubicBezTo>
                  <a:cubicBezTo>
                    <a:pt x="318" y="305"/>
                    <a:pt x="319" y="287"/>
                    <a:pt x="319" y="268"/>
                  </a:cubicBezTo>
                  <a:cubicBezTo>
                    <a:pt x="319" y="249"/>
                    <a:pt x="318" y="232"/>
                    <a:pt x="316" y="214"/>
                  </a:cubicBezTo>
                  <a:cubicBezTo>
                    <a:pt x="314" y="197"/>
                    <a:pt x="310" y="182"/>
                    <a:pt x="304" y="170"/>
                  </a:cubicBezTo>
                  <a:cubicBezTo>
                    <a:pt x="298" y="157"/>
                    <a:pt x="289" y="147"/>
                    <a:pt x="277" y="140"/>
                  </a:cubicBezTo>
                  <a:cubicBezTo>
                    <a:pt x="265" y="132"/>
                    <a:pt x="250" y="129"/>
                    <a:pt x="231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1273" y="1004"/>
              <a:ext cx="51" cy="88"/>
            </a:xfrm>
            <a:custGeom>
              <a:avLst/>
              <a:gdLst>
                <a:gd name="T0" fmla="*/ 15 w 51"/>
                <a:gd name="T1" fmla="*/ 0 h 88"/>
                <a:gd name="T2" fmla="*/ 25 w 51"/>
                <a:gd name="T3" fmla="*/ 67 h 88"/>
                <a:gd name="T4" fmla="*/ 36 w 51"/>
                <a:gd name="T5" fmla="*/ 0 h 88"/>
                <a:gd name="T6" fmla="*/ 51 w 51"/>
                <a:gd name="T7" fmla="*/ 0 h 88"/>
                <a:gd name="T8" fmla="*/ 33 w 51"/>
                <a:gd name="T9" fmla="*/ 88 h 88"/>
                <a:gd name="T10" fmla="*/ 18 w 51"/>
                <a:gd name="T11" fmla="*/ 88 h 88"/>
                <a:gd name="T12" fmla="*/ 0 w 51"/>
                <a:gd name="T13" fmla="*/ 0 h 88"/>
                <a:gd name="T14" fmla="*/ 15 w 51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88">
                  <a:moveTo>
                    <a:pt x="15" y="0"/>
                  </a:moveTo>
                  <a:lnTo>
                    <a:pt x="25" y="67"/>
                  </a:lnTo>
                  <a:lnTo>
                    <a:pt x="36" y="0"/>
                  </a:lnTo>
                  <a:lnTo>
                    <a:pt x="51" y="0"/>
                  </a:lnTo>
                  <a:lnTo>
                    <a:pt x="33" y="88"/>
                  </a:lnTo>
                  <a:lnTo>
                    <a:pt x="18" y="88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1344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4 w 37"/>
                <a:gd name="T7" fmla="*/ 37 h 88"/>
                <a:gd name="T8" fmla="*/ 34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4" y="37"/>
                  </a:lnTo>
                  <a:lnTo>
                    <a:pt x="34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1435" y="1004"/>
              <a:ext cx="43" cy="88"/>
            </a:xfrm>
            <a:custGeom>
              <a:avLst/>
              <a:gdLst>
                <a:gd name="T0" fmla="*/ 43 w 43"/>
                <a:gd name="T1" fmla="*/ 13 h 88"/>
                <a:gd name="T2" fmla="*/ 28 w 43"/>
                <a:gd name="T3" fmla="*/ 13 h 88"/>
                <a:gd name="T4" fmla="*/ 28 w 43"/>
                <a:gd name="T5" fmla="*/ 88 h 88"/>
                <a:gd name="T6" fmla="*/ 14 w 43"/>
                <a:gd name="T7" fmla="*/ 88 h 88"/>
                <a:gd name="T8" fmla="*/ 14 w 43"/>
                <a:gd name="T9" fmla="*/ 13 h 88"/>
                <a:gd name="T10" fmla="*/ 0 w 43"/>
                <a:gd name="T11" fmla="*/ 13 h 88"/>
                <a:gd name="T12" fmla="*/ 0 w 43"/>
                <a:gd name="T13" fmla="*/ 0 h 88"/>
                <a:gd name="T14" fmla="*/ 43 w 43"/>
                <a:gd name="T15" fmla="*/ 0 h 88"/>
                <a:gd name="T16" fmla="*/ 43 w 43"/>
                <a:gd name="T17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88">
                  <a:moveTo>
                    <a:pt x="43" y="13"/>
                  </a:moveTo>
                  <a:lnTo>
                    <a:pt x="28" y="13"/>
                  </a:lnTo>
                  <a:lnTo>
                    <a:pt x="28" y="88"/>
                  </a:lnTo>
                  <a:lnTo>
                    <a:pt x="14" y="88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1500" y="1004"/>
              <a:ext cx="45" cy="88"/>
            </a:xfrm>
            <a:custGeom>
              <a:avLst/>
              <a:gdLst>
                <a:gd name="T0" fmla="*/ 45 w 45"/>
                <a:gd name="T1" fmla="*/ 88 h 88"/>
                <a:gd name="T2" fmla="*/ 31 w 45"/>
                <a:gd name="T3" fmla="*/ 88 h 88"/>
                <a:gd name="T4" fmla="*/ 31 w 45"/>
                <a:gd name="T5" fmla="*/ 50 h 88"/>
                <a:gd name="T6" fmla="*/ 14 w 45"/>
                <a:gd name="T7" fmla="*/ 50 h 88"/>
                <a:gd name="T8" fmla="*/ 14 w 45"/>
                <a:gd name="T9" fmla="*/ 88 h 88"/>
                <a:gd name="T10" fmla="*/ 0 w 45"/>
                <a:gd name="T11" fmla="*/ 88 h 88"/>
                <a:gd name="T12" fmla="*/ 0 w 45"/>
                <a:gd name="T13" fmla="*/ 0 h 88"/>
                <a:gd name="T14" fmla="*/ 14 w 45"/>
                <a:gd name="T15" fmla="*/ 0 h 88"/>
                <a:gd name="T16" fmla="*/ 14 w 45"/>
                <a:gd name="T17" fmla="*/ 37 h 88"/>
                <a:gd name="T18" fmla="*/ 31 w 45"/>
                <a:gd name="T19" fmla="*/ 37 h 88"/>
                <a:gd name="T20" fmla="*/ 31 w 45"/>
                <a:gd name="T21" fmla="*/ 0 h 88"/>
                <a:gd name="T22" fmla="*/ 45 w 45"/>
                <a:gd name="T23" fmla="*/ 0 h 88"/>
                <a:gd name="T24" fmla="*/ 45 w 45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88">
                  <a:moveTo>
                    <a:pt x="45" y="88"/>
                  </a:moveTo>
                  <a:lnTo>
                    <a:pt x="31" y="88"/>
                  </a:lnTo>
                  <a:lnTo>
                    <a:pt x="31" y="50"/>
                  </a:lnTo>
                  <a:lnTo>
                    <a:pt x="14" y="50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7"/>
                  </a:lnTo>
                  <a:lnTo>
                    <a:pt x="31" y="37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45" y="8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1572" y="1004"/>
              <a:ext cx="36" cy="88"/>
            </a:xfrm>
            <a:custGeom>
              <a:avLst/>
              <a:gdLst>
                <a:gd name="T0" fmla="*/ 36 w 36"/>
                <a:gd name="T1" fmla="*/ 13 h 88"/>
                <a:gd name="T2" fmla="*/ 13 w 36"/>
                <a:gd name="T3" fmla="*/ 13 h 88"/>
                <a:gd name="T4" fmla="*/ 13 w 36"/>
                <a:gd name="T5" fmla="*/ 37 h 88"/>
                <a:gd name="T6" fmla="*/ 33 w 36"/>
                <a:gd name="T7" fmla="*/ 37 h 88"/>
                <a:gd name="T8" fmla="*/ 33 w 36"/>
                <a:gd name="T9" fmla="*/ 50 h 88"/>
                <a:gd name="T10" fmla="*/ 13 w 36"/>
                <a:gd name="T11" fmla="*/ 50 h 88"/>
                <a:gd name="T12" fmla="*/ 13 w 36"/>
                <a:gd name="T13" fmla="*/ 75 h 88"/>
                <a:gd name="T14" fmla="*/ 36 w 36"/>
                <a:gd name="T15" fmla="*/ 75 h 88"/>
                <a:gd name="T16" fmla="*/ 36 w 36"/>
                <a:gd name="T17" fmla="*/ 88 h 88"/>
                <a:gd name="T18" fmla="*/ 0 w 36"/>
                <a:gd name="T19" fmla="*/ 88 h 88"/>
                <a:gd name="T20" fmla="*/ 0 w 36"/>
                <a:gd name="T21" fmla="*/ 0 h 88"/>
                <a:gd name="T22" fmla="*/ 36 w 36"/>
                <a:gd name="T23" fmla="*/ 0 h 88"/>
                <a:gd name="T24" fmla="*/ 36 w 36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88">
                  <a:moveTo>
                    <a:pt x="36" y="13"/>
                  </a:moveTo>
                  <a:lnTo>
                    <a:pt x="13" y="13"/>
                  </a:lnTo>
                  <a:lnTo>
                    <a:pt x="13" y="37"/>
                  </a:lnTo>
                  <a:lnTo>
                    <a:pt x="33" y="37"/>
                  </a:lnTo>
                  <a:lnTo>
                    <a:pt x="33" y="50"/>
                  </a:lnTo>
                  <a:lnTo>
                    <a:pt x="13" y="50"/>
                  </a:lnTo>
                  <a:lnTo>
                    <a:pt x="13" y="75"/>
                  </a:lnTo>
                  <a:lnTo>
                    <a:pt x="36" y="75"/>
                  </a:lnTo>
                  <a:lnTo>
                    <a:pt x="36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 noEditPoints="1"/>
            </p:cNvSpPr>
            <p:nvPr userDrawn="1"/>
          </p:nvSpPr>
          <p:spPr bwMode="auto">
            <a:xfrm>
              <a:off x="1667" y="1004"/>
              <a:ext cx="44" cy="88"/>
            </a:xfrm>
            <a:custGeom>
              <a:avLst/>
              <a:gdLst>
                <a:gd name="T0" fmla="*/ 227 w 464"/>
                <a:gd name="T1" fmla="*/ 0 h 910"/>
                <a:gd name="T2" fmla="*/ 333 w 464"/>
                <a:gd name="T3" fmla="*/ 13 h 910"/>
                <a:gd name="T4" fmla="*/ 404 w 464"/>
                <a:gd name="T5" fmla="*/ 56 h 910"/>
                <a:gd name="T6" fmla="*/ 449 w 464"/>
                <a:gd name="T7" fmla="*/ 128 h 910"/>
                <a:gd name="T8" fmla="*/ 461 w 464"/>
                <a:gd name="T9" fmla="*/ 243 h 910"/>
                <a:gd name="T10" fmla="*/ 451 w 464"/>
                <a:gd name="T11" fmla="*/ 330 h 910"/>
                <a:gd name="T12" fmla="*/ 409 w 464"/>
                <a:gd name="T13" fmla="*/ 401 h 910"/>
                <a:gd name="T14" fmla="*/ 387 w 464"/>
                <a:gd name="T15" fmla="*/ 419 h 910"/>
                <a:gd name="T16" fmla="*/ 362 w 464"/>
                <a:gd name="T17" fmla="*/ 433 h 910"/>
                <a:gd name="T18" fmla="*/ 411 w 464"/>
                <a:gd name="T19" fmla="*/ 466 h 910"/>
                <a:gd name="T20" fmla="*/ 454 w 464"/>
                <a:gd name="T21" fmla="*/ 543 h 910"/>
                <a:gd name="T22" fmla="*/ 464 w 464"/>
                <a:gd name="T23" fmla="*/ 649 h 910"/>
                <a:gd name="T24" fmla="*/ 451 w 464"/>
                <a:gd name="T25" fmla="*/ 775 h 910"/>
                <a:gd name="T26" fmla="*/ 405 w 464"/>
                <a:gd name="T27" fmla="*/ 853 h 910"/>
                <a:gd name="T28" fmla="*/ 333 w 464"/>
                <a:gd name="T29" fmla="*/ 896 h 910"/>
                <a:gd name="T30" fmla="*/ 226 w 464"/>
                <a:gd name="T31" fmla="*/ 910 h 910"/>
                <a:gd name="T32" fmla="*/ 0 w 464"/>
                <a:gd name="T33" fmla="*/ 910 h 910"/>
                <a:gd name="T34" fmla="*/ 0 w 464"/>
                <a:gd name="T35" fmla="*/ 0 h 910"/>
                <a:gd name="T36" fmla="*/ 227 w 464"/>
                <a:gd name="T37" fmla="*/ 0 h 910"/>
                <a:gd name="T38" fmla="*/ 143 w 464"/>
                <a:gd name="T39" fmla="*/ 129 h 910"/>
                <a:gd name="T40" fmla="*/ 143 w 464"/>
                <a:gd name="T41" fmla="*/ 376 h 910"/>
                <a:gd name="T42" fmla="*/ 214 w 464"/>
                <a:gd name="T43" fmla="*/ 376 h 910"/>
                <a:gd name="T44" fmla="*/ 294 w 464"/>
                <a:gd name="T45" fmla="*/ 346 h 910"/>
                <a:gd name="T46" fmla="*/ 318 w 464"/>
                <a:gd name="T47" fmla="*/ 252 h 910"/>
                <a:gd name="T48" fmla="*/ 294 w 464"/>
                <a:gd name="T49" fmla="*/ 156 h 910"/>
                <a:gd name="T50" fmla="*/ 214 w 464"/>
                <a:gd name="T51" fmla="*/ 129 h 910"/>
                <a:gd name="T52" fmla="*/ 143 w 464"/>
                <a:gd name="T53" fmla="*/ 129 h 910"/>
                <a:gd name="T54" fmla="*/ 143 w 464"/>
                <a:gd name="T55" fmla="*/ 497 h 910"/>
                <a:gd name="T56" fmla="*/ 143 w 464"/>
                <a:gd name="T57" fmla="*/ 781 h 910"/>
                <a:gd name="T58" fmla="*/ 212 w 464"/>
                <a:gd name="T59" fmla="*/ 781 h 910"/>
                <a:gd name="T60" fmla="*/ 295 w 464"/>
                <a:gd name="T61" fmla="*/ 750 h 910"/>
                <a:gd name="T62" fmla="*/ 321 w 464"/>
                <a:gd name="T63" fmla="*/ 639 h 910"/>
                <a:gd name="T64" fmla="*/ 295 w 464"/>
                <a:gd name="T65" fmla="*/ 530 h 910"/>
                <a:gd name="T66" fmla="*/ 212 w 464"/>
                <a:gd name="T67" fmla="*/ 497 h 910"/>
                <a:gd name="T68" fmla="*/ 143 w 464"/>
                <a:gd name="T69" fmla="*/ 497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910">
                  <a:moveTo>
                    <a:pt x="227" y="0"/>
                  </a:moveTo>
                  <a:cubicBezTo>
                    <a:pt x="270" y="0"/>
                    <a:pt x="305" y="4"/>
                    <a:pt x="333" y="13"/>
                  </a:cubicBezTo>
                  <a:cubicBezTo>
                    <a:pt x="362" y="22"/>
                    <a:pt x="385" y="36"/>
                    <a:pt x="404" y="56"/>
                  </a:cubicBezTo>
                  <a:cubicBezTo>
                    <a:pt x="425" y="77"/>
                    <a:pt x="440" y="101"/>
                    <a:pt x="449" y="128"/>
                  </a:cubicBezTo>
                  <a:cubicBezTo>
                    <a:pt x="457" y="155"/>
                    <a:pt x="461" y="193"/>
                    <a:pt x="461" y="243"/>
                  </a:cubicBezTo>
                  <a:cubicBezTo>
                    <a:pt x="461" y="275"/>
                    <a:pt x="458" y="304"/>
                    <a:pt x="451" y="330"/>
                  </a:cubicBezTo>
                  <a:cubicBezTo>
                    <a:pt x="444" y="355"/>
                    <a:pt x="430" y="379"/>
                    <a:pt x="409" y="401"/>
                  </a:cubicBezTo>
                  <a:cubicBezTo>
                    <a:pt x="402" y="408"/>
                    <a:pt x="395" y="414"/>
                    <a:pt x="387" y="419"/>
                  </a:cubicBezTo>
                  <a:cubicBezTo>
                    <a:pt x="380" y="424"/>
                    <a:pt x="371" y="429"/>
                    <a:pt x="362" y="433"/>
                  </a:cubicBezTo>
                  <a:cubicBezTo>
                    <a:pt x="382" y="443"/>
                    <a:pt x="399" y="454"/>
                    <a:pt x="411" y="466"/>
                  </a:cubicBezTo>
                  <a:cubicBezTo>
                    <a:pt x="433" y="489"/>
                    <a:pt x="447" y="514"/>
                    <a:pt x="454" y="543"/>
                  </a:cubicBezTo>
                  <a:cubicBezTo>
                    <a:pt x="461" y="571"/>
                    <a:pt x="464" y="607"/>
                    <a:pt x="464" y="649"/>
                  </a:cubicBezTo>
                  <a:cubicBezTo>
                    <a:pt x="464" y="703"/>
                    <a:pt x="460" y="745"/>
                    <a:pt x="451" y="775"/>
                  </a:cubicBezTo>
                  <a:cubicBezTo>
                    <a:pt x="443" y="805"/>
                    <a:pt x="427" y="831"/>
                    <a:pt x="405" y="853"/>
                  </a:cubicBezTo>
                  <a:cubicBezTo>
                    <a:pt x="385" y="872"/>
                    <a:pt x="362" y="887"/>
                    <a:pt x="333" y="896"/>
                  </a:cubicBezTo>
                  <a:cubicBezTo>
                    <a:pt x="305" y="906"/>
                    <a:pt x="269" y="910"/>
                    <a:pt x="226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7" y="0"/>
                  </a:lnTo>
                  <a:close/>
                  <a:moveTo>
                    <a:pt x="143" y="129"/>
                  </a:moveTo>
                  <a:cubicBezTo>
                    <a:pt x="143" y="376"/>
                    <a:pt x="143" y="376"/>
                    <a:pt x="143" y="376"/>
                  </a:cubicBezTo>
                  <a:cubicBezTo>
                    <a:pt x="214" y="376"/>
                    <a:pt x="214" y="376"/>
                    <a:pt x="214" y="376"/>
                  </a:cubicBezTo>
                  <a:cubicBezTo>
                    <a:pt x="252" y="376"/>
                    <a:pt x="279" y="366"/>
                    <a:pt x="294" y="346"/>
                  </a:cubicBezTo>
                  <a:cubicBezTo>
                    <a:pt x="310" y="327"/>
                    <a:pt x="318" y="295"/>
                    <a:pt x="318" y="252"/>
                  </a:cubicBezTo>
                  <a:cubicBezTo>
                    <a:pt x="318" y="206"/>
                    <a:pt x="310" y="175"/>
                    <a:pt x="294" y="156"/>
                  </a:cubicBezTo>
                  <a:cubicBezTo>
                    <a:pt x="279" y="138"/>
                    <a:pt x="252" y="129"/>
                    <a:pt x="214" y="129"/>
                  </a:cubicBezTo>
                  <a:lnTo>
                    <a:pt x="143" y="129"/>
                  </a:lnTo>
                  <a:close/>
                  <a:moveTo>
                    <a:pt x="143" y="497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12" y="781"/>
                    <a:pt x="212" y="781"/>
                    <a:pt x="212" y="781"/>
                  </a:cubicBezTo>
                  <a:cubicBezTo>
                    <a:pt x="250" y="781"/>
                    <a:pt x="278" y="771"/>
                    <a:pt x="295" y="750"/>
                  </a:cubicBezTo>
                  <a:cubicBezTo>
                    <a:pt x="312" y="729"/>
                    <a:pt x="321" y="692"/>
                    <a:pt x="321" y="639"/>
                  </a:cubicBezTo>
                  <a:cubicBezTo>
                    <a:pt x="321" y="588"/>
                    <a:pt x="312" y="552"/>
                    <a:pt x="295" y="530"/>
                  </a:cubicBezTo>
                  <a:cubicBezTo>
                    <a:pt x="278" y="508"/>
                    <a:pt x="250" y="497"/>
                    <a:pt x="212" y="497"/>
                  </a:cubicBezTo>
                  <a:lnTo>
                    <a:pt x="143" y="49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1737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4 w 37"/>
                <a:gd name="T7" fmla="*/ 37 h 88"/>
                <a:gd name="T8" fmla="*/ 34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4" y="37"/>
                  </a:lnTo>
                  <a:lnTo>
                    <a:pt x="34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1795" y="1003"/>
              <a:ext cx="45" cy="90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5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5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1859" y="1004"/>
              <a:ext cx="43" cy="88"/>
            </a:xfrm>
            <a:custGeom>
              <a:avLst/>
              <a:gdLst>
                <a:gd name="T0" fmla="*/ 43 w 43"/>
                <a:gd name="T1" fmla="*/ 13 h 88"/>
                <a:gd name="T2" fmla="*/ 28 w 43"/>
                <a:gd name="T3" fmla="*/ 13 h 88"/>
                <a:gd name="T4" fmla="*/ 28 w 43"/>
                <a:gd name="T5" fmla="*/ 88 h 88"/>
                <a:gd name="T6" fmla="*/ 15 w 43"/>
                <a:gd name="T7" fmla="*/ 88 h 88"/>
                <a:gd name="T8" fmla="*/ 15 w 43"/>
                <a:gd name="T9" fmla="*/ 13 h 88"/>
                <a:gd name="T10" fmla="*/ 0 w 43"/>
                <a:gd name="T11" fmla="*/ 13 h 88"/>
                <a:gd name="T12" fmla="*/ 0 w 43"/>
                <a:gd name="T13" fmla="*/ 0 h 88"/>
                <a:gd name="T14" fmla="*/ 43 w 43"/>
                <a:gd name="T15" fmla="*/ 0 h 88"/>
                <a:gd name="T16" fmla="*/ 43 w 43"/>
                <a:gd name="T17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88">
                  <a:moveTo>
                    <a:pt x="43" y="13"/>
                  </a:moveTo>
                  <a:lnTo>
                    <a:pt x="28" y="13"/>
                  </a:lnTo>
                  <a:lnTo>
                    <a:pt x="28" y="88"/>
                  </a:lnTo>
                  <a:lnTo>
                    <a:pt x="15" y="88"/>
                  </a:lnTo>
                  <a:lnTo>
                    <a:pt x="15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/>
            <p:cNvSpPr>
              <a:spLocks/>
            </p:cNvSpPr>
            <p:nvPr userDrawn="1"/>
          </p:nvSpPr>
          <p:spPr bwMode="auto">
            <a:xfrm>
              <a:off x="1955" y="1003"/>
              <a:ext cx="45" cy="90"/>
            </a:xfrm>
            <a:custGeom>
              <a:avLst/>
              <a:gdLst>
                <a:gd name="T0" fmla="*/ 238 w 472"/>
                <a:gd name="T1" fmla="*/ 0 h 927"/>
                <a:gd name="T2" fmla="*/ 402 w 472"/>
                <a:gd name="T3" fmla="*/ 55 h 927"/>
                <a:gd name="T4" fmla="*/ 452 w 472"/>
                <a:gd name="T5" fmla="*/ 139 h 927"/>
                <a:gd name="T6" fmla="*/ 466 w 472"/>
                <a:gd name="T7" fmla="*/ 253 h 927"/>
                <a:gd name="T8" fmla="*/ 323 w 472"/>
                <a:gd name="T9" fmla="*/ 253 h 927"/>
                <a:gd name="T10" fmla="*/ 319 w 472"/>
                <a:gd name="T11" fmla="*/ 198 h 927"/>
                <a:gd name="T12" fmla="*/ 301 w 472"/>
                <a:gd name="T13" fmla="*/ 156 h 927"/>
                <a:gd name="T14" fmla="*/ 237 w 472"/>
                <a:gd name="T15" fmla="*/ 129 h 927"/>
                <a:gd name="T16" fmla="*/ 201 w 472"/>
                <a:gd name="T17" fmla="*/ 136 h 927"/>
                <a:gd name="T18" fmla="*/ 176 w 472"/>
                <a:gd name="T19" fmla="*/ 155 h 927"/>
                <a:gd name="T20" fmla="*/ 151 w 472"/>
                <a:gd name="T21" fmla="*/ 244 h 927"/>
                <a:gd name="T22" fmla="*/ 154 w 472"/>
                <a:gd name="T23" fmla="*/ 292 h 927"/>
                <a:gd name="T24" fmla="*/ 165 w 472"/>
                <a:gd name="T25" fmla="*/ 324 h 927"/>
                <a:gd name="T26" fmla="*/ 188 w 472"/>
                <a:gd name="T27" fmla="*/ 348 h 927"/>
                <a:gd name="T28" fmla="*/ 227 w 472"/>
                <a:gd name="T29" fmla="*/ 367 h 927"/>
                <a:gd name="T30" fmla="*/ 334 w 472"/>
                <a:gd name="T31" fmla="*/ 411 h 927"/>
                <a:gd name="T32" fmla="*/ 402 w 472"/>
                <a:gd name="T33" fmla="*/ 448 h 927"/>
                <a:gd name="T34" fmla="*/ 444 w 472"/>
                <a:gd name="T35" fmla="*/ 498 h 927"/>
                <a:gd name="T36" fmla="*/ 466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4 w 472"/>
                <a:gd name="T43" fmla="*/ 867 h 927"/>
                <a:gd name="T44" fmla="*/ 341 w 472"/>
                <a:gd name="T45" fmla="*/ 911 h 927"/>
                <a:gd name="T46" fmla="*/ 236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4 w 472"/>
                <a:gd name="T55" fmla="*/ 671 h 927"/>
                <a:gd name="T56" fmla="*/ 149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6 w 472"/>
                <a:gd name="T63" fmla="*/ 798 h 927"/>
                <a:gd name="T64" fmla="*/ 305 w 472"/>
                <a:gd name="T65" fmla="*/ 773 h 927"/>
                <a:gd name="T66" fmla="*/ 324 w 472"/>
                <a:gd name="T67" fmla="*/ 732 h 927"/>
                <a:gd name="T68" fmla="*/ 329 w 472"/>
                <a:gd name="T69" fmla="*/ 671 h 927"/>
                <a:gd name="T70" fmla="*/ 326 w 472"/>
                <a:gd name="T71" fmla="*/ 611 h 927"/>
                <a:gd name="T72" fmla="*/ 313 w 472"/>
                <a:gd name="T73" fmla="*/ 571 h 927"/>
                <a:gd name="T74" fmla="*/ 287 w 472"/>
                <a:gd name="T75" fmla="*/ 544 h 927"/>
                <a:gd name="T76" fmla="*/ 243 w 472"/>
                <a:gd name="T77" fmla="*/ 522 h 927"/>
                <a:gd name="T78" fmla="*/ 135 w 472"/>
                <a:gd name="T79" fmla="*/ 477 h 927"/>
                <a:gd name="T80" fmla="*/ 76 w 472"/>
                <a:gd name="T81" fmla="*/ 445 h 927"/>
                <a:gd name="T82" fmla="*/ 37 w 472"/>
                <a:gd name="T83" fmla="*/ 401 h 927"/>
                <a:gd name="T84" fmla="*/ 15 w 472"/>
                <a:gd name="T85" fmla="*/ 338 h 927"/>
                <a:gd name="T86" fmla="*/ 8 w 472"/>
                <a:gd name="T87" fmla="*/ 248 h 927"/>
                <a:gd name="T88" fmla="*/ 27 w 472"/>
                <a:gd name="T89" fmla="*/ 137 h 927"/>
                <a:gd name="T90" fmla="*/ 82 w 472"/>
                <a:gd name="T91" fmla="*/ 55 h 927"/>
                <a:gd name="T92" fmla="*/ 151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4" y="18"/>
                    <a:pt x="402" y="55"/>
                  </a:cubicBezTo>
                  <a:cubicBezTo>
                    <a:pt x="426" y="78"/>
                    <a:pt x="443" y="106"/>
                    <a:pt x="452" y="139"/>
                  </a:cubicBezTo>
                  <a:cubicBezTo>
                    <a:pt x="461" y="172"/>
                    <a:pt x="466" y="210"/>
                    <a:pt x="466" y="253"/>
                  </a:cubicBezTo>
                  <a:cubicBezTo>
                    <a:pt x="323" y="253"/>
                    <a:pt x="323" y="253"/>
                    <a:pt x="323" y="253"/>
                  </a:cubicBezTo>
                  <a:cubicBezTo>
                    <a:pt x="323" y="233"/>
                    <a:pt x="321" y="214"/>
                    <a:pt x="319" y="198"/>
                  </a:cubicBezTo>
                  <a:cubicBezTo>
                    <a:pt x="316" y="182"/>
                    <a:pt x="310" y="168"/>
                    <a:pt x="301" y="156"/>
                  </a:cubicBezTo>
                  <a:cubicBezTo>
                    <a:pt x="287" y="138"/>
                    <a:pt x="266" y="129"/>
                    <a:pt x="237" y="129"/>
                  </a:cubicBezTo>
                  <a:cubicBezTo>
                    <a:pt x="223" y="129"/>
                    <a:pt x="210" y="131"/>
                    <a:pt x="201" y="136"/>
                  </a:cubicBezTo>
                  <a:cubicBezTo>
                    <a:pt x="191" y="141"/>
                    <a:pt x="182" y="147"/>
                    <a:pt x="176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4" y="292"/>
                  </a:cubicBezTo>
                  <a:cubicBezTo>
                    <a:pt x="156" y="304"/>
                    <a:pt x="159" y="315"/>
                    <a:pt x="165" y="324"/>
                  </a:cubicBezTo>
                  <a:cubicBezTo>
                    <a:pt x="170" y="333"/>
                    <a:pt x="178" y="341"/>
                    <a:pt x="188" y="348"/>
                  </a:cubicBezTo>
                  <a:cubicBezTo>
                    <a:pt x="198" y="355"/>
                    <a:pt x="211" y="361"/>
                    <a:pt x="227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2" y="422"/>
                    <a:pt x="384" y="434"/>
                    <a:pt x="402" y="448"/>
                  </a:cubicBezTo>
                  <a:cubicBezTo>
                    <a:pt x="420" y="461"/>
                    <a:pt x="434" y="478"/>
                    <a:pt x="444" y="498"/>
                  </a:cubicBezTo>
                  <a:cubicBezTo>
                    <a:pt x="455" y="517"/>
                    <a:pt x="462" y="541"/>
                    <a:pt x="466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7" y="845"/>
                    <a:pt x="414" y="867"/>
                  </a:cubicBezTo>
                  <a:cubicBezTo>
                    <a:pt x="395" y="885"/>
                    <a:pt x="371" y="900"/>
                    <a:pt x="341" y="911"/>
                  </a:cubicBezTo>
                  <a:cubicBezTo>
                    <a:pt x="312" y="922"/>
                    <a:pt x="277" y="927"/>
                    <a:pt x="236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7" y="845"/>
                    <a:pt x="22" y="819"/>
                    <a:pt x="13" y="789"/>
                  </a:cubicBezTo>
                  <a:cubicBezTo>
                    <a:pt x="5" y="759"/>
                    <a:pt x="0" y="720"/>
                    <a:pt x="0" y="671"/>
                  </a:cubicBezTo>
                  <a:cubicBezTo>
                    <a:pt x="144" y="671"/>
                    <a:pt x="144" y="671"/>
                    <a:pt x="144" y="671"/>
                  </a:cubicBezTo>
                  <a:cubicBezTo>
                    <a:pt x="144" y="696"/>
                    <a:pt x="145" y="716"/>
                    <a:pt x="149" y="732"/>
                  </a:cubicBezTo>
                  <a:cubicBezTo>
                    <a:pt x="152" y="748"/>
                    <a:pt x="159" y="762"/>
                    <a:pt x="169" y="774"/>
                  </a:cubicBezTo>
                  <a:cubicBezTo>
                    <a:pt x="176" y="781"/>
                    <a:pt x="185" y="786"/>
                    <a:pt x="195" y="791"/>
                  </a:cubicBezTo>
                  <a:cubicBezTo>
                    <a:pt x="206" y="796"/>
                    <a:pt x="220" y="798"/>
                    <a:pt x="236" y="798"/>
                  </a:cubicBezTo>
                  <a:cubicBezTo>
                    <a:pt x="267" y="798"/>
                    <a:pt x="290" y="790"/>
                    <a:pt x="305" y="773"/>
                  </a:cubicBezTo>
                  <a:cubicBezTo>
                    <a:pt x="314" y="761"/>
                    <a:pt x="321" y="748"/>
                    <a:pt x="324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8" y="628"/>
                    <a:pt x="326" y="611"/>
                  </a:cubicBezTo>
                  <a:cubicBezTo>
                    <a:pt x="324" y="595"/>
                    <a:pt x="320" y="582"/>
                    <a:pt x="313" y="571"/>
                  </a:cubicBezTo>
                  <a:cubicBezTo>
                    <a:pt x="307" y="560"/>
                    <a:pt x="298" y="551"/>
                    <a:pt x="287" y="544"/>
                  </a:cubicBezTo>
                  <a:cubicBezTo>
                    <a:pt x="276" y="536"/>
                    <a:pt x="261" y="529"/>
                    <a:pt x="243" y="522"/>
                  </a:cubicBezTo>
                  <a:cubicBezTo>
                    <a:pt x="135" y="477"/>
                    <a:pt x="135" y="477"/>
                    <a:pt x="135" y="477"/>
                  </a:cubicBezTo>
                  <a:cubicBezTo>
                    <a:pt x="112" y="468"/>
                    <a:pt x="92" y="457"/>
                    <a:pt x="76" y="445"/>
                  </a:cubicBezTo>
                  <a:cubicBezTo>
                    <a:pt x="60" y="433"/>
                    <a:pt x="47" y="418"/>
                    <a:pt x="37" y="401"/>
                  </a:cubicBezTo>
                  <a:cubicBezTo>
                    <a:pt x="27" y="383"/>
                    <a:pt x="20" y="362"/>
                    <a:pt x="15" y="338"/>
                  </a:cubicBezTo>
                  <a:cubicBezTo>
                    <a:pt x="10" y="313"/>
                    <a:pt x="8" y="283"/>
                    <a:pt x="8" y="248"/>
                  </a:cubicBezTo>
                  <a:cubicBezTo>
                    <a:pt x="8" y="207"/>
                    <a:pt x="14" y="170"/>
                    <a:pt x="27" y="137"/>
                  </a:cubicBezTo>
                  <a:cubicBezTo>
                    <a:pt x="39" y="105"/>
                    <a:pt x="57" y="77"/>
                    <a:pt x="82" y="55"/>
                  </a:cubicBezTo>
                  <a:cubicBezTo>
                    <a:pt x="102" y="38"/>
                    <a:pt x="125" y="24"/>
                    <a:pt x="151" y="15"/>
                  </a:cubicBezTo>
                  <a:cubicBezTo>
                    <a:pt x="177" y="5"/>
                    <a:pt x="206" y="0"/>
                    <a:pt x="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/>
            <p:cNvSpPr>
              <a:spLocks/>
            </p:cNvSpPr>
            <p:nvPr userDrawn="1"/>
          </p:nvSpPr>
          <p:spPr bwMode="auto">
            <a:xfrm>
              <a:off x="2024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4 w 37"/>
                <a:gd name="T7" fmla="*/ 37 h 88"/>
                <a:gd name="T8" fmla="*/ 34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4" y="37"/>
                  </a:lnTo>
                  <a:lnTo>
                    <a:pt x="34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/>
            <p:cNvSpPr>
              <a:spLocks/>
            </p:cNvSpPr>
            <p:nvPr userDrawn="1"/>
          </p:nvSpPr>
          <p:spPr bwMode="auto">
            <a:xfrm>
              <a:off x="2083" y="1003"/>
              <a:ext cx="46" cy="90"/>
            </a:xfrm>
            <a:custGeom>
              <a:avLst/>
              <a:gdLst>
                <a:gd name="T0" fmla="*/ 243 w 476"/>
                <a:gd name="T1" fmla="*/ 0 h 932"/>
                <a:gd name="T2" fmla="*/ 334 w 476"/>
                <a:gd name="T3" fmla="*/ 15 h 932"/>
                <a:gd name="T4" fmla="*/ 403 w 476"/>
                <a:gd name="T5" fmla="*/ 59 h 932"/>
                <a:gd name="T6" fmla="*/ 455 w 476"/>
                <a:gd name="T7" fmla="*/ 140 h 932"/>
                <a:gd name="T8" fmla="*/ 476 w 476"/>
                <a:gd name="T9" fmla="*/ 251 h 932"/>
                <a:gd name="T10" fmla="*/ 332 w 476"/>
                <a:gd name="T11" fmla="*/ 251 h 932"/>
                <a:gd name="T12" fmla="*/ 327 w 476"/>
                <a:gd name="T13" fmla="*/ 202 h 932"/>
                <a:gd name="T14" fmla="*/ 311 w 476"/>
                <a:gd name="T15" fmla="*/ 163 h 932"/>
                <a:gd name="T16" fmla="*/ 285 w 476"/>
                <a:gd name="T17" fmla="*/ 138 h 932"/>
                <a:gd name="T18" fmla="*/ 243 w 476"/>
                <a:gd name="T19" fmla="*/ 130 h 932"/>
                <a:gd name="T20" fmla="*/ 201 w 476"/>
                <a:gd name="T21" fmla="*/ 139 h 932"/>
                <a:gd name="T22" fmla="*/ 175 w 476"/>
                <a:gd name="T23" fmla="*/ 164 h 932"/>
                <a:gd name="T24" fmla="*/ 148 w 476"/>
                <a:gd name="T25" fmla="*/ 269 h 932"/>
                <a:gd name="T26" fmla="*/ 143 w 476"/>
                <a:gd name="T27" fmla="*/ 466 h 932"/>
                <a:gd name="T28" fmla="*/ 148 w 476"/>
                <a:gd name="T29" fmla="*/ 663 h 932"/>
                <a:gd name="T30" fmla="*/ 175 w 476"/>
                <a:gd name="T31" fmla="*/ 768 h 932"/>
                <a:gd name="T32" fmla="*/ 201 w 476"/>
                <a:gd name="T33" fmla="*/ 793 h 932"/>
                <a:gd name="T34" fmla="*/ 243 w 476"/>
                <a:gd name="T35" fmla="*/ 802 h 932"/>
                <a:gd name="T36" fmla="*/ 285 w 476"/>
                <a:gd name="T37" fmla="*/ 793 h 932"/>
                <a:gd name="T38" fmla="*/ 311 w 476"/>
                <a:gd name="T39" fmla="*/ 769 h 932"/>
                <a:gd name="T40" fmla="*/ 327 w 476"/>
                <a:gd name="T41" fmla="*/ 728 h 932"/>
                <a:gd name="T42" fmla="*/ 332 w 476"/>
                <a:gd name="T43" fmla="*/ 680 h 932"/>
                <a:gd name="T44" fmla="*/ 476 w 476"/>
                <a:gd name="T45" fmla="*/ 680 h 932"/>
                <a:gd name="T46" fmla="*/ 454 w 476"/>
                <a:gd name="T47" fmla="*/ 792 h 932"/>
                <a:gd name="T48" fmla="*/ 400 w 476"/>
                <a:gd name="T49" fmla="*/ 874 h 932"/>
                <a:gd name="T50" fmla="*/ 332 w 476"/>
                <a:gd name="T51" fmla="*/ 918 h 932"/>
                <a:gd name="T52" fmla="*/ 243 w 476"/>
                <a:gd name="T53" fmla="*/ 932 h 932"/>
                <a:gd name="T54" fmla="*/ 137 w 476"/>
                <a:gd name="T55" fmla="*/ 909 h 932"/>
                <a:gd name="T56" fmla="*/ 66 w 476"/>
                <a:gd name="T57" fmla="*/ 854 h 932"/>
                <a:gd name="T58" fmla="*/ 31 w 476"/>
                <a:gd name="T59" fmla="*/ 793 h 932"/>
                <a:gd name="T60" fmla="*/ 11 w 476"/>
                <a:gd name="T61" fmla="*/ 714 h 932"/>
                <a:gd name="T62" fmla="*/ 2 w 476"/>
                <a:gd name="T63" fmla="*/ 607 h 932"/>
                <a:gd name="T64" fmla="*/ 0 w 476"/>
                <a:gd name="T65" fmla="*/ 466 h 932"/>
                <a:gd name="T66" fmla="*/ 2 w 476"/>
                <a:gd name="T67" fmla="*/ 325 h 932"/>
                <a:gd name="T68" fmla="*/ 11 w 476"/>
                <a:gd name="T69" fmla="*/ 218 h 932"/>
                <a:gd name="T70" fmla="*/ 31 w 476"/>
                <a:gd name="T71" fmla="*/ 138 h 932"/>
                <a:gd name="T72" fmla="*/ 66 w 476"/>
                <a:gd name="T73" fmla="*/ 78 h 932"/>
                <a:gd name="T74" fmla="*/ 137 w 476"/>
                <a:gd name="T75" fmla="*/ 23 h 932"/>
                <a:gd name="T76" fmla="*/ 243 w 476"/>
                <a:gd name="T77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6" h="932">
                  <a:moveTo>
                    <a:pt x="243" y="0"/>
                  </a:moveTo>
                  <a:cubicBezTo>
                    <a:pt x="278" y="0"/>
                    <a:pt x="308" y="5"/>
                    <a:pt x="334" y="15"/>
                  </a:cubicBezTo>
                  <a:cubicBezTo>
                    <a:pt x="359" y="25"/>
                    <a:pt x="382" y="40"/>
                    <a:pt x="403" y="59"/>
                  </a:cubicBezTo>
                  <a:cubicBezTo>
                    <a:pt x="426" y="80"/>
                    <a:pt x="443" y="108"/>
                    <a:pt x="455" y="140"/>
                  </a:cubicBezTo>
                  <a:cubicBezTo>
                    <a:pt x="467" y="173"/>
                    <a:pt x="474" y="210"/>
                    <a:pt x="476" y="251"/>
                  </a:cubicBezTo>
                  <a:cubicBezTo>
                    <a:pt x="332" y="251"/>
                    <a:pt x="332" y="251"/>
                    <a:pt x="332" y="251"/>
                  </a:cubicBezTo>
                  <a:cubicBezTo>
                    <a:pt x="332" y="234"/>
                    <a:pt x="330" y="218"/>
                    <a:pt x="327" y="202"/>
                  </a:cubicBezTo>
                  <a:cubicBezTo>
                    <a:pt x="324" y="187"/>
                    <a:pt x="318" y="174"/>
                    <a:pt x="311" y="163"/>
                  </a:cubicBezTo>
                  <a:cubicBezTo>
                    <a:pt x="304" y="153"/>
                    <a:pt x="295" y="144"/>
                    <a:pt x="285" y="138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1" y="186"/>
                    <a:pt x="152" y="221"/>
                    <a:pt x="148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8" y="663"/>
                  </a:cubicBezTo>
                  <a:cubicBezTo>
                    <a:pt x="152" y="711"/>
                    <a:pt x="161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ubicBezTo>
                    <a:pt x="260" y="802"/>
                    <a:pt x="274" y="799"/>
                    <a:pt x="285" y="793"/>
                  </a:cubicBezTo>
                  <a:cubicBezTo>
                    <a:pt x="295" y="787"/>
                    <a:pt x="304" y="779"/>
                    <a:pt x="311" y="769"/>
                  </a:cubicBezTo>
                  <a:cubicBezTo>
                    <a:pt x="318" y="757"/>
                    <a:pt x="324" y="744"/>
                    <a:pt x="327" y="728"/>
                  </a:cubicBezTo>
                  <a:cubicBezTo>
                    <a:pt x="330" y="713"/>
                    <a:pt x="332" y="697"/>
                    <a:pt x="332" y="680"/>
                  </a:cubicBezTo>
                  <a:cubicBezTo>
                    <a:pt x="476" y="680"/>
                    <a:pt x="476" y="680"/>
                    <a:pt x="476" y="680"/>
                  </a:cubicBezTo>
                  <a:cubicBezTo>
                    <a:pt x="474" y="721"/>
                    <a:pt x="467" y="758"/>
                    <a:pt x="454" y="792"/>
                  </a:cubicBezTo>
                  <a:cubicBezTo>
                    <a:pt x="441" y="825"/>
                    <a:pt x="423" y="853"/>
                    <a:pt x="400" y="874"/>
                  </a:cubicBezTo>
                  <a:cubicBezTo>
                    <a:pt x="380" y="894"/>
                    <a:pt x="357" y="908"/>
                    <a:pt x="332" y="918"/>
                  </a:cubicBezTo>
                  <a:cubicBezTo>
                    <a:pt x="308" y="927"/>
                    <a:pt x="278" y="932"/>
                    <a:pt x="243" y="932"/>
                  </a:cubicBez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6"/>
                    <a:pt x="31" y="793"/>
                  </a:cubicBezTo>
                  <a:cubicBezTo>
                    <a:pt x="22" y="771"/>
                    <a:pt x="15" y="745"/>
                    <a:pt x="11" y="714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8"/>
                    <a:pt x="11" y="218"/>
                  </a:cubicBezTo>
                  <a:cubicBezTo>
                    <a:pt x="15" y="187"/>
                    <a:pt x="22" y="161"/>
                    <a:pt x="31" y="138"/>
                  </a:cubicBezTo>
                  <a:cubicBezTo>
                    <a:pt x="39" y="116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auto">
            <a:xfrm>
              <a:off x="2152" y="1004"/>
              <a:ext cx="44" cy="89"/>
            </a:xfrm>
            <a:custGeom>
              <a:avLst/>
              <a:gdLst>
                <a:gd name="T0" fmla="*/ 465 w 465"/>
                <a:gd name="T1" fmla="*/ 685 h 921"/>
                <a:gd name="T2" fmla="*/ 402 w 465"/>
                <a:gd name="T3" fmla="*/ 853 h 921"/>
                <a:gd name="T4" fmla="*/ 233 w 465"/>
                <a:gd name="T5" fmla="*/ 921 h 921"/>
                <a:gd name="T6" fmla="*/ 63 w 465"/>
                <a:gd name="T7" fmla="*/ 853 h 921"/>
                <a:gd name="T8" fmla="*/ 0 w 465"/>
                <a:gd name="T9" fmla="*/ 685 h 921"/>
                <a:gd name="T10" fmla="*/ 0 w 465"/>
                <a:gd name="T11" fmla="*/ 0 h 921"/>
                <a:gd name="T12" fmla="*/ 144 w 465"/>
                <a:gd name="T13" fmla="*/ 0 h 921"/>
                <a:gd name="T14" fmla="*/ 144 w 465"/>
                <a:gd name="T15" fmla="*/ 680 h 921"/>
                <a:gd name="T16" fmla="*/ 167 w 465"/>
                <a:gd name="T17" fmla="*/ 765 h 921"/>
                <a:gd name="T18" fmla="*/ 233 w 465"/>
                <a:gd name="T19" fmla="*/ 791 h 921"/>
                <a:gd name="T20" fmla="*/ 298 w 465"/>
                <a:gd name="T21" fmla="*/ 765 h 921"/>
                <a:gd name="T22" fmla="*/ 321 w 465"/>
                <a:gd name="T23" fmla="*/ 680 h 921"/>
                <a:gd name="T24" fmla="*/ 321 w 465"/>
                <a:gd name="T25" fmla="*/ 0 h 921"/>
                <a:gd name="T26" fmla="*/ 465 w 465"/>
                <a:gd name="T27" fmla="*/ 0 h 921"/>
                <a:gd name="T28" fmla="*/ 465 w 465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921">
                  <a:moveTo>
                    <a:pt x="465" y="685"/>
                  </a:moveTo>
                  <a:cubicBezTo>
                    <a:pt x="465" y="755"/>
                    <a:pt x="444" y="811"/>
                    <a:pt x="402" y="853"/>
                  </a:cubicBezTo>
                  <a:cubicBezTo>
                    <a:pt x="358" y="898"/>
                    <a:pt x="302" y="921"/>
                    <a:pt x="233" y="921"/>
                  </a:cubicBezTo>
                  <a:cubicBezTo>
                    <a:pt x="163" y="921"/>
                    <a:pt x="106" y="898"/>
                    <a:pt x="63" y="853"/>
                  </a:cubicBezTo>
                  <a:cubicBezTo>
                    <a:pt x="21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680"/>
                    <a:pt x="144" y="680"/>
                    <a:pt x="144" y="680"/>
                  </a:cubicBezTo>
                  <a:cubicBezTo>
                    <a:pt x="144" y="718"/>
                    <a:pt x="151" y="747"/>
                    <a:pt x="167" y="765"/>
                  </a:cubicBezTo>
                  <a:cubicBezTo>
                    <a:pt x="182" y="782"/>
                    <a:pt x="204" y="791"/>
                    <a:pt x="233" y="791"/>
                  </a:cubicBezTo>
                  <a:cubicBezTo>
                    <a:pt x="261" y="791"/>
                    <a:pt x="283" y="782"/>
                    <a:pt x="298" y="765"/>
                  </a:cubicBezTo>
                  <a:cubicBezTo>
                    <a:pt x="314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5" y="0"/>
                    <a:pt x="465" y="0"/>
                    <a:pt x="465" y="0"/>
                  </a:cubicBezTo>
                  <a:lnTo>
                    <a:pt x="465" y="6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6"/>
            <p:cNvSpPr>
              <a:spLocks noEditPoints="1"/>
            </p:cNvSpPr>
            <p:nvPr userDrawn="1"/>
          </p:nvSpPr>
          <p:spPr bwMode="auto">
            <a:xfrm>
              <a:off x="2222" y="1004"/>
              <a:ext cx="48" cy="88"/>
            </a:xfrm>
            <a:custGeom>
              <a:avLst/>
              <a:gdLst>
                <a:gd name="T0" fmla="*/ 231 w 493"/>
                <a:gd name="T1" fmla="*/ 0 h 910"/>
                <a:gd name="T2" fmla="*/ 410 w 493"/>
                <a:gd name="T3" fmla="*/ 63 h 910"/>
                <a:gd name="T4" fmla="*/ 463 w 493"/>
                <a:gd name="T5" fmla="*/ 268 h 910"/>
                <a:gd name="T6" fmla="*/ 442 w 493"/>
                <a:gd name="T7" fmla="*/ 413 h 910"/>
                <a:gd name="T8" fmla="*/ 357 w 493"/>
                <a:gd name="T9" fmla="*/ 506 h 910"/>
                <a:gd name="T10" fmla="*/ 493 w 493"/>
                <a:gd name="T11" fmla="*/ 910 h 910"/>
                <a:gd name="T12" fmla="*/ 343 w 493"/>
                <a:gd name="T13" fmla="*/ 910 h 910"/>
                <a:gd name="T14" fmla="*/ 224 w 493"/>
                <a:gd name="T15" fmla="*/ 537 h 910"/>
                <a:gd name="T16" fmla="*/ 144 w 493"/>
                <a:gd name="T17" fmla="*/ 537 h 910"/>
                <a:gd name="T18" fmla="*/ 144 w 493"/>
                <a:gd name="T19" fmla="*/ 910 h 910"/>
                <a:gd name="T20" fmla="*/ 0 w 493"/>
                <a:gd name="T21" fmla="*/ 910 h 910"/>
                <a:gd name="T22" fmla="*/ 0 w 493"/>
                <a:gd name="T23" fmla="*/ 0 h 910"/>
                <a:gd name="T24" fmla="*/ 231 w 493"/>
                <a:gd name="T25" fmla="*/ 0 h 910"/>
                <a:gd name="T26" fmla="*/ 144 w 493"/>
                <a:gd name="T27" fmla="*/ 129 h 910"/>
                <a:gd name="T28" fmla="*/ 144 w 493"/>
                <a:gd name="T29" fmla="*/ 408 h 910"/>
                <a:gd name="T30" fmla="*/ 232 w 493"/>
                <a:gd name="T31" fmla="*/ 408 h 910"/>
                <a:gd name="T32" fmla="*/ 278 w 493"/>
                <a:gd name="T33" fmla="*/ 397 h 910"/>
                <a:gd name="T34" fmla="*/ 305 w 493"/>
                <a:gd name="T35" fmla="*/ 367 h 910"/>
                <a:gd name="T36" fmla="*/ 317 w 493"/>
                <a:gd name="T37" fmla="*/ 322 h 910"/>
                <a:gd name="T38" fmla="*/ 320 w 493"/>
                <a:gd name="T39" fmla="*/ 268 h 910"/>
                <a:gd name="T40" fmla="*/ 317 w 493"/>
                <a:gd name="T41" fmla="*/ 214 h 910"/>
                <a:gd name="T42" fmla="*/ 305 w 493"/>
                <a:gd name="T43" fmla="*/ 170 h 910"/>
                <a:gd name="T44" fmla="*/ 278 w 493"/>
                <a:gd name="T45" fmla="*/ 140 h 910"/>
                <a:gd name="T46" fmla="*/ 232 w 493"/>
                <a:gd name="T47" fmla="*/ 129 h 910"/>
                <a:gd name="T48" fmla="*/ 144 w 493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3" h="910">
                  <a:moveTo>
                    <a:pt x="231" y="0"/>
                  </a:moveTo>
                  <a:cubicBezTo>
                    <a:pt x="314" y="0"/>
                    <a:pt x="374" y="21"/>
                    <a:pt x="410" y="63"/>
                  </a:cubicBezTo>
                  <a:cubicBezTo>
                    <a:pt x="446" y="105"/>
                    <a:pt x="463" y="174"/>
                    <a:pt x="463" y="268"/>
                  </a:cubicBezTo>
                  <a:cubicBezTo>
                    <a:pt x="463" y="324"/>
                    <a:pt x="456" y="373"/>
                    <a:pt x="442" y="413"/>
                  </a:cubicBezTo>
                  <a:cubicBezTo>
                    <a:pt x="427" y="453"/>
                    <a:pt x="399" y="484"/>
                    <a:pt x="357" y="506"/>
                  </a:cubicBezTo>
                  <a:cubicBezTo>
                    <a:pt x="493" y="910"/>
                    <a:pt x="493" y="910"/>
                    <a:pt x="493" y="910"/>
                  </a:cubicBezTo>
                  <a:cubicBezTo>
                    <a:pt x="343" y="910"/>
                    <a:pt x="343" y="910"/>
                    <a:pt x="343" y="910"/>
                  </a:cubicBezTo>
                  <a:cubicBezTo>
                    <a:pt x="224" y="537"/>
                    <a:pt x="224" y="537"/>
                    <a:pt x="224" y="537"/>
                  </a:cubicBezTo>
                  <a:cubicBezTo>
                    <a:pt x="144" y="537"/>
                    <a:pt x="144" y="537"/>
                    <a:pt x="144" y="537"/>
                  </a:cubicBezTo>
                  <a:cubicBezTo>
                    <a:pt x="144" y="910"/>
                    <a:pt x="144" y="910"/>
                    <a:pt x="144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4" y="129"/>
                  </a:moveTo>
                  <a:cubicBezTo>
                    <a:pt x="144" y="408"/>
                    <a:pt x="144" y="408"/>
                    <a:pt x="144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51" y="408"/>
                    <a:pt x="266" y="404"/>
                    <a:pt x="278" y="397"/>
                  </a:cubicBezTo>
                  <a:cubicBezTo>
                    <a:pt x="290" y="390"/>
                    <a:pt x="299" y="379"/>
                    <a:pt x="305" y="367"/>
                  </a:cubicBezTo>
                  <a:cubicBezTo>
                    <a:pt x="311" y="354"/>
                    <a:pt x="315" y="339"/>
                    <a:pt x="317" y="322"/>
                  </a:cubicBezTo>
                  <a:cubicBezTo>
                    <a:pt x="319" y="305"/>
                    <a:pt x="320" y="287"/>
                    <a:pt x="320" y="268"/>
                  </a:cubicBezTo>
                  <a:cubicBezTo>
                    <a:pt x="320" y="249"/>
                    <a:pt x="319" y="232"/>
                    <a:pt x="317" y="214"/>
                  </a:cubicBezTo>
                  <a:cubicBezTo>
                    <a:pt x="315" y="197"/>
                    <a:pt x="311" y="182"/>
                    <a:pt x="305" y="170"/>
                  </a:cubicBezTo>
                  <a:cubicBezTo>
                    <a:pt x="299" y="157"/>
                    <a:pt x="290" y="147"/>
                    <a:pt x="278" y="140"/>
                  </a:cubicBezTo>
                  <a:cubicBezTo>
                    <a:pt x="266" y="132"/>
                    <a:pt x="251" y="129"/>
                    <a:pt x="232" y="129"/>
                  </a:cubicBezTo>
                  <a:lnTo>
                    <a:pt x="144" y="1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7"/>
            <p:cNvSpPr>
              <a:spLocks noChangeArrowheads="1"/>
            </p:cNvSpPr>
            <p:nvPr userDrawn="1"/>
          </p:nvSpPr>
          <p:spPr bwMode="auto">
            <a:xfrm>
              <a:off x="2293" y="1004"/>
              <a:ext cx="14" cy="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8"/>
            <p:cNvSpPr>
              <a:spLocks/>
            </p:cNvSpPr>
            <p:nvPr userDrawn="1"/>
          </p:nvSpPr>
          <p:spPr bwMode="auto">
            <a:xfrm>
              <a:off x="2329" y="1004"/>
              <a:ext cx="44" cy="88"/>
            </a:xfrm>
            <a:custGeom>
              <a:avLst/>
              <a:gdLst>
                <a:gd name="T0" fmla="*/ 44 w 44"/>
                <a:gd name="T1" fmla="*/ 13 h 88"/>
                <a:gd name="T2" fmla="*/ 29 w 44"/>
                <a:gd name="T3" fmla="*/ 13 h 88"/>
                <a:gd name="T4" fmla="*/ 29 w 44"/>
                <a:gd name="T5" fmla="*/ 88 h 88"/>
                <a:gd name="T6" fmla="*/ 15 w 44"/>
                <a:gd name="T7" fmla="*/ 88 h 88"/>
                <a:gd name="T8" fmla="*/ 15 w 44"/>
                <a:gd name="T9" fmla="*/ 13 h 88"/>
                <a:gd name="T10" fmla="*/ 0 w 44"/>
                <a:gd name="T11" fmla="*/ 13 h 88"/>
                <a:gd name="T12" fmla="*/ 0 w 44"/>
                <a:gd name="T13" fmla="*/ 0 h 88"/>
                <a:gd name="T14" fmla="*/ 44 w 44"/>
                <a:gd name="T15" fmla="*/ 0 h 88"/>
                <a:gd name="T16" fmla="*/ 44 w 44"/>
                <a:gd name="T17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88">
                  <a:moveTo>
                    <a:pt x="44" y="13"/>
                  </a:moveTo>
                  <a:lnTo>
                    <a:pt x="29" y="13"/>
                  </a:lnTo>
                  <a:lnTo>
                    <a:pt x="29" y="88"/>
                  </a:lnTo>
                  <a:lnTo>
                    <a:pt x="15" y="88"/>
                  </a:lnTo>
                  <a:lnTo>
                    <a:pt x="15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/>
            </p:cNvSpPr>
            <p:nvPr userDrawn="1"/>
          </p:nvSpPr>
          <p:spPr bwMode="auto">
            <a:xfrm>
              <a:off x="2392" y="1004"/>
              <a:ext cx="47" cy="88"/>
            </a:xfrm>
            <a:custGeom>
              <a:avLst/>
              <a:gdLst>
                <a:gd name="T0" fmla="*/ 30 w 47"/>
                <a:gd name="T1" fmla="*/ 53 h 88"/>
                <a:gd name="T2" fmla="*/ 30 w 47"/>
                <a:gd name="T3" fmla="*/ 88 h 88"/>
                <a:gd name="T4" fmla="*/ 16 w 47"/>
                <a:gd name="T5" fmla="*/ 88 h 88"/>
                <a:gd name="T6" fmla="*/ 16 w 47"/>
                <a:gd name="T7" fmla="*/ 53 h 88"/>
                <a:gd name="T8" fmla="*/ 0 w 47"/>
                <a:gd name="T9" fmla="*/ 0 h 88"/>
                <a:gd name="T10" fmla="*/ 15 w 47"/>
                <a:gd name="T11" fmla="*/ 0 h 88"/>
                <a:gd name="T12" fmla="*/ 23 w 47"/>
                <a:gd name="T13" fmla="*/ 35 h 88"/>
                <a:gd name="T14" fmla="*/ 32 w 47"/>
                <a:gd name="T15" fmla="*/ 0 h 88"/>
                <a:gd name="T16" fmla="*/ 47 w 47"/>
                <a:gd name="T17" fmla="*/ 0 h 88"/>
                <a:gd name="T18" fmla="*/ 30 w 47"/>
                <a:gd name="T19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8">
                  <a:moveTo>
                    <a:pt x="30" y="53"/>
                  </a:moveTo>
                  <a:lnTo>
                    <a:pt x="30" y="88"/>
                  </a:lnTo>
                  <a:lnTo>
                    <a:pt x="16" y="88"/>
                  </a:lnTo>
                  <a:lnTo>
                    <a:pt x="16" y="5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3" y="35"/>
                  </a:lnTo>
                  <a:lnTo>
                    <a:pt x="32" y="0"/>
                  </a:lnTo>
                  <a:lnTo>
                    <a:pt x="47" y="0"/>
                  </a:lnTo>
                  <a:lnTo>
                    <a:pt x="30" y="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0191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>
          <a:xfrm>
            <a:off x="-3017177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662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 dirty="0"/>
          </a:p>
        </p:txBody>
      </p:sp>
      <p:grpSp>
        <p:nvGrpSpPr>
          <p:cNvPr id="5" name="Pink Background"/>
          <p:cNvGrpSpPr/>
          <p:nvPr userDrawn="1"/>
        </p:nvGrpSpPr>
        <p:grpSpPr>
          <a:xfrm>
            <a:off x="5929630" y="1639737"/>
            <a:ext cx="6259195" cy="3807666"/>
            <a:chOff x="6127749" y="1639737"/>
            <a:chExt cx="5344256" cy="3783164"/>
          </a:xfrm>
        </p:grpSpPr>
        <p:sp>
          <p:nvSpPr>
            <p:cNvPr id="6" name="Pink: 43%"/>
            <p:cNvSpPr/>
            <p:nvPr userDrawn="1"/>
          </p:nvSpPr>
          <p:spPr bwMode="gray">
            <a:xfrm>
              <a:off x="11365581" y="1639737"/>
              <a:ext cx="106424" cy="3783164"/>
            </a:xfrm>
            <a:prstGeom prst="rect">
              <a:avLst/>
            </a:prstGeom>
            <a:solidFill>
              <a:schemeClr val="tx2"/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endParaRPr lang="en-US" sz="3200" dirty="0" smtClean="0">
                <a:latin typeface="+mn-lt"/>
              </a:endParaRPr>
            </a:p>
          </p:txBody>
        </p:sp>
        <p:sp>
          <p:nvSpPr>
            <p:cNvPr id="7" name="Background pink"/>
            <p:cNvSpPr/>
            <p:nvPr userDrawn="1"/>
          </p:nvSpPr>
          <p:spPr bwMode="auto">
            <a:xfrm>
              <a:off x="6127749" y="1639737"/>
              <a:ext cx="5237832" cy="3783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endParaRPr lang="en-US" sz="3200" dirty="0" smtClean="0">
                <a:latin typeface="+mn-lt"/>
              </a:endParaRPr>
            </a:p>
          </p:txBody>
        </p:sp>
      </p:grpSp>
      <p:sp>
        <p:nvSpPr>
          <p:cNvPr id="8" name="Credit text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6478069" y="4736592"/>
            <a:ext cx="4395989" cy="338328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9" name="Quote text"/>
          <p:cNvSpPr>
            <a:spLocks noGrp="1"/>
          </p:cNvSpPr>
          <p:nvPr>
            <p:ph type="body" sz="quarter" idx="15"/>
          </p:nvPr>
        </p:nvSpPr>
        <p:spPr bwMode="white">
          <a:xfrm>
            <a:off x="6318303" y="2011680"/>
            <a:ext cx="4563058" cy="244000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152345" indent="-152345" algn="l" defTabSz="1218732" rtl="0" eaLnBrk="1" latinLnBrk="0" hangingPunct="1">
              <a:lnSpc>
                <a:spcPct val="95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11093293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Bullet text"/>
          <p:cNvSpPr>
            <a:spLocks noGrp="1"/>
          </p:cNvSpPr>
          <p:nvPr>
            <p:ph type="body" sz="quarter" idx="16"/>
          </p:nvPr>
        </p:nvSpPr>
        <p:spPr>
          <a:xfrm>
            <a:off x="583843" y="1639737"/>
            <a:ext cx="5074008" cy="3783163"/>
          </a:xfrm>
          <a:prstGeom prst="rect">
            <a:avLst/>
          </a:prstGeom>
        </p:spPr>
        <p:txBody>
          <a:bodyPr>
            <a:noAutofit/>
          </a:bodyPr>
          <a:lstStyle>
            <a:lvl1pPr marL="224327" indent="-224327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8788" indent="-228600">
              <a:lnSpc>
                <a:spcPct val="95000"/>
              </a:lnSpc>
              <a:buFont typeface="Calibri" panose="020F0502020204030204" pitchFamily="34" charset="0"/>
              <a:buChar char="−"/>
              <a:defRPr sz="20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-294525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1134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r="13308"/>
          <a:stretch/>
        </p:blipFill>
        <p:spPr>
          <a:xfrm>
            <a:off x="4217257" y="0"/>
            <a:ext cx="7975570" cy="6511127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 dirty="0"/>
          </a:p>
        </p:txBody>
      </p:sp>
      <p:sp>
        <p:nvSpPr>
          <p:cNvPr id="7" name="Key points"/>
          <p:cNvSpPr>
            <a:spLocks noGrp="1"/>
          </p:cNvSpPr>
          <p:nvPr>
            <p:ph type="body" sz="quarter" idx="12"/>
          </p:nvPr>
        </p:nvSpPr>
        <p:spPr>
          <a:xfrm>
            <a:off x="4875530" y="1399032"/>
            <a:ext cx="6730683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7512" indent="-237744">
              <a:lnSpc>
                <a:spcPct val="95000"/>
              </a:lnSpc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3"/>
          </p:nvPr>
        </p:nvSpPr>
        <p:spPr>
          <a:xfrm>
            <a:off x="-3017178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Title"/>
          <p:cNvSpPr>
            <a:spLocks noGrp="1"/>
          </p:cNvSpPr>
          <p:nvPr>
            <p:ph type="title" hasCustomPrompt="1"/>
          </p:nvPr>
        </p:nvSpPr>
        <p:spPr>
          <a:xfrm>
            <a:off x="368300" y="1947672"/>
            <a:ext cx="3372166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1" kern="1200" spc="0" baseline="0" dirty="0">
                <a:gradFill flip="none" rotWithShape="1">
                  <a:gsLst>
                    <a:gs pos="0">
                      <a:schemeClr val="accent6"/>
                    </a:gs>
                    <a:gs pos="60000">
                      <a:schemeClr val="bg2"/>
                    </a:gs>
                    <a:gs pos="100000">
                      <a:schemeClr val="bg2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9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13" y="0"/>
            <a:ext cx="7982712" cy="6510528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 dirty="0"/>
          </a:p>
        </p:txBody>
      </p:sp>
      <p:sp>
        <p:nvSpPr>
          <p:cNvPr id="7" name="Key points"/>
          <p:cNvSpPr>
            <a:spLocks noGrp="1"/>
          </p:cNvSpPr>
          <p:nvPr>
            <p:ph type="body" sz="quarter" idx="12"/>
          </p:nvPr>
        </p:nvSpPr>
        <p:spPr>
          <a:xfrm>
            <a:off x="4875530" y="1399032"/>
            <a:ext cx="6730683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Clr>
                <a:schemeClr val="bg1"/>
              </a:buClr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7512" indent="-237744">
              <a:lnSpc>
                <a:spcPct val="95000"/>
              </a:lnSpc>
              <a:buClr>
                <a:schemeClr val="bg1"/>
              </a:buCl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Title"/>
          <p:cNvSpPr>
            <a:spLocks noGrp="1"/>
          </p:cNvSpPr>
          <p:nvPr>
            <p:ph type="title" hasCustomPrompt="1"/>
          </p:nvPr>
        </p:nvSpPr>
        <p:spPr>
          <a:xfrm>
            <a:off x="368300" y="1947672"/>
            <a:ext cx="3372166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1" kern="1200" spc="0" baseline="0" dirty="0">
                <a:gradFill flip="none" rotWithShape="1">
                  <a:gsLst>
                    <a:gs pos="0">
                      <a:schemeClr val="accent6"/>
                    </a:gs>
                    <a:gs pos="60000">
                      <a:schemeClr val="bg2"/>
                    </a:gs>
                    <a:gs pos="100000">
                      <a:schemeClr val="bg2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3"/>
          </p:nvPr>
        </p:nvSpPr>
        <p:spPr>
          <a:xfrm>
            <a:off x="-3017178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27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"/>
            <a:ext cx="12188822" cy="6857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83" y="726637"/>
            <a:ext cx="2971806" cy="63390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 dirty="0"/>
          </a:p>
        </p:txBody>
      </p:sp>
      <p:sp>
        <p:nvSpPr>
          <p:cNvPr id="15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2590" y="2334080"/>
            <a:ext cx="6882295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 dirty="0" smtClean="0"/>
              <a:t>Thank you text</a:t>
            </a:r>
          </a:p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endParaRPr lang="en-US" kern="0" dirty="0" smtClean="0"/>
          </a:p>
        </p:txBody>
      </p:sp>
      <p:sp>
        <p:nvSpPr>
          <p:cNvPr id="2" name="Date Placeholder 1" hidden="1"/>
          <p:cNvSpPr>
            <a:spLocks noGrp="1"/>
          </p:cNvSpPr>
          <p:nvPr userDrawn="1">
            <p:ph type="dt" sz="half" idx="15"/>
          </p:nvPr>
        </p:nvSpPr>
        <p:spPr>
          <a:xfrm>
            <a:off x="-3048000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4756" y="6447136"/>
            <a:ext cx="5943600" cy="3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41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986" y="745202"/>
            <a:ext cx="2979890" cy="64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"/>
            <a:ext cx="12188824" cy="6857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984" y="731520"/>
            <a:ext cx="2881887" cy="6428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 dirty="0"/>
          </a:p>
        </p:txBody>
      </p:sp>
      <p:sp>
        <p:nvSpPr>
          <p:cNvPr id="13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26659" y="4870698"/>
            <a:ext cx="5804989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14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7279" y="3429893"/>
            <a:ext cx="6877606" cy="5658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 userDrawn="1">
            <p:ph type="dt" sz="half" idx="15"/>
          </p:nvPr>
        </p:nvSpPr>
        <p:spPr>
          <a:xfrm>
            <a:off x="-3048000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912590" y="2188609"/>
            <a:ext cx="6882295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 dirty="0" smtClean="0"/>
              <a:t>PRESENTATION TITLE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1124712" y="1527048"/>
            <a:ext cx="2743200" cy="141940"/>
            <a:chOff x="4101" y="3702"/>
            <a:chExt cx="2783" cy="144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101" y="3702"/>
              <a:ext cx="27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4101" y="3704"/>
              <a:ext cx="77" cy="140"/>
            </a:xfrm>
            <a:custGeom>
              <a:avLst/>
              <a:gdLst>
                <a:gd name="T0" fmla="*/ 50 w 77"/>
                <a:gd name="T1" fmla="*/ 85 h 140"/>
                <a:gd name="T2" fmla="*/ 50 w 77"/>
                <a:gd name="T3" fmla="*/ 140 h 140"/>
                <a:gd name="T4" fmla="*/ 27 w 77"/>
                <a:gd name="T5" fmla="*/ 140 h 140"/>
                <a:gd name="T6" fmla="*/ 27 w 77"/>
                <a:gd name="T7" fmla="*/ 85 h 140"/>
                <a:gd name="T8" fmla="*/ 0 w 77"/>
                <a:gd name="T9" fmla="*/ 0 h 140"/>
                <a:gd name="T10" fmla="*/ 25 w 77"/>
                <a:gd name="T11" fmla="*/ 0 h 140"/>
                <a:gd name="T12" fmla="*/ 39 w 77"/>
                <a:gd name="T13" fmla="*/ 55 h 140"/>
                <a:gd name="T14" fmla="*/ 53 w 77"/>
                <a:gd name="T15" fmla="*/ 0 h 140"/>
                <a:gd name="T16" fmla="*/ 77 w 77"/>
                <a:gd name="T17" fmla="*/ 0 h 140"/>
                <a:gd name="T18" fmla="*/ 50 w 77"/>
                <a:gd name="T1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40">
                  <a:moveTo>
                    <a:pt x="50" y="85"/>
                  </a:moveTo>
                  <a:lnTo>
                    <a:pt x="50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9" y="55"/>
                  </a:lnTo>
                  <a:lnTo>
                    <a:pt x="53" y="0"/>
                  </a:lnTo>
                  <a:lnTo>
                    <a:pt x="77" y="0"/>
                  </a:lnTo>
                  <a:lnTo>
                    <a:pt x="5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4204" y="3702"/>
              <a:ext cx="75" cy="144"/>
            </a:xfrm>
            <a:custGeom>
              <a:avLst/>
              <a:gdLst>
                <a:gd name="T0" fmla="*/ 243 w 486"/>
                <a:gd name="T1" fmla="*/ 932 h 932"/>
                <a:gd name="T2" fmla="*/ 137 w 486"/>
                <a:gd name="T3" fmla="*/ 909 h 932"/>
                <a:gd name="T4" fmla="*/ 66 w 486"/>
                <a:gd name="T5" fmla="*/ 854 h 932"/>
                <a:gd name="T6" fmla="*/ 31 w 486"/>
                <a:gd name="T7" fmla="*/ 793 h 932"/>
                <a:gd name="T8" fmla="*/ 11 w 486"/>
                <a:gd name="T9" fmla="*/ 713 h 932"/>
                <a:gd name="T10" fmla="*/ 2 w 486"/>
                <a:gd name="T11" fmla="*/ 607 h 932"/>
                <a:gd name="T12" fmla="*/ 0 w 486"/>
                <a:gd name="T13" fmla="*/ 466 h 932"/>
                <a:gd name="T14" fmla="*/ 2 w 486"/>
                <a:gd name="T15" fmla="*/ 325 h 932"/>
                <a:gd name="T16" fmla="*/ 11 w 486"/>
                <a:gd name="T17" fmla="*/ 218 h 932"/>
                <a:gd name="T18" fmla="*/ 31 w 486"/>
                <a:gd name="T19" fmla="*/ 139 h 932"/>
                <a:gd name="T20" fmla="*/ 66 w 486"/>
                <a:gd name="T21" fmla="*/ 78 h 932"/>
                <a:gd name="T22" fmla="*/ 137 w 486"/>
                <a:gd name="T23" fmla="*/ 23 h 932"/>
                <a:gd name="T24" fmla="*/ 243 w 486"/>
                <a:gd name="T25" fmla="*/ 0 h 932"/>
                <a:gd name="T26" fmla="*/ 349 w 486"/>
                <a:gd name="T27" fmla="*/ 23 h 932"/>
                <a:gd name="T28" fmla="*/ 420 w 486"/>
                <a:gd name="T29" fmla="*/ 78 h 932"/>
                <a:gd name="T30" fmla="*/ 456 w 486"/>
                <a:gd name="T31" fmla="*/ 138 h 932"/>
                <a:gd name="T32" fmla="*/ 476 w 486"/>
                <a:gd name="T33" fmla="*/ 218 h 932"/>
                <a:gd name="T34" fmla="*/ 484 w 486"/>
                <a:gd name="T35" fmla="*/ 325 h 932"/>
                <a:gd name="T36" fmla="*/ 486 w 486"/>
                <a:gd name="T37" fmla="*/ 466 h 932"/>
                <a:gd name="T38" fmla="*/ 484 w 486"/>
                <a:gd name="T39" fmla="*/ 607 h 932"/>
                <a:gd name="T40" fmla="*/ 476 w 486"/>
                <a:gd name="T41" fmla="*/ 714 h 932"/>
                <a:gd name="T42" fmla="*/ 456 w 486"/>
                <a:gd name="T43" fmla="*/ 793 h 932"/>
                <a:gd name="T44" fmla="*/ 420 w 486"/>
                <a:gd name="T45" fmla="*/ 854 h 932"/>
                <a:gd name="T46" fmla="*/ 349 w 486"/>
                <a:gd name="T47" fmla="*/ 909 h 932"/>
                <a:gd name="T48" fmla="*/ 243 w 486"/>
                <a:gd name="T49" fmla="*/ 932 h 932"/>
                <a:gd name="T50" fmla="*/ 243 w 486"/>
                <a:gd name="T51" fmla="*/ 802 h 932"/>
                <a:gd name="T52" fmla="*/ 285 w 486"/>
                <a:gd name="T53" fmla="*/ 793 h 932"/>
                <a:gd name="T54" fmla="*/ 312 w 486"/>
                <a:gd name="T55" fmla="*/ 768 h 932"/>
                <a:gd name="T56" fmla="*/ 338 w 486"/>
                <a:gd name="T57" fmla="*/ 663 h 932"/>
                <a:gd name="T58" fmla="*/ 343 w 486"/>
                <a:gd name="T59" fmla="*/ 466 h 932"/>
                <a:gd name="T60" fmla="*/ 338 w 486"/>
                <a:gd name="T61" fmla="*/ 269 h 932"/>
                <a:gd name="T62" fmla="*/ 312 w 486"/>
                <a:gd name="T63" fmla="*/ 164 h 932"/>
                <a:gd name="T64" fmla="*/ 285 w 486"/>
                <a:gd name="T65" fmla="*/ 139 h 932"/>
                <a:gd name="T66" fmla="*/ 243 w 486"/>
                <a:gd name="T67" fmla="*/ 130 h 932"/>
                <a:gd name="T68" fmla="*/ 201 w 486"/>
                <a:gd name="T69" fmla="*/ 139 h 932"/>
                <a:gd name="T70" fmla="*/ 175 w 486"/>
                <a:gd name="T71" fmla="*/ 164 h 932"/>
                <a:gd name="T72" fmla="*/ 149 w 486"/>
                <a:gd name="T73" fmla="*/ 269 h 932"/>
                <a:gd name="T74" fmla="*/ 143 w 486"/>
                <a:gd name="T75" fmla="*/ 466 h 932"/>
                <a:gd name="T76" fmla="*/ 149 w 486"/>
                <a:gd name="T77" fmla="*/ 663 h 932"/>
                <a:gd name="T78" fmla="*/ 175 w 486"/>
                <a:gd name="T79" fmla="*/ 768 h 932"/>
                <a:gd name="T80" fmla="*/ 201 w 486"/>
                <a:gd name="T81" fmla="*/ 793 h 932"/>
                <a:gd name="T82" fmla="*/ 243 w 486"/>
                <a:gd name="T83" fmla="*/ 80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" h="932">
                  <a:moveTo>
                    <a:pt x="243" y="932"/>
                  </a:move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5"/>
                    <a:pt x="31" y="793"/>
                  </a:cubicBezTo>
                  <a:cubicBezTo>
                    <a:pt x="22" y="770"/>
                    <a:pt x="16" y="744"/>
                    <a:pt x="11" y="713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9"/>
                    <a:pt x="11" y="218"/>
                  </a:cubicBezTo>
                  <a:cubicBezTo>
                    <a:pt x="16" y="188"/>
                    <a:pt x="22" y="162"/>
                    <a:pt x="31" y="139"/>
                  </a:cubicBezTo>
                  <a:cubicBezTo>
                    <a:pt x="39" y="117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ubicBezTo>
                    <a:pt x="286" y="0"/>
                    <a:pt x="321" y="8"/>
                    <a:pt x="349" y="23"/>
                  </a:cubicBezTo>
                  <a:cubicBezTo>
                    <a:pt x="377" y="38"/>
                    <a:pt x="401" y="56"/>
                    <a:pt x="420" y="78"/>
                  </a:cubicBezTo>
                  <a:cubicBezTo>
                    <a:pt x="435" y="96"/>
                    <a:pt x="447" y="116"/>
                    <a:pt x="456" y="138"/>
                  </a:cubicBezTo>
                  <a:cubicBezTo>
                    <a:pt x="465" y="161"/>
                    <a:pt x="472" y="187"/>
                    <a:pt x="476" y="218"/>
                  </a:cubicBezTo>
                  <a:cubicBezTo>
                    <a:pt x="480" y="248"/>
                    <a:pt x="483" y="284"/>
                    <a:pt x="484" y="325"/>
                  </a:cubicBezTo>
                  <a:cubicBezTo>
                    <a:pt x="485" y="365"/>
                    <a:pt x="486" y="412"/>
                    <a:pt x="486" y="466"/>
                  </a:cubicBezTo>
                  <a:cubicBezTo>
                    <a:pt x="486" y="520"/>
                    <a:pt x="485" y="567"/>
                    <a:pt x="484" y="607"/>
                  </a:cubicBezTo>
                  <a:cubicBezTo>
                    <a:pt x="483" y="648"/>
                    <a:pt x="480" y="683"/>
                    <a:pt x="476" y="714"/>
                  </a:cubicBezTo>
                  <a:cubicBezTo>
                    <a:pt x="472" y="745"/>
                    <a:pt x="465" y="771"/>
                    <a:pt x="456" y="793"/>
                  </a:cubicBezTo>
                  <a:cubicBezTo>
                    <a:pt x="447" y="816"/>
                    <a:pt x="435" y="836"/>
                    <a:pt x="420" y="854"/>
                  </a:cubicBezTo>
                  <a:cubicBezTo>
                    <a:pt x="401" y="876"/>
                    <a:pt x="377" y="894"/>
                    <a:pt x="349" y="909"/>
                  </a:cubicBezTo>
                  <a:cubicBezTo>
                    <a:pt x="321" y="924"/>
                    <a:pt x="286" y="932"/>
                    <a:pt x="243" y="932"/>
                  </a:cubicBezTo>
                  <a:close/>
                  <a:moveTo>
                    <a:pt x="243" y="802"/>
                  </a:moveTo>
                  <a:cubicBezTo>
                    <a:pt x="260" y="802"/>
                    <a:pt x="274" y="799"/>
                    <a:pt x="285" y="793"/>
                  </a:cubicBezTo>
                  <a:cubicBezTo>
                    <a:pt x="296" y="786"/>
                    <a:pt x="305" y="778"/>
                    <a:pt x="312" y="768"/>
                  </a:cubicBezTo>
                  <a:cubicBezTo>
                    <a:pt x="326" y="746"/>
                    <a:pt x="334" y="711"/>
                    <a:pt x="338" y="663"/>
                  </a:cubicBezTo>
                  <a:cubicBezTo>
                    <a:pt x="341" y="615"/>
                    <a:pt x="343" y="550"/>
                    <a:pt x="343" y="466"/>
                  </a:cubicBezTo>
                  <a:cubicBezTo>
                    <a:pt x="343" y="382"/>
                    <a:pt x="341" y="317"/>
                    <a:pt x="338" y="269"/>
                  </a:cubicBezTo>
                  <a:cubicBezTo>
                    <a:pt x="334" y="221"/>
                    <a:pt x="326" y="186"/>
                    <a:pt x="312" y="164"/>
                  </a:cubicBezTo>
                  <a:cubicBezTo>
                    <a:pt x="305" y="154"/>
                    <a:pt x="296" y="146"/>
                    <a:pt x="285" y="139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2" y="186"/>
                    <a:pt x="153" y="221"/>
                    <a:pt x="149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9" y="663"/>
                  </a:cubicBezTo>
                  <a:cubicBezTo>
                    <a:pt x="153" y="711"/>
                    <a:pt x="162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4318" y="3704"/>
              <a:ext cx="71" cy="142"/>
            </a:xfrm>
            <a:custGeom>
              <a:avLst/>
              <a:gdLst>
                <a:gd name="T0" fmla="*/ 464 w 464"/>
                <a:gd name="T1" fmla="*/ 685 h 921"/>
                <a:gd name="T2" fmla="*/ 401 w 464"/>
                <a:gd name="T3" fmla="*/ 853 h 921"/>
                <a:gd name="T4" fmla="*/ 232 w 464"/>
                <a:gd name="T5" fmla="*/ 921 h 921"/>
                <a:gd name="T6" fmla="*/ 62 w 464"/>
                <a:gd name="T7" fmla="*/ 853 h 921"/>
                <a:gd name="T8" fmla="*/ 0 w 464"/>
                <a:gd name="T9" fmla="*/ 685 h 921"/>
                <a:gd name="T10" fmla="*/ 0 w 464"/>
                <a:gd name="T11" fmla="*/ 0 h 921"/>
                <a:gd name="T12" fmla="*/ 143 w 464"/>
                <a:gd name="T13" fmla="*/ 0 h 921"/>
                <a:gd name="T14" fmla="*/ 143 w 464"/>
                <a:gd name="T15" fmla="*/ 680 h 921"/>
                <a:gd name="T16" fmla="*/ 166 w 464"/>
                <a:gd name="T17" fmla="*/ 765 h 921"/>
                <a:gd name="T18" fmla="*/ 232 w 464"/>
                <a:gd name="T19" fmla="*/ 791 h 921"/>
                <a:gd name="T20" fmla="*/ 298 w 464"/>
                <a:gd name="T21" fmla="*/ 765 h 921"/>
                <a:gd name="T22" fmla="*/ 321 w 464"/>
                <a:gd name="T23" fmla="*/ 680 h 921"/>
                <a:gd name="T24" fmla="*/ 321 w 464"/>
                <a:gd name="T25" fmla="*/ 0 h 921"/>
                <a:gd name="T26" fmla="*/ 464 w 464"/>
                <a:gd name="T27" fmla="*/ 0 h 921"/>
                <a:gd name="T28" fmla="*/ 464 w 464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921">
                  <a:moveTo>
                    <a:pt x="464" y="685"/>
                  </a:moveTo>
                  <a:cubicBezTo>
                    <a:pt x="464" y="755"/>
                    <a:pt x="443" y="811"/>
                    <a:pt x="401" y="853"/>
                  </a:cubicBezTo>
                  <a:cubicBezTo>
                    <a:pt x="358" y="898"/>
                    <a:pt x="301" y="921"/>
                    <a:pt x="232" y="921"/>
                  </a:cubicBezTo>
                  <a:cubicBezTo>
                    <a:pt x="162" y="921"/>
                    <a:pt x="106" y="898"/>
                    <a:pt x="62" y="853"/>
                  </a:cubicBezTo>
                  <a:cubicBezTo>
                    <a:pt x="20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680"/>
                    <a:pt x="143" y="680"/>
                    <a:pt x="143" y="680"/>
                  </a:cubicBezTo>
                  <a:cubicBezTo>
                    <a:pt x="143" y="718"/>
                    <a:pt x="150" y="747"/>
                    <a:pt x="166" y="765"/>
                  </a:cubicBezTo>
                  <a:cubicBezTo>
                    <a:pt x="181" y="782"/>
                    <a:pt x="203" y="791"/>
                    <a:pt x="232" y="791"/>
                  </a:cubicBezTo>
                  <a:cubicBezTo>
                    <a:pt x="260" y="791"/>
                    <a:pt x="282" y="782"/>
                    <a:pt x="298" y="765"/>
                  </a:cubicBezTo>
                  <a:cubicBezTo>
                    <a:pt x="313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4" y="0"/>
                    <a:pt x="464" y="0"/>
                    <a:pt x="464" y="0"/>
                  </a:cubicBezTo>
                  <a:lnTo>
                    <a:pt x="464" y="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4487" y="3704"/>
              <a:ext cx="73" cy="140"/>
            </a:xfrm>
            <a:custGeom>
              <a:avLst/>
              <a:gdLst>
                <a:gd name="T0" fmla="*/ 231 w 474"/>
                <a:gd name="T1" fmla="*/ 0 h 910"/>
                <a:gd name="T2" fmla="*/ 338 w 474"/>
                <a:gd name="T3" fmla="*/ 21 h 910"/>
                <a:gd name="T4" fmla="*/ 408 w 474"/>
                <a:gd name="T5" fmla="*/ 75 h 910"/>
                <a:gd name="T6" fmla="*/ 444 w 474"/>
                <a:gd name="T7" fmla="*/ 133 h 910"/>
                <a:gd name="T8" fmla="*/ 464 w 474"/>
                <a:gd name="T9" fmla="*/ 211 h 910"/>
                <a:gd name="T10" fmla="*/ 472 w 474"/>
                <a:gd name="T11" fmla="*/ 316 h 910"/>
                <a:gd name="T12" fmla="*/ 474 w 474"/>
                <a:gd name="T13" fmla="*/ 454 h 910"/>
                <a:gd name="T14" fmla="*/ 472 w 474"/>
                <a:gd name="T15" fmla="*/ 592 h 910"/>
                <a:gd name="T16" fmla="*/ 464 w 474"/>
                <a:gd name="T17" fmla="*/ 697 h 910"/>
                <a:gd name="T18" fmla="*/ 444 w 474"/>
                <a:gd name="T19" fmla="*/ 776 h 910"/>
                <a:gd name="T20" fmla="*/ 408 w 474"/>
                <a:gd name="T21" fmla="*/ 835 h 910"/>
                <a:gd name="T22" fmla="*/ 338 w 474"/>
                <a:gd name="T23" fmla="*/ 889 h 910"/>
                <a:gd name="T24" fmla="*/ 231 w 474"/>
                <a:gd name="T25" fmla="*/ 910 h 910"/>
                <a:gd name="T26" fmla="*/ 0 w 474"/>
                <a:gd name="T27" fmla="*/ 910 h 910"/>
                <a:gd name="T28" fmla="*/ 0 w 474"/>
                <a:gd name="T29" fmla="*/ 0 h 910"/>
                <a:gd name="T30" fmla="*/ 231 w 474"/>
                <a:gd name="T31" fmla="*/ 0 h 910"/>
                <a:gd name="T32" fmla="*/ 143 w 474"/>
                <a:gd name="T33" fmla="*/ 129 h 910"/>
                <a:gd name="T34" fmla="*/ 143 w 474"/>
                <a:gd name="T35" fmla="*/ 781 h 910"/>
                <a:gd name="T36" fmla="*/ 227 w 474"/>
                <a:gd name="T37" fmla="*/ 781 h 910"/>
                <a:gd name="T38" fmla="*/ 271 w 474"/>
                <a:gd name="T39" fmla="*/ 771 h 910"/>
                <a:gd name="T40" fmla="*/ 300 w 474"/>
                <a:gd name="T41" fmla="*/ 744 h 910"/>
                <a:gd name="T42" fmla="*/ 326 w 474"/>
                <a:gd name="T43" fmla="*/ 643 h 910"/>
                <a:gd name="T44" fmla="*/ 331 w 474"/>
                <a:gd name="T45" fmla="*/ 454 h 910"/>
                <a:gd name="T46" fmla="*/ 326 w 474"/>
                <a:gd name="T47" fmla="*/ 266 h 910"/>
                <a:gd name="T48" fmla="*/ 300 w 474"/>
                <a:gd name="T49" fmla="*/ 166 h 910"/>
                <a:gd name="T50" fmla="*/ 271 w 474"/>
                <a:gd name="T51" fmla="*/ 139 h 910"/>
                <a:gd name="T52" fmla="*/ 227 w 474"/>
                <a:gd name="T53" fmla="*/ 129 h 910"/>
                <a:gd name="T54" fmla="*/ 143 w 474"/>
                <a:gd name="T55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4" h="910">
                  <a:moveTo>
                    <a:pt x="231" y="0"/>
                  </a:moveTo>
                  <a:cubicBezTo>
                    <a:pt x="275" y="0"/>
                    <a:pt x="310" y="7"/>
                    <a:pt x="338" y="21"/>
                  </a:cubicBezTo>
                  <a:cubicBezTo>
                    <a:pt x="366" y="36"/>
                    <a:pt x="389" y="54"/>
                    <a:pt x="408" y="75"/>
                  </a:cubicBezTo>
                  <a:cubicBezTo>
                    <a:pt x="423" y="92"/>
                    <a:pt x="435" y="111"/>
                    <a:pt x="444" y="133"/>
                  </a:cubicBezTo>
                  <a:cubicBezTo>
                    <a:pt x="453" y="155"/>
                    <a:pt x="460" y="181"/>
                    <a:pt x="464" y="211"/>
                  </a:cubicBezTo>
                  <a:cubicBezTo>
                    <a:pt x="468" y="242"/>
                    <a:pt x="471" y="277"/>
                    <a:pt x="472" y="316"/>
                  </a:cubicBezTo>
                  <a:cubicBezTo>
                    <a:pt x="474" y="356"/>
                    <a:pt x="474" y="402"/>
                    <a:pt x="474" y="454"/>
                  </a:cubicBezTo>
                  <a:cubicBezTo>
                    <a:pt x="474" y="507"/>
                    <a:pt x="474" y="553"/>
                    <a:pt x="472" y="592"/>
                  </a:cubicBezTo>
                  <a:cubicBezTo>
                    <a:pt x="471" y="632"/>
                    <a:pt x="468" y="667"/>
                    <a:pt x="464" y="697"/>
                  </a:cubicBezTo>
                  <a:cubicBezTo>
                    <a:pt x="460" y="728"/>
                    <a:pt x="453" y="754"/>
                    <a:pt x="444" y="776"/>
                  </a:cubicBezTo>
                  <a:cubicBezTo>
                    <a:pt x="435" y="798"/>
                    <a:pt x="423" y="818"/>
                    <a:pt x="408" y="835"/>
                  </a:cubicBezTo>
                  <a:cubicBezTo>
                    <a:pt x="389" y="856"/>
                    <a:pt x="366" y="874"/>
                    <a:pt x="338" y="889"/>
                  </a:cubicBezTo>
                  <a:cubicBezTo>
                    <a:pt x="310" y="903"/>
                    <a:pt x="275" y="910"/>
                    <a:pt x="231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3" y="129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27" y="781"/>
                    <a:pt x="227" y="781"/>
                    <a:pt x="227" y="781"/>
                  </a:cubicBezTo>
                  <a:cubicBezTo>
                    <a:pt x="244" y="781"/>
                    <a:pt x="259" y="778"/>
                    <a:pt x="271" y="771"/>
                  </a:cubicBezTo>
                  <a:cubicBezTo>
                    <a:pt x="284" y="764"/>
                    <a:pt x="293" y="755"/>
                    <a:pt x="300" y="744"/>
                  </a:cubicBezTo>
                  <a:cubicBezTo>
                    <a:pt x="315" y="723"/>
                    <a:pt x="323" y="689"/>
                    <a:pt x="326" y="643"/>
                  </a:cubicBezTo>
                  <a:cubicBezTo>
                    <a:pt x="329" y="597"/>
                    <a:pt x="331" y="534"/>
                    <a:pt x="331" y="454"/>
                  </a:cubicBezTo>
                  <a:cubicBezTo>
                    <a:pt x="331" y="374"/>
                    <a:pt x="329" y="311"/>
                    <a:pt x="326" y="266"/>
                  </a:cubicBezTo>
                  <a:cubicBezTo>
                    <a:pt x="323" y="220"/>
                    <a:pt x="315" y="187"/>
                    <a:pt x="300" y="166"/>
                  </a:cubicBezTo>
                  <a:cubicBezTo>
                    <a:pt x="293" y="155"/>
                    <a:pt x="284" y="146"/>
                    <a:pt x="271" y="139"/>
                  </a:cubicBezTo>
                  <a:cubicBezTo>
                    <a:pt x="259" y="132"/>
                    <a:pt x="244" y="129"/>
                    <a:pt x="227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4600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4693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4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8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4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4805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 noEditPoints="1"/>
            </p:cNvSpPr>
            <p:nvPr userDrawn="1"/>
          </p:nvSpPr>
          <p:spPr bwMode="auto">
            <a:xfrm>
              <a:off x="4903" y="3704"/>
              <a:ext cx="76" cy="140"/>
            </a:xfrm>
            <a:custGeom>
              <a:avLst/>
              <a:gdLst>
                <a:gd name="T0" fmla="*/ 230 w 492"/>
                <a:gd name="T1" fmla="*/ 0 h 910"/>
                <a:gd name="T2" fmla="*/ 409 w 492"/>
                <a:gd name="T3" fmla="*/ 63 h 910"/>
                <a:gd name="T4" fmla="*/ 463 w 492"/>
                <a:gd name="T5" fmla="*/ 268 h 910"/>
                <a:gd name="T6" fmla="*/ 441 w 492"/>
                <a:gd name="T7" fmla="*/ 413 h 910"/>
                <a:gd name="T8" fmla="*/ 357 w 492"/>
                <a:gd name="T9" fmla="*/ 506 h 910"/>
                <a:gd name="T10" fmla="*/ 492 w 492"/>
                <a:gd name="T11" fmla="*/ 910 h 910"/>
                <a:gd name="T12" fmla="*/ 342 w 492"/>
                <a:gd name="T13" fmla="*/ 910 h 910"/>
                <a:gd name="T14" fmla="*/ 223 w 492"/>
                <a:gd name="T15" fmla="*/ 537 h 910"/>
                <a:gd name="T16" fmla="*/ 143 w 492"/>
                <a:gd name="T17" fmla="*/ 537 h 910"/>
                <a:gd name="T18" fmla="*/ 143 w 492"/>
                <a:gd name="T19" fmla="*/ 910 h 910"/>
                <a:gd name="T20" fmla="*/ 0 w 492"/>
                <a:gd name="T21" fmla="*/ 910 h 910"/>
                <a:gd name="T22" fmla="*/ 0 w 492"/>
                <a:gd name="T23" fmla="*/ 0 h 910"/>
                <a:gd name="T24" fmla="*/ 230 w 492"/>
                <a:gd name="T25" fmla="*/ 0 h 910"/>
                <a:gd name="T26" fmla="*/ 143 w 492"/>
                <a:gd name="T27" fmla="*/ 129 h 910"/>
                <a:gd name="T28" fmla="*/ 143 w 492"/>
                <a:gd name="T29" fmla="*/ 408 h 910"/>
                <a:gd name="T30" fmla="*/ 231 w 492"/>
                <a:gd name="T31" fmla="*/ 408 h 910"/>
                <a:gd name="T32" fmla="*/ 277 w 492"/>
                <a:gd name="T33" fmla="*/ 397 h 910"/>
                <a:gd name="T34" fmla="*/ 304 w 492"/>
                <a:gd name="T35" fmla="*/ 367 h 910"/>
                <a:gd name="T36" fmla="*/ 316 w 492"/>
                <a:gd name="T37" fmla="*/ 322 h 910"/>
                <a:gd name="T38" fmla="*/ 319 w 492"/>
                <a:gd name="T39" fmla="*/ 268 h 910"/>
                <a:gd name="T40" fmla="*/ 316 w 492"/>
                <a:gd name="T41" fmla="*/ 214 h 910"/>
                <a:gd name="T42" fmla="*/ 304 w 492"/>
                <a:gd name="T43" fmla="*/ 170 h 910"/>
                <a:gd name="T44" fmla="*/ 277 w 492"/>
                <a:gd name="T45" fmla="*/ 140 h 910"/>
                <a:gd name="T46" fmla="*/ 231 w 492"/>
                <a:gd name="T47" fmla="*/ 129 h 910"/>
                <a:gd name="T48" fmla="*/ 143 w 492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2" h="910">
                  <a:moveTo>
                    <a:pt x="230" y="0"/>
                  </a:moveTo>
                  <a:cubicBezTo>
                    <a:pt x="313" y="0"/>
                    <a:pt x="373" y="21"/>
                    <a:pt x="409" y="63"/>
                  </a:cubicBezTo>
                  <a:cubicBezTo>
                    <a:pt x="445" y="105"/>
                    <a:pt x="463" y="174"/>
                    <a:pt x="463" y="268"/>
                  </a:cubicBezTo>
                  <a:cubicBezTo>
                    <a:pt x="463" y="324"/>
                    <a:pt x="455" y="373"/>
                    <a:pt x="441" y="413"/>
                  </a:cubicBezTo>
                  <a:cubicBezTo>
                    <a:pt x="426" y="453"/>
                    <a:pt x="398" y="484"/>
                    <a:pt x="357" y="506"/>
                  </a:cubicBezTo>
                  <a:cubicBezTo>
                    <a:pt x="492" y="910"/>
                    <a:pt x="492" y="910"/>
                    <a:pt x="492" y="910"/>
                  </a:cubicBezTo>
                  <a:cubicBezTo>
                    <a:pt x="342" y="910"/>
                    <a:pt x="342" y="910"/>
                    <a:pt x="342" y="910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143" y="537"/>
                    <a:pt x="143" y="537"/>
                    <a:pt x="143" y="537"/>
                  </a:cubicBezTo>
                  <a:cubicBezTo>
                    <a:pt x="143" y="910"/>
                    <a:pt x="143" y="910"/>
                    <a:pt x="143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0" y="0"/>
                  </a:lnTo>
                  <a:close/>
                  <a:moveTo>
                    <a:pt x="143" y="129"/>
                  </a:moveTo>
                  <a:cubicBezTo>
                    <a:pt x="143" y="408"/>
                    <a:pt x="143" y="408"/>
                    <a:pt x="143" y="408"/>
                  </a:cubicBezTo>
                  <a:cubicBezTo>
                    <a:pt x="231" y="408"/>
                    <a:pt x="231" y="408"/>
                    <a:pt x="231" y="408"/>
                  </a:cubicBezTo>
                  <a:cubicBezTo>
                    <a:pt x="250" y="408"/>
                    <a:pt x="265" y="404"/>
                    <a:pt x="277" y="397"/>
                  </a:cubicBezTo>
                  <a:cubicBezTo>
                    <a:pt x="289" y="390"/>
                    <a:pt x="298" y="379"/>
                    <a:pt x="304" y="367"/>
                  </a:cubicBezTo>
                  <a:cubicBezTo>
                    <a:pt x="310" y="354"/>
                    <a:pt x="314" y="339"/>
                    <a:pt x="316" y="322"/>
                  </a:cubicBezTo>
                  <a:cubicBezTo>
                    <a:pt x="318" y="305"/>
                    <a:pt x="319" y="287"/>
                    <a:pt x="319" y="268"/>
                  </a:cubicBezTo>
                  <a:cubicBezTo>
                    <a:pt x="319" y="249"/>
                    <a:pt x="318" y="232"/>
                    <a:pt x="316" y="214"/>
                  </a:cubicBezTo>
                  <a:cubicBezTo>
                    <a:pt x="314" y="197"/>
                    <a:pt x="310" y="182"/>
                    <a:pt x="304" y="170"/>
                  </a:cubicBezTo>
                  <a:cubicBezTo>
                    <a:pt x="298" y="157"/>
                    <a:pt x="289" y="147"/>
                    <a:pt x="277" y="140"/>
                  </a:cubicBezTo>
                  <a:cubicBezTo>
                    <a:pt x="265" y="132"/>
                    <a:pt x="250" y="129"/>
                    <a:pt x="231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5005" y="3704"/>
              <a:ext cx="84" cy="140"/>
            </a:xfrm>
            <a:custGeom>
              <a:avLst/>
              <a:gdLst>
                <a:gd name="T0" fmla="*/ 25 w 84"/>
                <a:gd name="T1" fmla="*/ 0 h 140"/>
                <a:gd name="T2" fmla="*/ 42 w 84"/>
                <a:gd name="T3" fmla="*/ 106 h 140"/>
                <a:gd name="T4" fmla="*/ 60 w 84"/>
                <a:gd name="T5" fmla="*/ 0 h 140"/>
                <a:gd name="T6" fmla="*/ 84 w 84"/>
                <a:gd name="T7" fmla="*/ 0 h 140"/>
                <a:gd name="T8" fmla="*/ 54 w 84"/>
                <a:gd name="T9" fmla="*/ 140 h 140"/>
                <a:gd name="T10" fmla="*/ 30 w 84"/>
                <a:gd name="T11" fmla="*/ 140 h 140"/>
                <a:gd name="T12" fmla="*/ 0 w 84"/>
                <a:gd name="T13" fmla="*/ 0 h 140"/>
                <a:gd name="T14" fmla="*/ 25 w 84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0">
                  <a:moveTo>
                    <a:pt x="25" y="0"/>
                  </a:moveTo>
                  <a:lnTo>
                    <a:pt x="42" y="106"/>
                  </a:lnTo>
                  <a:lnTo>
                    <a:pt x="60" y="0"/>
                  </a:lnTo>
                  <a:lnTo>
                    <a:pt x="84" y="0"/>
                  </a:lnTo>
                  <a:lnTo>
                    <a:pt x="54" y="140"/>
                  </a:lnTo>
                  <a:lnTo>
                    <a:pt x="30" y="140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121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5267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5 w 69"/>
                <a:gd name="T3" fmla="*/ 20 h 140"/>
                <a:gd name="T4" fmla="*/ 45 w 69"/>
                <a:gd name="T5" fmla="*/ 140 h 140"/>
                <a:gd name="T6" fmla="*/ 23 w 69"/>
                <a:gd name="T7" fmla="*/ 140 h 140"/>
                <a:gd name="T8" fmla="*/ 23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5372" y="3704"/>
              <a:ext cx="72" cy="140"/>
            </a:xfrm>
            <a:custGeom>
              <a:avLst/>
              <a:gdLst>
                <a:gd name="T0" fmla="*/ 72 w 72"/>
                <a:gd name="T1" fmla="*/ 140 h 140"/>
                <a:gd name="T2" fmla="*/ 49 w 72"/>
                <a:gd name="T3" fmla="*/ 140 h 140"/>
                <a:gd name="T4" fmla="*/ 49 w 72"/>
                <a:gd name="T5" fmla="*/ 79 h 140"/>
                <a:gd name="T6" fmla="*/ 22 w 72"/>
                <a:gd name="T7" fmla="*/ 79 h 140"/>
                <a:gd name="T8" fmla="*/ 22 w 72"/>
                <a:gd name="T9" fmla="*/ 140 h 140"/>
                <a:gd name="T10" fmla="*/ 0 w 72"/>
                <a:gd name="T11" fmla="*/ 140 h 140"/>
                <a:gd name="T12" fmla="*/ 0 w 72"/>
                <a:gd name="T13" fmla="*/ 0 h 140"/>
                <a:gd name="T14" fmla="*/ 22 w 72"/>
                <a:gd name="T15" fmla="*/ 0 h 140"/>
                <a:gd name="T16" fmla="*/ 22 w 72"/>
                <a:gd name="T17" fmla="*/ 59 h 140"/>
                <a:gd name="T18" fmla="*/ 49 w 72"/>
                <a:gd name="T19" fmla="*/ 59 h 140"/>
                <a:gd name="T20" fmla="*/ 49 w 72"/>
                <a:gd name="T21" fmla="*/ 0 h 140"/>
                <a:gd name="T22" fmla="*/ 72 w 72"/>
                <a:gd name="T23" fmla="*/ 0 h 140"/>
                <a:gd name="T24" fmla="*/ 72 w 72"/>
                <a:gd name="T2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0">
                  <a:moveTo>
                    <a:pt x="72" y="140"/>
                  </a:moveTo>
                  <a:lnTo>
                    <a:pt x="49" y="140"/>
                  </a:lnTo>
                  <a:lnTo>
                    <a:pt x="49" y="79"/>
                  </a:lnTo>
                  <a:lnTo>
                    <a:pt x="22" y="79"/>
                  </a:lnTo>
                  <a:lnTo>
                    <a:pt x="22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59"/>
                  </a:lnTo>
                  <a:lnTo>
                    <a:pt x="49" y="59"/>
                  </a:lnTo>
                  <a:lnTo>
                    <a:pt x="49" y="0"/>
                  </a:lnTo>
                  <a:lnTo>
                    <a:pt x="72" y="0"/>
                  </a:lnTo>
                  <a:lnTo>
                    <a:pt x="72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5487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 noEditPoints="1"/>
            </p:cNvSpPr>
            <p:nvPr userDrawn="1"/>
          </p:nvSpPr>
          <p:spPr bwMode="auto">
            <a:xfrm>
              <a:off x="5640" y="3704"/>
              <a:ext cx="72" cy="140"/>
            </a:xfrm>
            <a:custGeom>
              <a:avLst/>
              <a:gdLst>
                <a:gd name="T0" fmla="*/ 227 w 464"/>
                <a:gd name="T1" fmla="*/ 0 h 910"/>
                <a:gd name="T2" fmla="*/ 333 w 464"/>
                <a:gd name="T3" fmla="*/ 13 h 910"/>
                <a:gd name="T4" fmla="*/ 404 w 464"/>
                <a:gd name="T5" fmla="*/ 56 h 910"/>
                <a:gd name="T6" fmla="*/ 449 w 464"/>
                <a:gd name="T7" fmla="*/ 128 h 910"/>
                <a:gd name="T8" fmla="*/ 461 w 464"/>
                <a:gd name="T9" fmla="*/ 243 h 910"/>
                <a:gd name="T10" fmla="*/ 451 w 464"/>
                <a:gd name="T11" fmla="*/ 330 h 910"/>
                <a:gd name="T12" fmla="*/ 409 w 464"/>
                <a:gd name="T13" fmla="*/ 401 h 910"/>
                <a:gd name="T14" fmla="*/ 387 w 464"/>
                <a:gd name="T15" fmla="*/ 419 h 910"/>
                <a:gd name="T16" fmla="*/ 362 w 464"/>
                <a:gd name="T17" fmla="*/ 433 h 910"/>
                <a:gd name="T18" fmla="*/ 411 w 464"/>
                <a:gd name="T19" fmla="*/ 466 h 910"/>
                <a:gd name="T20" fmla="*/ 454 w 464"/>
                <a:gd name="T21" fmla="*/ 543 h 910"/>
                <a:gd name="T22" fmla="*/ 464 w 464"/>
                <a:gd name="T23" fmla="*/ 649 h 910"/>
                <a:gd name="T24" fmla="*/ 451 w 464"/>
                <a:gd name="T25" fmla="*/ 775 h 910"/>
                <a:gd name="T26" fmla="*/ 405 w 464"/>
                <a:gd name="T27" fmla="*/ 853 h 910"/>
                <a:gd name="T28" fmla="*/ 333 w 464"/>
                <a:gd name="T29" fmla="*/ 896 h 910"/>
                <a:gd name="T30" fmla="*/ 226 w 464"/>
                <a:gd name="T31" fmla="*/ 910 h 910"/>
                <a:gd name="T32" fmla="*/ 0 w 464"/>
                <a:gd name="T33" fmla="*/ 910 h 910"/>
                <a:gd name="T34" fmla="*/ 0 w 464"/>
                <a:gd name="T35" fmla="*/ 0 h 910"/>
                <a:gd name="T36" fmla="*/ 227 w 464"/>
                <a:gd name="T37" fmla="*/ 0 h 910"/>
                <a:gd name="T38" fmla="*/ 143 w 464"/>
                <a:gd name="T39" fmla="*/ 129 h 910"/>
                <a:gd name="T40" fmla="*/ 143 w 464"/>
                <a:gd name="T41" fmla="*/ 376 h 910"/>
                <a:gd name="T42" fmla="*/ 214 w 464"/>
                <a:gd name="T43" fmla="*/ 376 h 910"/>
                <a:gd name="T44" fmla="*/ 294 w 464"/>
                <a:gd name="T45" fmla="*/ 346 h 910"/>
                <a:gd name="T46" fmla="*/ 318 w 464"/>
                <a:gd name="T47" fmla="*/ 252 h 910"/>
                <a:gd name="T48" fmla="*/ 294 w 464"/>
                <a:gd name="T49" fmla="*/ 156 h 910"/>
                <a:gd name="T50" fmla="*/ 214 w 464"/>
                <a:gd name="T51" fmla="*/ 129 h 910"/>
                <a:gd name="T52" fmla="*/ 143 w 464"/>
                <a:gd name="T53" fmla="*/ 129 h 910"/>
                <a:gd name="T54" fmla="*/ 143 w 464"/>
                <a:gd name="T55" fmla="*/ 497 h 910"/>
                <a:gd name="T56" fmla="*/ 143 w 464"/>
                <a:gd name="T57" fmla="*/ 781 h 910"/>
                <a:gd name="T58" fmla="*/ 212 w 464"/>
                <a:gd name="T59" fmla="*/ 781 h 910"/>
                <a:gd name="T60" fmla="*/ 295 w 464"/>
                <a:gd name="T61" fmla="*/ 750 h 910"/>
                <a:gd name="T62" fmla="*/ 321 w 464"/>
                <a:gd name="T63" fmla="*/ 639 h 910"/>
                <a:gd name="T64" fmla="*/ 295 w 464"/>
                <a:gd name="T65" fmla="*/ 530 h 910"/>
                <a:gd name="T66" fmla="*/ 212 w 464"/>
                <a:gd name="T67" fmla="*/ 497 h 910"/>
                <a:gd name="T68" fmla="*/ 143 w 464"/>
                <a:gd name="T69" fmla="*/ 497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910">
                  <a:moveTo>
                    <a:pt x="227" y="0"/>
                  </a:moveTo>
                  <a:cubicBezTo>
                    <a:pt x="270" y="0"/>
                    <a:pt x="305" y="4"/>
                    <a:pt x="333" y="13"/>
                  </a:cubicBezTo>
                  <a:cubicBezTo>
                    <a:pt x="362" y="22"/>
                    <a:pt x="385" y="36"/>
                    <a:pt x="404" y="56"/>
                  </a:cubicBezTo>
                  <a:cubicBezTo>
                    <a:pt x="425" y="77"/>
                    <a:pt x="440" y="101"/>
                    <a:pt x="449" y="128"/>
                  </a:cubicBezTo>
                  <a:cubicBezTo>
                    <a:pt x="457" y="155"/>
                    <a:pt x="461" y="193"/>
                    <a:pt x="461" y="243"/>
                  </a:cubicBezTo>
                  <a:cubicBezTo>
                    <a:pt x="461" y="275"/>
                    <a:pt x="458" y="304"/>
                    <a:pt x="451" y="330"/>
                  </a:cubicBezTo>
                  <a:cubicBezTo>
                    <a:pt x="444" y="355"/>
                    <a:pt x="430" y="379"/>
                    <a:pt x="409" y="401"/>
                  </a:cubicBezTo>
                  <a:cubicBezTo>
                    <a:pt x="402" y="408"/>
                    <a:pt x="395" y="414"/>
                    <a:pt x="387" y="419"/>
                  </a:cubicBezTo>
                  <a:cubicBezTo>
                    <a:pt x="380" y="424"/>
                    <a:pt x="371" y="429"/>
                    <a:pt x="362" y="433"/>
                  </a:cubicBezTo>
                  <a:cubicBezTo>
                    <a:pt x="382" y="443"/>
                    <a:pt x="399" y="454"/>
                    <a:pt x="411" y="466"/>
                  </a:cubicBezTo>
                  <a:cubicBezTo>
                    <a:pt x="433" y="489"/>
                    <a:pt x="447" y="514"/>
                    <a:pt x="454" y="543"/>
                  </a:cubicBezTo>
                  <a:cubicBezTo>
                    <a:pt x="461" y="571"/>
                    <a:pt x="464" y="607"/>
                    <a:pt x="464" y="649"/>
                  </a:cubicBezTo>
                  <a:cubicBezTo>
                    <a:pt x="464" y="703"/>
                    <a:pt x="460" y="745"/>
                    <a:pt x="451" y="775"/>
                  </a:cubicBezTo>
                  <a:cubicBezTo>
                    <a:pt x="443" y="805"/>
                    <a:pt x="427" y="831"/>
                    <a:pt x="405" y="853"/>
                  </a:cubicBezTo>
                  <a:cubicBezTo>
                    <a:pt x="385" y="872"/>
                    <a:pt x="362" y="887"/>
                    <a:pt x="333" y="896"/>
                  </a:cubicBezTo>
                  <a:cubicBezTo>
                    <a:pt x="305" y="906"/>
                    <a:pt x="269" y="910"/>
                    <a:pt x="226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7" y="0"/>
                  </a:lnTo>
                  <a:close/>
                  <a:moveTo>
                    <a:pt x="143" y="129"/>
                  </a:moveTo>
                  <a:cubicBezTo>
                    <a:pt x="143" y="376"/>
                    <a:pt x="143" y="376"/>
                    <a:pt x="143" y="376"/>
                  </a:cubicBezTo>
                  <a:cubicBezTo>
                    <a:pt x="214" y="376"/>
                    <a:pt x="214" y="376"/>
                    <a:pt x="214" y="376"/>
                  </a:cubicBezTo>
                  <a:cubicBezTo>
                    <a:pt x="252" y="376"/>
                    <a:pt x="279" y="366"/>
                    <a:pt x="294" y="346"/>
                  </a:cubicBezTo>
                  <a:cubicBezTo>
                    <a:pt x="310" y="327"/>
                    <a:pt x="318" y="295"/>
                    <a:pt x="318" y="252"/>
                  </a:cubicBezTo>
                  <a:cubicBezTo>
                    <a:pt x="318" y="206"/>
                    <a:pt x="310" y="175"/>
                    <a:pt x="294" y="156"/>
                  </a:cubicBezTo>
                  <a:cubicBezTo>
                    <a:pt x="279" y="138"/>
                    <a:pt x="252" y="129"/>
                    <a:pt x="214" y="129"/>
                  </a:cubicBezTo>
                  <a:lnTo>
                    <a:pt x="143" y="129"/>
                  </a:lnTo>
                  <a:close/>
                  <a:moveTo>
                    <a:pt x="143" y="497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12" y="781"/>
                    <a:pt x="212" y="781"/>
                    <a:pt x="212" y="781"/>
                  </a:cubicBezTo>
                  <a:cubicBezTo>
                    <a:pt x="250" y="781"/>
                    <a:pt x="278" y="771"/>
                    <a:pt x="295" y="750"/>
                  </a:cubicBezTo>
                  <a:cubicBezTo>
                    <a:pt x="312" y="729"/>
                    <a:pt x="321" y="692"/>
                    <a:pt x="321" y="639"/>
                  </a:cubicBezTo>
                  <a:cubicBezTo>
                    <a:pt x="321" y="588"/>
                    <a:pt x="312" y="552"/>
                    <a:pt x="295" y="530"/>
                  </a:cubicBezTo>
                  <a:cubicBezTo>
                    <a:pt x="278" y="508"/>
                    <a:pt x="250" y="497"/>
                    <a:pt x="212" y="497"/>
                  </a:cubicBezTo>
                  <a:lnTo>
                    <a:pt x="143" y="4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5753" y="3704"/>
              <a:ext cx="60" cy="140"/>
            </a:xfrm>
            <a:custGeom>
              <a:avLst/>
              <a:gdLst>
                <a:gd name="T0" fmla="*/ 60 w 60"/>
                <a:gd name="T1" fmla="*/ 20 h 140"/>
                <a:gd name="T2" fmla="*/ 23 w 60"/>
                <a:gd name="T3" fmla="*/ 20 h 140"/>
                <a:gd name="T4" fmla="*/ 23 w 60"/>
                <a:gd name="T5" fmla="*/ 59 h 140"/>
                <a:gd name="T6" fmla="*/ 55 w 60"/>
                <a:gd name="T7" fmla="*/ 59 h 140"/>
                <a:gd name="T8" fmla="*/ 55 w 60"/>
                <a:gd name="T9" fmla="*/ 79 h 140"/>
                <a:gd name="T10" fmla="*/ 23 w 60"/>
                <a:gd name="T11" fmla="*/ 79 h 140"/>
                <a:gd name="T12" fmla="*/ 23 w 60"/>
                <a:gd name="T13" fmla="*/ 120 h 140"/>
                <a:gd name="T14" fmla="*/ 60 w 60"/>
                <a:gd name="T15" fmla="*/ 120 h 140"/>
                <a:gd name="T16" fmla="*/ 60 w 60"/>
                <a:gd name="T17" fmla="*/ 140 h 140"/>
                <a:gd name="T18" fmla="*/ 0 w 60"/>
                <a:gd name="T19" fmla="*/ 140 h 140"/>
                <a:gd name="T20" fmla="*/ 0 w 60"/>
                <a:gd name="T21" fmla="*/ 0 h 140"/>
                <a:gd name="T22" fmla="*/ 60 w 60"/>
                <a:gd name="T23" fmla="*/ 0 h 140"/>
                <a:gd name="T24" fmla="*/ 60 w 60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40">
                  <a:moveTo>
                    <a:pt x="60" y="20"/>
                  </a:moveTo>
                  <a:lnTo>
                    <a:pt x="23" y="20"/>
                  </a:lnTo>
                  <a:lnTo>
                    <a:pt x="23" y="59"/>
                  </a:lnTo>
                  <a:lnTo>
                    <a:pt x="55" y="59"/>
                  </a:lnTo>
                  <a:lnTo>
                    <a:pt x="55" y="79"/>
                  </a:lnTo>
                  <a:lnTo>
                    <a:pt x="23" y="79"/>
                  </a:lnTo>
                  <a:lnTo>
                    <a:pt x="23" y="120"/>
                  </a:lnTo>
                  <a:lnTo>
                    <a:pt x="60" y="120"/>
                  </a:lnTo>
                  <a:lnTo>
                    <a:pt x="60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5847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5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5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5950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6 w 69"/>
                <a:gd name="T3" fmla="*/ 20 h 140"/>
                <a:gd name="T4" fmla="*/ 46 w 69"/>
                <a:gd name="T5" fmla="*/ 140 h 140"/>
                <a:gd name="T6" fmla="*/ 24 w 69"/>
                <a:gd name="T7" fmla="*/ 140 h 140"/>
                <a:gd name="T8" fmla="*/ 24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6" y="20"/>
                  </a:lnTo>
                  <a:lnTo>
                    <a:pt x="46" y="140"/>
                  </a:lnTo>
                  <a:lnTo>
                    <a:pt x="24" y="140"/>
                  </a:lnTo>
                  <a:lnTo>
                    <a:pt x="24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/>
            <p:cNvSpPr>
              <a:spLocks/>
            </p:cNvSpPr>
            <p:nvPr userDrawn="1"/>
          </p:nvSpPr>
          <p:spPr bwMode="auto">
            <a:xfrm>
              <a:off x="6104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2 w 472"/>
                <a:gd name="T3" fmla="*/ 55 h 927"/>
                <a:gd name="T4" fmla="*/ 452 w 472"/>
                <a:gd name="T5" fmla="*/ 139 h 927"/>
                <a:gd name="T6" fmla="*/ 466 w 472"/>
                <a:gd name="T7" fmla="*/ 253 h 927"/>
                <a:gd name="T8" fmla="*/ 323 w 472"/>
                <a:gd name="T9" fmla="*/ 253 h 927"/>
                <a:gd name="T10" fmla="*/ 319 w 472"/>
                <a:gd name="T11" fmla="*/ 198 h 927"/>
                <a:gd name="T12" fmla="*/ 301 w 472"/>
                <a:gd name="T13" fmla="*/ 156 h 927"/>
                <a:gd name="T14" fmla="*/ 237 w 472"/>
                <a:gd name="T15" fmla="*/ 129 h 927"/>
                <a:gd name="T16" fmla="*/ 201 w 472"/>
                <a:gd name="T17" fmla="*/ 136 h 927"/>
                <a:gd name="T18" fmla="*/ 176 w 472"/>
                <a:gd name="T19" fmla="*/ 155 h 927"/>
                <a:gd name="T20" fmla="*/ 151 w 472"/>
                <a:gd name="T21" fmla="*/ 244 h 927"/>
                <a:gd name="T22" fmla="*/ 154 w 472"/>
                <a:gd name="T23" fmla="*/ 292 h 927"/>
                <a:gd name="T24" fmla="*/ 165 w 472"/>
                <a:gd name="T25" fmla="*/ 324 h 927"/>
                <a:gd name="T26" fmla="*/ 188 w 472"/>
                <a:gd name="T27" fmla="*/ 348 h 927"/>
                <a:gd name="T28" fmla="*/ 227 w 472"/>
                <a:gd name="T29" fmla="*/ 367 h 927"/>
                <a:gd name="T30" fmla="*/ 334 w 472"/>
                <a:gd name="T31" fmla="*/ 411 h 927"/>
                <a:gd name="T32" fmla="*/ 402 w 472"/>
                <a:gd name="T33" fmla="*/ 448 h 927"/>
                <a:gd name="T34" fmla="*/ 444 w 472"/>
                <a:gd name="T35" fmla="*/ 498 h 927"/>
                <a:gd name="T36" fmla="*/ 466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4 w 472"/>
                <a:gd name="T43" fmla="*/ 867 h 927"/>
                <a:gd name="T44" fmla="*/ 341 w 472"/>
                <a:gd name="T45" fmla="*/ 911 h 927"/>
                <a:gd name="T46" fmla="*/ 236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4 w 472"/>
                <a:gd name="T55" fmla="*/ 671 h 927"/>
                <a:gd name="T56" fmla="*/ 149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6 w 472"/>
                <a:gd name="T63" fmla="*/ 798 h 927"/>
                <a:gd name="T64" fmla="*/ 305 w 472"/>
                <a:gd name="T65" fmla="*/ 773 h 927"/>
                <a:gd name="T66" fmla="*/ 324 w 472"/>
                <a:gd name="T67" fmla="*/ 732 h 927"/>
                <a:gd name="T68" fmla="*/ 329 w 472"/>
                <a:gd name="T69" fmla="*/ 671 h 927"/>
                <a:gd name="T70" fmla="*/ 326 w 472"/>
                <a:gd name="T71" fmla="*/ 611 h 927"/>
                <a:gd name="T72" fmla="*/ 313 w 472"/>
                <a:gd name="T73" fmla="*/ 571 h 927"/>
                <a:gd name="T74" fmla="*/ 287 w 472"/>
                <a:gd name="T75" fmla="*/ 544 h 927"/>
                <a:gd name="T76" fmla="*/ 243 w 472"/>
                <a:gd name="T77" fmla="*/ 522 h 927"/>
                <a:gd name="T78" fmla="*/ 135 w 472"/>
                <a:gd name="T79" fmla="*/ 477 h 927"/>
                <a:gd name="T80" fmla="*/ 76 w 472"/>
                <a:gd name="T81" fmla="*/ 445 h 927"/>
                <a:gd name="T82" fmla="*/ 37 w 472"/>
                <a:gd name="T83" fmla="*/ 401 h 927"/>
                <a:gd name="T84" fmla="*/ 15 w 472"/>
                <a:gd name="T85" fmla="*/ 338 h 927"/>
                <a:gd name="T86" fmla="*/ 8 w 472"/>
                <a:gd name="T87" fmla="*/ 248 h 927"/>
                <a:gd name="T88" fmla="*/ 27 w 472"/>
                <a:gd name="T89" fmla="*/ 137 h 927"/>
                <a:gd name="T90" fmla="*/ 82 w 472"/>
                <a:gd name="T91" fmla="*/ 55 h 927"/>
                <a:gd name="T92" fmla="*/ 151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4" y="18"/>
                    <a:pt x="402" y="55"/>
                  </a:cubicBezTo>
                  <a:cubicBezTo>
                    <a:pt x="426" y="78"/>
                    <a:pt x="443" y="106"/>
                    <a:pt x="452" y="139"/>
                  </a:cubicBezTo>
                  <a:cubicBezTo>
                    <a:pt x="461" y="172"/>
                    <a:pt x="466" y="210"/>
                    <a:pt x="466" y="253"/>
                  </a:cubicBezTo>
                  <a:cubicBezTo>
                    <a:pt x="323" y="253"/>
                    <a:pt x="323" y="253"/>
                    <a:pt x="323" y="253"/>
                  </a:cubicBezTo>
                  <a:cubicBezTo>
                    <a:pt x="323" y="233"/>
                    <a:pt x="321" y="214"/>
                    <a:pt x="319" y="198"/>
                  </a:cubicBezTo>
                  <a:cubicBezTo>
                    <a:pt x="316" y="182"/>
                    <a:pt x="310" y="168"/>
                    <a:pt x="301" y="156"/>
                  </a:cubicBezTo>
                  <a:cubicBezTo>
                    <a:pt x="287" y="138"/>
                    <a:pt x="266" y="129"/>
                    <a:pt x="237" y="129"/>
                  </a:cubicBezTo>
                  <a:cubicBezTo>
                    <a:pt x="223" y="129"/>
                    <a:pt x="210" y="131"/>
                    <a:pt x="201" y="136"/>
                  </a:cubicBezTo>
                  <a:cubicBezTo>
                    <a:pt x="191" y="141"/>
                    <a:pt x="182" y="147"/>
                    <a:pt x="176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4" y="292"/>
                  </a:cubicBezTo>
                  <a:cubicBezTo>
                    <a:pt x="156" y="304"/>
                    <a:pt x="159" y="315"/>
                    <a:pt x="165" y="324"/>
                  </a:cubicBezTo>
                  <a:cubicBezTo>
                    <a:pt x="170" y="333"/>
                    <a:pt x="178" y="341"/>
                    <a:pt x="188" y="348"/>
                  </a:cubicBezTo>
                  <a:cubicBezTo>
                    <a:pt x="198" y="355"/>
                    <a:pt x="211" y="361"/>
                    <a:pt x="227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2" y="422"/>
                    <a:pt x="384" y="434"/>
                    <a:pt x="402" y="448"/>
                  </a:cubicBezTo>
                  <a:cubicBezTo>
                    <a:pt x="420" y="461"/>
                    <a:pt x="434" y="478"/>
                    <a:pt x="444" y="498"/>
                  </a:cubicBezTo>
                  <a:cubicBezTo>
                    <a:pt x="455" y="517"/>
                    <a:pt x="462" y="541"/>
                    <a:pt x="466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7" y="845"/>
                    <a:pt x="414" y="867"/>
                  </a:cubicBezTo>
                  <a:cubicBezTo>
                    <a:pt x="395" y="885"/>
                    <a:pt x="371" y="900"/>
                    <a:pt x="341" y="911"/>
                  </a:cubicBezTo>
                  <a:cubicBezTo>
                    <a:pt x="312" y="922"/>
                    <a:pt x="277" y="927"/>
                    <a:pt x="236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7" y="845"/>
                    <a:pt x="22" y="819"/>
                    <a:pt x="13" y="789"/>
                  </a:cubicBezTo>
                  <a:cubicBezTo>
                    <a:pt x="5" y="759"/>
                    <a:pt x="0" y="720"/>
                    <a:pt x="0" y="671"/>
                  </a:cubicBezTo>
                  <a:cubicBezTo>
                    <a:pt x="144" y="671"/>
                    <a:pt x="144" y="671"/>
                    <a:pt x="144" y="671"/>
                  </a:cubicBezTo>
                  <a:cubicBezTo>
                    <a:pt x="144" y="696"/>
                    <a:pt x="145" y="716"/>
                    <a:pt x="149" y="732"/>
                  </a:cubicBezTo>
                  <a:cubicBezTo>
                    <a:pt x="152" y="748"/>
                    <a:pt x="159" y="762"/>
                    <a:pt x="169" y="774"/>
                  </a:cubicBezTo>
                  <a:cubicBezTo>
                    <a:pt x="176" y="781"/>
                    <a:pt x="185" y="786"/>
                    <a:pt x="195" y="791"/>
                  </a:cubicBezTo>
                  <a:cubicBezTo>
                    <a:pt x="206" y="796"/>
                    <a:pt x="220" y="798"/>
                    <a:pt x="236" y="798"/>
                  </a:cubicBezTo>
                  <a:cubicBezTo>
                    <a:pt x="267" y="798"/>
                    <a:pt x="290" y="790"/>
                    <a:pt x="305" y="773"/>
                  </a:cubicBezTo>
                  <a:cubicBezTo>
                    <a:pt x="314" y="761"/>
                    <a:pt x="321" y="748"/>
                    <a:pt x="324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8" y="628"/>
                    <a:pt x="326" y="611"/>
                  </a:cubicBezTo>
                  <a:cubicBezTo>
                    <a:pt x="324" y="595"/>
                    <a:pt x="320" y="582"/>
                    <a:pt x="313" y="571"/>
                  </a:cubicBezTo>
                  <a:cubicBezTo>
                    <a:pt x="307" y="560"/>
                    <a:pt x="298" y="551"/>
                    <a:pt x="287" y="544"/>
                  </a:cubicBezTo>
                  <a:cubicBezTo>
                    <a:pt x="276" y="536"/>
                    <a:pt x="261" y="529"/>
                    <a:pt x="243" y="522"/>
                  </a:cubicBezTo>
                  <a:cubicBezTo>
                    <a:pt x="135" y="477"/>
                    <a:pt x="135" y="477"/>
                    <a:pt x="135" y="477"/>
                  </a:cubicBezTo>
                  <a:cubicBezTo>
                    <a:pt x="112" y="468"/>
                    <a:pt x="92" y="457"/>
                    <a:pt x="76" y="445"/>
                  </a:cubicBezTo>
                  <a:cubicBezTo>
                    <a:pt x="60" y="433"/>
                    <a:pt x="47" y="418"/>
                    <a:pt x="37" y="401"/>
                  </a:cubicBezTo>
                  <a:cubicBezTo>
                    <a:pt x="27" y="383"/>
                    <a:pt x="20" y="362"/>
                    <a:pt x="15" y="338"/>
                  </a:cubicBezTo>
                  <a:cubicBezTo>
                    <a:pt x="10" y="313"/>
                    <a:pt x="8" y="283"/>
                    <a:pt x="8" y="248"/>
                  </a:cubicBezTo>
                  <a:cubicBezTo>
                    <a:pt x="8" y="207"/>
                    <a:pt x="14" y="170"/>
                    <a:pt x="27" y="137"/>
                  </a:cubicBezTo>
                  <a:cubicBezTo>
                    <a:pt x="39" y="105"/>
                    <a:pt x="57" y="77"/>
                    <a:pt x="82" y="55"/>
                  </a:cubicBezTo>
                  <a:cubicBezTo>
                    <a:pt x="102" y="38"/>
                    <a:pt x="125" y="24"/>
                    <a:pt x="151" y="15"/>
                  </a:cubicBezTo>
                  <a:cubicBezTo>
                    <a:pt x="177" y="5"/>
                    <a:pt x="206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/>
            <p:cNvSpPr>
              <a:spLocks/>
            </p:cNvSpPr>
            <p:nvPr userDrawn="1"/>
          </p:nvSpPr>
          <p:spPr bwMode="auto">
            <a:xfrm>
              <a:off x="6216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/>
            <p:cNvSpPr>
              <a:spLocks/>
            </p:cNvSpPr>
            <p:nvPr userDrawn="1"/>
          </p:nvSpPr>
          <p:spPr bwMode="auto">
            <a:xfrm>
              <a:off x="6310" y="3702"/>
              <a:ext cx="74" cy="144"/>
            </a:xfrm>
            <a:custGeom>
              <a:avLst/>
              <a:gdLst>
                <a:gd name="T0" fmla="*/ 243 w 476"/>
                <a:gd name="T1" fmla="*/ 0 h 932"/>
                <a:gd name="T2" fmla="*/ 334 w 476"/>
                <a:gd name="T3" fmla="*/ 15 h 932"/>
                <a:gd name="T4" fmla="*/ 403 w 476"/>
                <a:gd name="T5" fmla="*/ 59 h 932"/>
                <a:gd name="T6" fmla="*/ 455 w 476"/>
                <a:gd name="T7" fmla="*/ 140 h 932"/>
                <a:gd name="T8" fmla="*/ 476 w 476"/>
                <a:gd name="T9" fmla="*/ 251 h 932"/>
                <a:gd name="T10" fmla="*/ 332 w 476"/>
                <a:gd name="T11" fmla="*/ 251 h 932"/>
                <a:gd name="T12" fmla="*/ 327 w 476"/>
                <a:gd name="T13" fmla="*/ 202 h 932"/>
                <a:gd name="T14" fmla="*/ 311 w 476"/>
                <a:gd name="T15" fmla="*/ 163 h 932"/>
                <a:gd name="T16" fmla="*/ 285 w 476"/>
                <a:gd name="T17" fmla="*/ 138 h 932"/>
                <a:gd name="T18" fmla="*/ 243 w 476"/>
                <a:gd name="T19" fmla="*/ 130 h 932"/>
                <a:gd name="T20" fmla="*/ 201 w 476"/>
                <a:gd name="T21" fmla="*/ 139 h 932"/>
                <a:gd name="T22" fmla="*/ 175 w 476"/>
                <a:gd name="T23" fmla="*/ 164 h 932"/>
                <a:gd name="T24" fmla="*/ 148 w 476"/>
                <a:gd name="T25" fmla="*/ 269 h 932"/>
                <a:gd name="T26" fmla="*/ 143 w 476"/>
                <a:gd name="T27" fmla="*/ 466 h 932"/>
                <a:gd name="T28" fmla="*/ 148 w 476"/>
                <a:gd name="T29" fmla="*/ 663 h 932"/>
                <a:gd name="T30" fmla="*/ 175 w 476"/>
                <a:gd name="T31" fmla="*/ 768 h 932"/>
                <a:gd name="T32" fmla="*/ 201 w 476"/>
                <a:gd name="T33" fmla="*/ 793 h 932"/>
                <a:gd name="T34" fmla="*/ 243 w 476"/>
                <a:gd name="T35" fmla="*/ 802 h 932"/>
                <a:gd name="T36" fmla="*/ 285 w 476"/>
                <a:gd name="T37" fmla="*/ 793 h 932"/>
                <a:gd name="T38" fmla="*/ 311 w 476"/>
                <a:gd name="T39" fmla="*/ 769 h 932"/>
                <a:gd name="T40" fmla="*/ 327 w 476"/>
                <a:gd name="T41" fmla="*/ 728 h 932"/>
                <a:gd name="T42" fmla="*/ 332 w 476"/>
                <a:gd name="T43" fmla="*/ 680 h 932"/>
                <a:gd name="T44" fmla="*/ 476 w 476"/>
                <a:gd name="T45" fmla="*/ 680 h 932"/>
                <a:gd name="T46" fmla="*/ 454 w 476"/>
                <a:gd name="T47" fmla="*/ 792 h 932"/>
                <a:gd name="T48" fmla="*/ 400 w 476"/>
                <a:gd name="T49" fmla="*/ 874 h 932"/>
                <a:gd name="T50" fmla="*/ 332 w 476"/>
                <a:gd name="T51" fmla="*/ 918 h 932"/>
                <a:gd name="T52" fmla="*/ 243 w 476"/>
                <a:gd name="T53" fmla="*/ 932 h 932"/>
                <a:gd name="T54" fmla="*/ 137 w 476"/>
                <a:gd name="T55" fmla="*/ 909 h 932"/>
                <a:gd name="T56" fmla="*/ 66 w 476"/>
                <a:gd name="T57" fmla="*/ 854 h 932"/>
                <a:gd name="T58" fmla="*/ 31 w 476"/>
                <a:gd name="T59" fmla="*/ 793 h 932"/>
                <a:gd name="T60" fmla="*/ 11 w 476"/>
                <a:gd name="T61" fmla="*/ 714 h 932"/>
                <a:gd name="T62" fmla="*/ 2 w 476"/>
                <a:gd name="T63" fmla="*/ 607 h 932"/>
                <a:gd name="T64" fmla="*/ 0 w 476"/>
                <a:gd name="T65" fmla="*/ 466 h 932"/>
                <a:gd name="T66" fmla="*/ 2 w 476"/>
                <a:gd name="T67" fmla="*/ 325 h 932"/>
                <a:gd name="T68" fmla="*/ 11 w 476"/>
                <a:gd name="T69" fmla="*/ 218 h 932"/>
                <a:gd name="T70" fmla="*/ 31 w 476"/>
                <a:gd name="T71" fmla="*/ 138 h 932"/>
                <a:gd name="T72" fmla="*/ 66 w 476"/>
                <a:gd name="T73" fmla="*/ 78 h 932"/>
                <a:gd name="T74" fmla="*/ 137 w 476"/>
                <a:gd name="T75" fmla="*/ 23 h 932"/>
                <a:gd name="T76" fmla="*/ 243 w 476"/>
                <a:gd name="T77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6" h="932">
                  <a:moveTo>
                    <a:pt x="243" y="0"/>
                  </a:moveTo>
                  <a:cubicBezTo>
                    <a:pt x="278" y="0"/>
                    <a:pt x="308" y="5"/>
                    <a:pt x="334" y="15"/>
                  </a:cubicBezTo>
                  <a:cubicBezTo>
                    <a:pt x="359" y="25"/>
                    <a:pt x="382" y="40"/>
                    <a:pt x="403" y="59"/>
                  </a:cubicBezTo>
                  <a:cubicBezTo>
                    <a:pt x="426" y="80"/>
                    <a:pt x="443" y="108"/>
                    <a:pt x="455" y="140"/>
                  </a:cubicBezTo>
                  <a:cubicBezTo>
                    <a:pt x="467" y="173"/>
                    <a:pt x="474" y="210"/>
                    <a:pt x="476" y="251"/>
                  </a:cubicBezTo>
                  <a:cubicBezTo>
                    <a:pt x="332" y="251"/>
                    <a:pt x="332" y="251"/>
                    <a:pt x="332" y="251"/>
                  </a:cubicBezTo>
                  <a:cubicBezTo>
                    <a:pt x="332" y="234"/>
                    <a:pt x="330" y="218"/>
                    <a:pt x="327" y="202"/>
                  </a:cubicBezTo>
                  <a:cubicBezTo>
                    <a:pt x="324" y="187"/>
                    <a:pt x="318" y="174"/>
                    <a:pt x="311" y="163"/>
                  </a:cubicBezTo>
                  <a:cubicBezTo>
                    <a:pt x="304" y="153"/>
                    <a:pt x="295" y="144"/>
                    <a:pt x="285" y="138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1" y="186"/>
                    <a:pt x="152" y="221"/>
                    <a:pt x="148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8" y="663"/>
                  </a:cubicBezTo>
                  <a:cubicBezTo>
                    <a:pt x="152" y="711"/>
                    <a:pt x="161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ubicBezTo>
                    <a:pt x="260" y="802"/>
                    <a:pt x="274" y="799"/>
                    <a:pt x="285" y="793"/>
                  </a:cubicBezTo>
                  <a:cubicBezTo>
                    <a:pt x="295" y="787"/>
                    <a:pt x="304" y="779"/>
                    <a:pt x="311" y="769"/>
                  </a:cubicBezTo>
                  <a:cubicBezTo>
                    <a:pt x="318" y="757"/>
                    <a:pt x="324" y="744"/>
                    <a:pt x="327" y="728"/>
                  </a:cubicBezTo>
                  <a:cubicBezTo>
                    <a:pt x="330" y="713"/>
                    <a:pt x="332" y="697"/>
                    <a:pt x="332" y="680"/>
                  </a:cubicBezTo>
                  <a:cubicBezTo>
                    <a:pt x="476" y="680"/>
                    <a:pt x="476" y="680"/>
                    <a:pt x="476" y="680"/>
                  </a:cubicBezTo>
                  <a:cubicBezTo>
                    <a:pt x="474" y="721"/>
                    <a:pt x="467" y="758"/>
                    <a:pt x="454" y="792"/>
                  </a:cubicBezTo>
                  <a:cubicBezTo>
                    <a:pt x="441" y="825"/>
                    <a:pt x="423" y="853"/>
                    <a:pt x="400" y="874"/>
                  </a:cubicBezTo>
                  <a:cubicBezTo>
                    <a:pt x="380" y="894"/>
                    <a:pt x="357" y="908"/>
                    <a:pt x="332" y="918"/>
                  </a:cubicBezTo>
                  <a:cubicBezTo>
                    <a:pt x="308" y="927"/>
                    <a:pt x="278" y="932"/>
                    <a:pt x="243" y="932"/>
                  </a:cubicBez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6"/>
                    <a:pt x="31" y="793"/>
                  </a:cubicBezTo>
                  <a:cubicBezTo>
                    <a:pt x="22" y="771"/>
                    <a:pt x="15" y="745"/>
                    <a:pt x="11" y="714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8"/>
                    <a:pt x="11" y="218"/>
                  </a:cubicBezTo>
                  <a:cubicBezTo>
                    <a:pt x="15" y="187"/>
                    <a:pt x="22" y="161"/>
                    <a:pt x="31" y="138"/>
                  </a:cubicBezTo>
                  <a:cubicBezTo>
                    <a:pt x="39" y="116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auto">
            <a:xfrm>
              <a:off x="6421" y="3704"/>
              <a:ext cx="72" cy="142"/>
            </a:xfrm>
            <a:custGeom>
              <a:avLst/>
              <a:gdLst>
                <a:gd name="T0" fmla="*/ 465 w 465"/>
                <a:gd name="T1" fmla="*/ 685 h 921"/>
                <a:gd name="T2" fmla="*/ 402 w 465"/>
                <a:gd name="T3" fmla="*/ 853 h 921"/>
                <a:gd name="T4" fmla="*/ 233 w 465"/>
                <a:gd name="T5" fmla="*/ 921 h 921"/>
                <a:gd name="T6" fmla="*/ 63 w 465"/>
                <a:gd name="T7" fmla="*/ 853 h 921"/>
                <a:gd name="T8" fmla="*/ 0 w 465"/>
                <a:gd name="T9" fmla="*/ 685 h 921"/>
                <a:gd name="T10" fmla="*/ 0 w 465"/>
                <a:gd name="T11" fmla="*/ 0 h 921"/>
                <a:gd name="T12" fmla="*/ 144 w 465"/>
                <a:gd name="T13" fmla="*/ 0 h 921"/>
                <a:gd name="T14" fmla="*/ 144 w 465"/>
                <a:gd name="T15" fmla="*/ 680 h 921"/>
                <a:gd name="T16" fmla="*/ 167 w 465"/>
                <a:gd name="T17" fmla="*/ 765 h 921"/>
                <a:gd name="T18" fmla="*/ 233 w 465"/>
                <a:gd name="T19" fmla="*/ 791 h 921"/>
                <a:gd name="T20" fmla="*/ 298 w 465"/>
                <a:gd name="T21" fmla="*/ 765 h 921"/>
                <a:gd name="T22" fmla="*/ 321 w 465"/>
                <a:gd name="T23" fmla="*/ 680 h 921"/>
                <a:gd name="T24" fmla="*/ 321 w 465"/>
                <a:gd name="T25" fmla="*/ 0 h 921"/>
                <a:gd name="T26" fmla="*/ 465 w 465"/>
                <a:gd name="T27" fmla="*/ 0 h 921"/>
                <a:gd name="T28" fmla="*/ 465 w 465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921">
                  <a:moveTo>
                    <a:pt x="465" y="685"/>
                  </a:moveTo>
                  <a:cubicBezTo>
                    <a:pt x="465" y="755"/>
                    <a:pt x="444" y="811"/>
                    <a:pt x="402" y="853"/>
                  </a:cubicBezTo>
                  <a:cubicBezTo>
                    <a:pt x="358" y="898"/>
                    <a:pt x="302" y="921"/>
                    <a:pt x="233" y="921"/>
                  </a:cubicBezTo>
                  <a:cubicBezTo>
                    <a:pt x="163" y="921"/>
                    <a:pt x="106" y="898"/>
                    <a:pt x="63" y="853"/>
                  </a:cubicBezTo>
                  <a:cubicBezTo>
                    <a:pt x="21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680"/>
                    <a:pt x="144" y="680"/>
                    <a:pt x="144" y="680"/>
                  </a:cubicBezTo>
                  <a:cubicBezTo>
                    <a:pt x="144" y="718"/>
                    <a:pt x="151" y="747"/>
                    <a:pt x="167" y="765"/>
                  </a:cubicBezTo>
                  <a:cubicBezTo>
                    <a:pt x="182" y="782"/>
                    <a:pt x="204" y="791"/>
                    <a:pt x="233" y="791"/>
                  </a:cubicBezTo>
                  <a:cubicBezTo>
                    <a:pt x="261" y="791"/>
                    <a:pt x="283" y="782"/>
                    <a:pt x="298" y="765"/>
                  </a:cubicBezTo>
                  <a:cubicBezTo>
                    <a:pt x="314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5" y="0"/>
                    <a:pt x="465" y="0"/>
                    <a:pt x="465" y="0"/>
                  </a:cubicBezTo>
                  <a:lnTo>
                    <a:pt x="465" y="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6"/>
            <p:cNvSpPr>
              <a:spLocks noEditPoints="1"/>
            </p:cNvSpPr>
            <p:nvPr userDrawn="1"/>
          </p:nvSpPr>
          <p:spPr bwMode="auto">
            <a:xfrm>
              <a:off x="6535" y="3704"/>
              <a:ext cx="76" cy="140"/>
            </a:xfrm>
            <a:custGeom>
              <a:avLst/>
              <a:gdLst>
                <a:gd name="T0" fmla="*/ 231 w 493"/>
                <a:gd name="T1" fmla="*/ 0 h 910"/>
                <a:gd name="T2" fmla="*/ 410 w 493"/>
                <a:gd name="T3" fmla="*/ 63 h 910"/>
                <a:gd name="T4" fmla="*/ 463 w 493"/>
                <a:gd name="T5" fmla="*/ 268 h 910"/>
                <a:gd name="T6" fmla="*/ 442 w 493"/>
                <a:gd name="T7" fmla="*/ 413 h 910"/>
                <a:gd name="T8" fmla="*/ 357 w 493"/>
                <a:gd name="T9" fmla="*/ 506 h 910"/>
                <a:gd name="T10" fmla="*/ 493 w 493"/>
                <a:gd name="T11" fmla="*/ 910 h 910"/>
                <a:gd name="T12" fmla="*/ 343 w 493"/>
                <a:gd name="T13" fmla="*/ 910 h 910"/>
                <a:gd name="T14" fmla="*/ 224 w 493"/>
                <a:gd name="T15" fmla="*/ 537 h 910"/>
                <a:gd name="T16" fmla="*/ 144 w 493"/>
                <a:gd name="T17" fmla="*/ 537 h 910"/>
                <a:gd name="T18" fmla="*/ 144 w 493"/>
                <a:gd name="T19" fmla="*/ 910 h 910"/>
                <a:gd name="T20" fmla="*/ 0 w 493"/>
                <a:gd name="T21" fmla="*/ 910 h 910"/>
                <a:gd name="T22" fmla="*/ 0 w 493"/>
                <a:gd name="T23" fmla="*/ 0 h 910"/>
                <a:gd name="T24" fmla="*/ 231 w 493"/>
                <a:gd name="T25" fmla="*/ 0 h 910"/>
                <a:gd name="T26" fmla="*/ 144 w 493"/>
                <a:gd name="T27" fmla="*/ 129 h 910"/>
                <a:gd name="T28" fmla="*/ 144 w 493"/>
                <a:gd name="T29" fmla="*/ 408 h 910"/>
                <a:gd name="T30" fmla="*/ 232 w 493"/>
                <a:gd name="T31" fmla="*/ 408 h 910"/>
                <a:gd name="T32" fmla="*/ 278 w 493"/>
                <a:gd name="T33" fmla="*/ 397 h 910"/>
                <a:gd name="T34" fmla="*/ 305 w 493"/>
                <a:gd name="T35" fmla="*/ 367 h 910"/>
                <a:gd name="T36" fmla="*/ 317 w 493"/>
                <a:gd name="T37" fmla="*/ 322 h 910"/>
                <a:gd name="T38" fmla="*/ 320 w 493"/>
                <a:gd name="T39" fmla="*/ 268 h 910"/>
                <a:gd name="T40" fmla="*/ 317 w 493"/>
                <a:gd name="T41" fmla="*/ 214 h 910"/>
                <a:gd name="T42" fmla="*/ 305 w 493"/>
                <a:gd name="T43" fmla="*/ 170 h 910"/>
                <a:gd name="T44" fmla="*/ 278 w 493"/>
                <a:gd name="T45" fmla="*/ 140 h 910"/>
                <a:gd name="T46" fmla="*/ 232 w 493"/>
                <a:gd name="T47" fmla="*/ 129 h 910"/>
                <a:gd name="T48" fmla="*/ 144 w 493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3" h="910">
                  <a:moveTo>
                    <a:pt x="231" y="0"/>
                  </a:moveTo>
                  <a:cubicBezTo>
                    <a:pt x="314" y="0"/>
                    <a:pt x="374" y="21"/>
                    <a:pt x="410" y="63"/>
                  </a:cubicBezTo>
                  <a:cubicBezTo>
                    <a:pt x="446" y="105"/>
                    <a:pt x="463" y="174"/>
                    <a:pt x="463" y="268"/>
                  </a:cubicBezTo>
                  <a:cubicBezTo>
                    <a:pt x="463" y="324"/>
                    <a:pt x="456" y="373"/>
                    <a:pt x="442" y="413"/>
                  </a:cubicBezTo>
                  <a:cubicBezTo>
                    <a:pt x="427" y="453"/>
                    <a:pt x="399" y="484"/>
                    <a:pt x="357" y="506"/>
                  </a:cubicBezTo>
                  <a:cubicBezTo>
                    <a:pt x="493" y="910"/>
                    <a:pt x="493" y="910"/>
                    <a:pt x="493" y="910"/>
                  </a:cubicBezTo>
                  <a:cubicBezTo>
                    <a:pt x="343" y="910"/>
                    <a:pt x="343" y="910"/>
                    <a:pt x="343" y="910"/>
                  </a:cubicBezTo>
                  <a:cubicBezTo>
                    <a:pt x="224" y="537"/>
                    <a:pt x="224" y="537"/>
                    <a:pt x="224" y="537"/>
                  </a:cubicBezTo>
                  <a:cubicBezTo>
                    <a:pt x="144" y="537"/>
                    <a:pt x="144" y="537"/>
                    <a:pt x="144" y="537"/>
                  </a:cubicBezTo>
                  <a:cubicBezTo>
                    <a:pt x="144" y="910"/>
                    <a:pt x="144" y="910"/>
                    <a:pt x="144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4" y="129"/>
                  </a:moveTo>
                  <a:cubicBezTo>
                    <a:pt x="144" y="408"/>
                    <a:pt x="144" y="408"/>
                    <a:pt x="144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51" y="408"/>
                    <a:pt x="266" y="404"/>
                    <a:pt x="278" y="397"/>
                  </a:cubicBezTo>
                  <a:cubicBezTo>
                    <a:pt x="290" y="390"/>
                    <a:pt x="299" y="379"/>
                    <a:pt x="305" y="367"/>
                  </a:cubicBezTo>
                  <a:cubicBezTo>
                    <a:pt x="311" y="354"/>
                    <a:pt x="315" y="339"/>
                    <a:pt x="317" y="322"/>
                  </a:cubicBezTo>
                  <a:cubicBezTo>
                    <a:pt x="319" y="305"/>
                    <a:pt x="320" y="287"/>
                    <a:pt x="320" y="268"/>
                  </a:cubicBezTo>
                  <a:cubicBezTo>
                    <a:pt x="320" y="249"/>
                    <a:pt x="319" y="232"/>
                    <a:pt x="317" y="214"/>
                  </a:cubicBezTo>
                  <a:cubicBezTo>
                    <a:pt x="315" y="197"/>
                    <a:pt x="311" y="182"/>
                    <a:pt x="305" y="170"/>
                  </a:cubicBezTo>
                  <a:cubicBezTo>
                    <a:pt x="299" y="157"/>
                    <a:pt x="290" y="147"/>
                    <a:pt x="278" y="140"/>
                  </a:cubicBezTo>
                  <a:cubicBezTo>
                    <a:pt x="266" y="132"/>
                    <a:pt x="251" y="129"/>
                    <a:pt x="232" y="129"/>
                  </a:cubicBezTo>
                  <a:lnTo>
                    <a:pt x="144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7"/>
            <p:cNvSpPr>
              <a:spLocks noChangeArrowheads="1"/>
            </p:cNvSpPr>
            <p:nvPr userDrawn="1"/>
          </p:nvSpPr>
          <p:spPr bwMode="auto">
            <a:xfrm>
              <a:off x="6650" y="3704"/>
              <a:ext cx="22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8"/>
            <p:cNvSpPr>
              <a:spLocks/>
            </p:cNvSpPr>
            <p:nvPr userDrawn="1"/>
          </p:nvSpPr>
          <p:spPr bwMode="auto">
            <a:xfrm>
              <a:off x="6708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5 w 69"/>
                <a:gd name="T3" fmla="*/ 20 h 140"/>
                <a:gd name="T4" fmla="*/ 45 w 69"/>
                <a:gd name="T5" fmla="*/ 140 h 140"/>
                <a:gd name="T6" fmla="*/ 23 w 69"/>
                <a:gd name="T7" fmla="*/ 140 h 140"/>
                <a:gd name="T8" fmla="*/ 23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/>
            </p:cNvSpPr>
            <p:nvPr userDrawn="1"/>
          </p:nvSpPr>
          <p:spPr bwMode="auto">
            <a:xfrm>
              <a:off x="6808" y="3704"/>
              <a:ext cx="76" cy="140"/>
            </a:xfrm>
            <a:custGeom>
              <a:avLst/>
              <a:gdLst>
                <a:gd name="T0" fmla="*/ 49 w 76"/>
                <a:gd name="T1" fmla="*/ 85 h 140"/>
                <a:gd name="T2" fmla="*/ 49 w 76"/>
                <a:gd name="T3" fmla="*/ 140 h 140"/>
                <a:gd name="T4" fmla="*/ 27 w 76"/>
                <a:gd name="T5" fmla="*/ 140 h 140"/>
                <a:gd name="T6" fmla="*/ 27 w 76"/>
                <a:gd name="T7" fmla="*/ 85 h 140"/>
                <a:gd name="T8" fmla="*/ 0 w 76"/>
                <a:gd name="T9" fmla="*/ 0 h 140"/>
                <a:gd name="T10" fmla="*/ 24 w 76"/>
                <a:gd name="T11" fmla="*/ 0 h 140"/>
                <a:gd name="T12" fmla="*/ 38 w 76"/>
                <a:gd name="T13" fmla="*/ 55 h 140"/>
                <a:gd name="T14" fmla="*/ 52 w 76"/>
                <a:gd name="T15" fmla="*/ 0 h 140"/>
                <a:gd name="T16" fmla="*/ 76 w 76"/>
                <a:gd name="T17" fmla="*/ 0 h 140"/>
                <a:gd name="T18" fmla="*/ 49 w 76"/>
                <a:gd name="T1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40">
                  <a:moveTo>
                    <a:pt x="49" y="85"/>
                  </a:moveTo>
                  <a:lnTo>
                    <a:pt x="49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8" y="55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49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33028" y="1046628"/>
            <a:ext cx="55595" cy="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23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 dirty="0"/>
          </a:p>
        </p:txBody>
      </p:sp>
      <p:sp>
        <p:nvSpPr>
          <p:cNvPr id="5" name="Agenda list"/>
          <p:cNvSpPr>
            <a:spLocks noGrp="1"/>
          </p:cNvSpPr>
          <p:nvPr>
            <p:ph sz="quarter" idx="13"/>
          </p:nvPr>
        </p:nvSpPr>
        <p:spPr>
          <a:xfrm>
            <a:off x="2243780" y="1752898"/>
            <a:ext cx="9211620" cy="4163242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chemeClr val="bg1"/>
              </a:buClr>
              <a:buFont typeface="Calibri" panose="020F050202020403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76072" indent="-228600">
              <a:buClr>
                <a:schemeClr val="bg1"/>
              </a:buClr>
              <a:buFont typeface="Calibri" panose="020F0502020204030204" pitchFamily="34" charset="0"/>
              <a:buChar char="̶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1166812" y="976680"/>
            <a:ext cx="10288587" cy="707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-2976664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0370" y="869171"/>
            <a:ext cx="512064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95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7"/>
            <a:ext cx="12188824" cy="6856213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 dirty="0"/>
          </a:p>
        </p:txBody>
      </p:sp>
      <p:sp>
        <p:nvSpPr>
          <p:cNvPr id="6" name="Section titl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29684" y="2171235"/>
            <a:ext cx="8619892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SECTION HEADER</a:t>
            </a:r>
          </a:p>
        </p:txBody>
      </p:sp>
      <p:sp>
        <p:nvSpPr>
          <p:cNvPr id="7" name="Section number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14319" y="963868"/>
            <a:ext cx="4649659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000" b="0" i="0" u="none" strike="noStrike" cap="all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dirty="0" smtClean="0"/>
              <a:t>CLICK TO EDIT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-3156888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841375" y="5641975"/>
            <a:ext cx="10506075" cy="555625"/>
            <a:chOff x="841375" y="5641975"/>
            <a:chExt cx="10506075" cy="555625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841375" y="5641975"/>
              <a:ext cx="1050607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44550" y="5651500"/>
              <a:ext cx="288925" cy="539750"/>
            </a:xfrm>
            <a:custGeom>
              <a:avLst/>
              <a:gdLst>
                <a:gd name="T0" fmla="*/ 118 w 182"/>
                <a:gd name="T1" fmla="*/ 207 h 340"/>
                <a:gd name="T2" fmla="*/ 118 w 182"/>
                <a:gd name="T3" fmla="*/ 340 h 340"/>
                <a:gd name="T4" fmla="*/ 64 w 182"/>
                <a:gd name="T5" fmla="*/ 340 h 340"/>
                <a:gd name="T6" fmla="*/ 64 w 182"/>
                <a:gd name="T7" fmla="*/ 207 h 340"/>
                <a:gd name="T8" fmla="*/ 0 w 182"/>
                <a:gd name="T9" fmla="*/ 0 h 340"/>
                <a:gd name="T10" fmla="*/ 57 w 182"/>
                <a:gd name="T11" fmla="*/ 0 h 340"/>
                <a:gd name="T12" fmla="*/ 90 w 182"/>
                <a:gd name="T13" fmla="*/ 134 h 340"/>
                <a:gd name="T14" fmla="*/ 123 w 182"/>
                <a:gd name="T15" fmla="*/ 0 h 340"/>
                <a:gd name="T16" fmla="*/ 182 w 182"/>
                <a:gd name="T17" fmla="*/ 0 h 340"/>
                <a:gd name="T18" fmla="*/ 118 w 182"/>
                <a:gd name="T19" fmla="*/ 20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40">
                  <a:moveTo>
                    <a:pt x="118" y="207"/>
                  </a:moveTo>
                  <a:lnTo>
                    <a:pt x="118" y="340"/>
                  </a:lnTo>
                  <a:lnTo>
                    <a:pt x="64" y="340"/>
                  </a:lnTo>
                  <a:lnTo>
                    <a:pt x="64" y="207"/>
                  </a:lnTo>
                  <a:lnTo>
                    <a:pt x="0" y="0"/>
                  </a:lnTo>
                  <a:lnTo>
                    <a:pt x="57" y="0"/>
                  </a:lnTo>
                  <a:lnTo>
                    <a:pt x="90" y="134"/>
                  </a:lnTo>
                  <a:lnTo>
                    <a:pt x="123" y="0"/>
                  </a:lnTo>
                  <a:lnTo>
                    <a:pt x="182" y="0"/>
                  </a:lnTo>
                  <a:lnTo>
                    <a:pt x="118" y="2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1236663" y="5645150"/>
              <a:ext cx="284163" cy="552450"/>
            </a:xfrm>
            <a:custGeom>
              <a:avLst/>
              <a:gdLst>
                <a:gd name="T0" fmla="*/ 48 w 97"/>
                <a:gd name="T1" fmla="*/ 186 h 186"/>
                <a:gd name="T2" fmla="*/ 27 w 97"/>
                <a:gd name="T3" fmla="*/ 182 h 186"/>
                <a:gd name="T4" fmla="*/ 13 w 97"/>
                <a:gd name="T5" fmla="*/ 171 h 186"/>
                <a:gd name="T6" fmla="*/ 6 w 97"/>
                <a:gd name="T7" fmla="*/ 159 h 186"/>
                <a:gd name="T8" fmla="*/ 2 w 97"/>
                <a:gd name="T9" fmla="*/ 143 h 186"/>
                <a:gd name="T10" fmla="*/ 0 w 97"/>
                <a:gd name="T11" fmla="*/ 121 h 186"/>
                <a:gd name="T12" fmla="*/ 0 w 97"/>
                <a:gd name="T13" fmla="*/ 93 h 186"/>
                <a:gd name="T14" fmla="*/ 0 w 97"/>
                <a:gd name="T15" fmla="*/ 65 h 186"/>
                <a:gd name="T16" fmla="*/ 2 w 97"/>
                <a:gd name="T17" fmla="*/ 44 h 186"/>
                <a:gd name="T18" fmla="*/ 6 w 97"/>
                <a:gd name="T19" fmla="*/ 28 h 186"/>
                <a:gd name="T20" fmla="*/ 13 w 97"/>
                <a:gd name="T21" fmla="*/ 16 h 186"/>
                <a:gd name="T22" fmla="*/ 27 w 97"/>
                <a:gd name="T23" fmla="*/ 5 h 186"/>
                <a:gd name="T24" fmla="*/ 48 w 97"/>
                <a:gd name="T25" fmla="*/ 0 h 186"/>
                <a:gd name="T26" fmla="*/ 69 w 97"/>
                <a:gd name="T27" fmla="*/ 5 h 186"/>
                <a:gd name="T28" fmla="*/ 83 w 97"/>
                <a:gd name="T29" fmla="*/ 16 h 186"/>
                <a:gd name="T30" fmla="*/ 91 w 97"/>
                <a:gd name="T31" fmla="*/ 28 h 186"/>
                <a:gd name="T32" fmla="*/ 95 w 97"/>
                <a:gd name="T33" fmla="*/ 44 h 186"/>
                <a:gd name="T34" fmla="*/ 96 w 97"/>
                <a:gd name="T35" fmla="*/ 65 h 186"/>
                <a:gd name="T36" fmla="*/ 97 w 97"/>
                <a:gd name="T37" fmla="*/ 93 h 186"/>
                <a:gd name="T38" fmla="*/ 96 w 97"/>
                <a:gd name="T39" fmla="*/ 121 h 186"/>
                <a:gd name="T40" fmla="*/ 95 w 97"/>
                <a:gd name="T41" fmla="*/ 143 h 186"/>
                <a:gd name="T42" fmla="*/ 91 w 97"/>
                <a:gd name="T43" fmla="*/ 159 h 186"/>
                <a:gd name="T44" fmla="*/ 83 w 97"/>
                <a:gd name="T45" fmla="*/ 171 h 186"/>
                <a:gd name="T46" fmla="*/ 69 w 97"/>
                <a:gd name="T47" fmla="*/ 182 h 186"/>
                <a:gd name="T48" fmla="*/ 48 w 97"/>
                <a:gd name="T49" fmla="*/ 186 h 186"/>
                <a:gd name="T50" fmla="*/ 48 w 97"/>
                <a:gd name="T51" fmla="*/ 160 h 186"/>
                <a:gd name="T52" fmla="*/ 57 w 97"/>
                <a:gd name="T53" fmla="*/ 159 h 186"/>
                <a:gd name="T54" fmla="*/ 62 w 97"/>
                <a:gd name="T55" fmla="*/ 154 h 186"/>
                <a:gd name="T56" fmla="*/ 67 w 97"/>
                <a:gd name="T57" fmla="*/ 133 h 186"/>
                <a:gd name="T58" fmla="*/ 68 w 97"/>
                <a:gd name="T59" fmla="*/ 93 h 186"/>
                <a:gd name="T60" fmla="*/ 67 w 97"/>
                <a:gd name="T61" fmla="*/ 54 h 186"/>
                <a:gd name="T62" fmla="*/ 62 w 97"/>
                <a:gd name="T63" fmla="*/ 33 h 186"/>
                <a:gd name="T64" fmla="*/ 57 w 97"/>
                <a:gd name="T65" fmla="*/ 28 h 186"/>
                <a:gd name="T66" fmla="*/ 48 w 97"/>
                <a:gd name="T67" fmla="*/ 26 h 186"/>
                <a:gd name="T68" fmla="*/ 40 w 97"/>
                <a:gd name="T69" fmla="*/ 28 h 186"/>
                <a:gd name="T70" fmla="*/ 35 w 97"/>
                <a:gd name="T71" fmla="*/ 33 h 186"/>
                <a:gd name="T72" fmla="*/ 29 w 97"/>
                <a:gd name="T73" fmla="*/ 54 h 186"/>
                <a:gd name="T74" fmla="*/ 28 w 97"/>
                <a:gd name="T75" fmla="*/ 93 h 186"/>
                <a:gd name="T76" fmla="*/ 29 w 97"/>
                <a:gd name="T77" fmla="*/ 133 h 186"/>
                <a:gd name="T78" fmla="*/ 35 w 97"/>
                <a:gd name="T79" fmla="*/ 154 h 186"/>
                <a:gd name="T80" fmla="*/ 40 w 97"/>
                <a:gd name="T81" fmla="*/ 159 h 186"/>
                <a:gd name="T82" fmla="*/ 48 w 97"/>
                <a:gd name="T8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" h="186">
                  <a:moveTo>
                    <a:pt x="48" y="186"/>
                  </a:moveTo>
                  <a:cubicBezTo>
                    <a:pt x="40" y="186"/>
                    <a:pt x="33" y="185"/>
                    <a:pt x="27" y="182"/>
                  </a:cubicBezTo>
                  <a:cubicBezTo>
                    <a:pt x="21" y="179"/>
                    <a:pt x="17" y="175"/>
                    <a:pt x="13" y="171"/>
                  </a:cubicBezTo>
                  <a:cubicBezTo>
                    <a:pt x="10" y="167"/>
                    <a:pt x="8" y="163"/>
                    <a:pt x="6" y="159"/>
                  </a:cubicBezTo>
                  <a:cubicBezTo>
                    <a:pt x="4" y="154"/>
                    <a:pt x="3" y="149"/>
                    <a:pt x="2" y="143"/>
                  </a:cubicBezTo>
                  <a:cubicBezTo>
                    <a:pt x="1" y="137"/>
                    <a:pt x="0" y="130"/>
                    <a:pt x="0" y="121"/>
                  </a:cubicBezTo>
                  <a:cubicBezTo>
                    <a:pt x="0" y="113"/>
                    <a:pt x="0" y="104"/>
                    <a:pt x="0" y="93"/>
                  </a:cubicBezTo>
                  <a:cubicBezTo>
                    <a:pt x="0" y="82"/>
                    <a:pt x="0" y="73"/>
                    <a:pt x="0" y="65"/>
                  </a:cubicBezTo>
                  <a:cubicBezTo>
                    <a:pt x="0" y="57"/>
                    <a:pt x="1" y="50"/>
                    <a:pt x="2" y="44"/>
                  </a:cubicBezTo>
                  <a:cubicBezTo>
                    <a:pt x="3" y="38"/>
                    <a:pt x="4" y="32"/>
                    <a:pt x="6" y="28"/>
                  </a:cubicBezTo>
                  <a:cubicBezTo>
                    <a:pt x="8" y="23"/>
                    <a:pt x="10" y="19"/>
                    <a:pt x="13" y="16"/>
                  </a:cubicBezTo>
                  <a:cubicBezTo>
                    <a:pt x="17" y="11"/>
                    <a:pt x="21" y="8"/>
                    <a:pt x="27" y="5"/>
                  </a:cubicBezTo>
                  <a:cubicBezTo>
                    <a:pt x="33" y="2"/>
                    <a:pt x="40" y="0"/>
                    <a:pt x="48" y="0"/>
                  </a:cubicBezTo>
                  <a:cubicBezTo>
                    <a:pt x="57" y="0"/>
                    <a:pt x="64" y="2"/>
                    <a:pt x="69" y="5"/>
                  </a:cubicBezTo>
                  <a:cubicBezTo>
                    <a:pt x="75" y="8"/>
                    <a:pt x="80" y="11"/>
                    <a:pt x="83" y="16"/>
                  </a:cubicBezTo>
                  <a:cubicBezTo>
                    <a:pt x="87" y="19"/>
                    <a:pt x="89" y="23"/>
                    <a:pt x="91" y="28"/>
                  </a:cubicBezTo>
                  <a:cubicBezTo>
                    <a:pt x="93" y="32"/>
                    <a:pt x="94" y="38"/>
                    <a:pt x="95" y="44"/>
                  </a:cubicBezTo>
                  <a:cubicBezTo>
                    <a:pt x="96" y="50"/>
                    <a:pt x="96" y="57"/>
                    <a:pt x="96" y="65"/>
                  </a:cubicBezTo>
                  <a:cubicBezTo>
                    <a:pt x="97" y="73"/>
                    <a:pt x="97" y="82"/>
                    <a:pt x="97" y="93"/>
                  </a:cubicBezTo>
                  <a:cubicBezTo>
                    <a:pt x="97" y="104"/>
                    <a:pt x="97" y="113"/>
                    <a:pt x="96" y="121"/>
                  </a:cubicBezTo>
                  <a:cubicBezTo>
                    <a:pt x="96" y="130"/>
                    <a:pt x="96" y="137"/>
                    <a:pt x="95" y="143"/>
                  </a:cubicBezTo>
                  <a:cubicBezTo>
                    <a:pt x="94" y="149"/>
                    <a:pt x="93" y="154"/>
                    <a:pt x="91" y="159"/>
                  </a:cubicBezTo>
                  <a:cubicBezTo>
                    <a:pt x="89" y="163"/>
                    <a:pt x="87" y="167"/>
                    <a:pt x="83" y="171"/>
                  </a:cubicBezTo>
                  <a:cubicBezTo>
                    <a:pt x="80" y="175"/>
                    <a:pt x="75" y="179"/>
                    <a:pt x="69" y="182"/>
                  </a:cubicBezTo>
                  <a:cubicBezTo>
                    <a:pt x="64" y="185"/>
                    <a:pt x="57" y="186"/>
                    <a:pt x="48" y="186"/>
                  </a:cubicBezTo>
                  <a:close/>
                  <a:moveTo>
                    <a:pt x="48" y="160"/>
                  </a:moveTo>
                  <a:cubicBezTo>
                    <a:pt x="52" y="160"/>
                    <a:pt x="54" y="160"/>
                    <a:pt x="57" y="159"/>
                  </a:cubicBezTo>
                  <a:cubicBezTo>
                    <a:pt x="59" y="157"/>
                    <a:pt x="61" y="156"/>
                    <a:pt x="62" y="154"/>
                  </a:cubicBezTo>
                  <a:cubicBezTo>
                    <a:pt x="65" y="149"/>
                    <a:pt x="66" y="142"/>
                    <a:pt x="67" y="133"/>
                  </a:cubicBezTo>
                  <a:cubicBezTo>
                    <a:pt x="68" y="123"/>
                    <a:pt x="68" y="110"/>
                    <a:pt x="68" y="93"/>
                  </a:cubicBezTo>
                  <a:cubicBezTo>
                    <a:pt x="68" y="77"/>
                    <a:pt x="68" y="63"/>
                    <a:pt x="67" y="54"/>
                  </a:cubicBezTo>
                  <a:cubicBezTo>
                    <a:pt x="66" y="44"/>
                    <a:pt x="65" y="37"/>
                    <a:pt x="62" y="33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4" y="27"/>
                    <a:pt x="52" y="26"/>
                    <a:pt x="48" y="26"/>
                  </a:cubicBezTo>
                  <a:cubicBezTo>
                    <a:pt x="45" y="26"/>
                    <a:pt x="42" y="27"/>
                    <a:pt x="40" y="28"/>
                  </a:cubicBezTo>
                  <a:cubicBezTo>
                    <a:pt x="38" y="29"/>
                    <a:pt x="36" y="31"/>
                    <a:pt x="35" y="33"/>
                  </a:cubicBezTo>
                  <a:cubicBezTo>
                    <a:pt x="32" y="37"/>
                    <a:pt x="30" y="44"/>
                    <a:pt x="29" y="54"/>
                  </a:cubicBezTo>
                  <a:cubicBezTo>
                    <a:pt x="29" y="63"/>
                    <a:pt x="28" y="77"/>
                    <a:pt x="28" y="93"/>
                  </a:cubicBezTo>
                  <a:cubicBezTo>
                    <a:pt x="28" y="110"/>
                    <a:pt x="29" y="123"/>
                    <a:pt x="29" y="133"/>
                  </a:cubicBezTo>
                  <a:cubicBezTo>
                    <a:pt x="30" y="142"/>
                    <a:pt x="32" y="149"/>
                    <a:pt x="35" y="154"/>
                  </a:cubicBezTo>
                  <a:cubicBezTo>
                    <a:pt x="36" y="156"/>
                    <a:pt x="38" y="157"/>
                    <a:pt x="40" y="159"/>
                  </a:cubicBezTo>
                  <a:cubicBezTo>
                    <a:pt x="42" y="160"/>
                    <a:pt x="45" y="160"/>
                    <a:pt x="48" y="1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663700" y="5651500"/>
              <a:ext cx="271463" cy="546100"/>
            </a:xfrm>
            <a:custGeom>
              <a:avLst/>
              <a:gdLst>
                <a:gd name="T0" fmla="*/ 93 w 93"/>
                <a:gd name="T1" fmla="*/ 137 h 184"/>
                <a:gd name="T2" fmla="*/ 80 w 93"/>
                <a:gd name="T3" fmla="*/ 171 h 184"/>
                <a:gd name="T4" fmla="*/ 47 w 93"/>
                <a:gd name="T5" fmla="*/ 184 h 184"/>
                <a:gd name="T6" fmla="*/ 13 w 93"/>
                <a:gd name="T7" fmla="*/ 171 h 184"/>
                <a:gd name="T8" fmla="*/ 0 w 93"/>
                <a:gd name="T9" fmla="*/ 137 h 184"/>
                <a:gd name="T10" fmla="*/ 0 w 93"/>
                <a:gd name="T11" fmla="*/ 0 h 184"/>
                <a:gd name="T12" fmla="*/ 29 w 93"/>
                <a:gd name="T13" fmla="*/ 0 h 184"/>
                <a:gd name="T14" fmla="*/ 29 w 93"/>
                <a:gd name="T15" fmla="*/ 136 h 184"/>
                <a:gd name="T16" fmla="*/ 33 w 93"/>
                <a:gd name="T17" fmla="*/ 153 h 184"/>
                <a:gd name="T18" fmla="*/ 47 w 93"/>
                <a:gd name="T19" fmla="*/ 158 h 184"/>
                <a:gd name="T20" fmla="*/ 60 w 93"/>
                <a:gd name="T21" fmla="*/ 153 h 184"/>
                <a:gd name="T22" fmla="*/ 64 w 93"/>
                <a:gd name="T23" fmla="*/ 136 h 184"/>
                <a:gd name="T24" fmla="*/ 64 w 93"/>
                <a:gd name="T25" fmla="*/ 0 h 184"/>
                <a:gd name="T26" fmla="*/ 93 w 93"/>
                <a:gd name="T27" fmla="*/ 0 h 184"/>
                <a:gd name="T28" fmla="*/ 93 w 93"/>
                <a:gd name="T2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84">
                  <a:moveTo>
                    <a:pt x="93" y="137"/>
                  </a:moveTo>
                  <a:cubicBezTo>
                    <a:pt x="93" y="151"/>
                    <a:pt x="89" y="162"/>
                    <a:pt x="80" y="171"/>
                  </a:cubicBezTo>
                  <a:cubicBezTo>
                    <a:pt x="72" y="180"/>
                    <a:pt x="60" y="184"/>
                    <a:pt x="47" y="184"/>
                  </a:cubicBezTo>
                  <a:cubicBezTo>
                    <a:pt x="33" y="184"/>
                    <a:pt x="21" y="180"/>
                    <a:pt x="13" y="171"/>
                  </a:cubicBezTo>
                  <a:cubicBezTo>
                    <a:pt x="4" y="162"/>
                    <a:pt x="0" y="151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44"/>
                    <a:pt x="30" y="150"/>
                    <a:pt x="33" y="153"/>
                  </a:cubicBezTo>
                  <a:cubicBezTo>
                    <a:pt x="36" y="157"/>
                    <a:pt x="41" y="158"/>
                    <a:pt x="47" y="158"/>
                  </a:cubicBezTo>
                  <a:cubicBezTo>
                    <a:pt x="52" y="158"/>
                    <a:pt x="57" y="157"/>
                    <a:pt x="60" y="153"/>
                  </a:cubicBezTo>
                  <a:cubicBezTo>
                    <a:pt x="63" y="150"/>
                    <a:pt x="64" y="144"/>
                    <a:pt x="64" y="1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93" y="1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2303463" y="5651500"/>
              <a:ext cx="279400" cy="539750"/>
            </a:xfrm>
            <a:custGeom>
              <a:avLst/>
              <a:gdLst>
                <a:gd name="T0" fmla="*/ 46 w 95"/>
                <a:gd name="T1" fmla="*/ 0 h 182"/>
                <a:gd name="T2" fmla="*/ 67 w 95"/>
                <a:gd name="T3" fmla="*/ 5 h 182"/>
                <a:gd name="T4" fmla="*/ 81 w 95"/>
                <a:gd name="T5" fmla="*/ 15 h 182"/>
                <a:gd name="T6" fmla="*/ 89 w 95"/>
                <a:gd name="T7" fmla="*/ 27 h 182"/>
                <a:gd name="T8" fmla="*/ 93 w 95"/>
                <a:gd name="T9" fmla="*/ 43 h 182"/>
                <a:gd name="T10" fmla="*/ 94 w 95"/>
                <a:gd name="T11" fmla="*/ 63 h 182"/>
                <a:gd name="T12" fmla="*/ 95 w 95"/>
                <a:gd name="T13" fmla="*/ 91 h 182"/>
                <a:gd name="T14" fmla="*/ 94 w 95"/>
                <a:gd name="T15" fmla="*/ 119 h 182"/>
                <a:gd name="T16" fmla="*/ 93 w 95"/>
                <a:gd name="T17" fmla="*/ 140 h 182"/>
                <a:gd name="T18" fmla="*/ 89 w 95"/>
                <a:gd name="T19" fmla="*/ 155 h 182"/>
                <a:gd name="T20" fmla="*/ 81 w 95"/>
                <a:gd name="T21" fmla="*/ 167 h 182"/>
                <a:gd name="T22" fmla="*/ 67 w 95"/>
                <a:gd name="T23" fmla="*/ 178 h 182"/>
                <a:gd name="T24" fmla="*/ 46 w 95"/>
                <a:gd name="T25" fmla="*/ 182 h 182"/>
                <a:gd name="T26" fmla="*/ 0 w 95"/>
                <a:gd name="T27" fmla="*/ 182 h 182"/>
                <a:gd name="T28" fmla="*/ 0 w 95"/>
                <a:gd name="T29" fmla="*/ 0 h 182"/>
                <a:gd name="T30" fmla="*/ 46 w 95"/>
                <a:gd name="T31" fmla="*/ 0 h 182"/>
                <a:gd name="T32" fmla="*/ 28 w 95"/>
                <a:gd name="T33" fmla="*/ 26 h 182"/>
                <a:gd name="T34" fmla="*/ 28 w 95"/>
                <a:gd name="T35" fmla="*/ 156 h 182"/>
                <a:gd name="T36" fmla="*/ 45 w 95"/>
                <a:gd name="T37" fmla="*/ 156 h 182"/>
                <a:gd name="T38" fmla="*/ 54 w 95"/>
                <a:gd name="T39" fmla="*/ 154 h 182"/>
                <a:gd name="T40" fmla="*/ 60 w 95"/>
                <a:gd name="T41" fmla="*/ 149 h 182"/>
                <a:gd name="T42" fmla="*/ 65 w 95"/>
                <a:gd name="T43" fmla="*/ 129 h 182"/>
                <a:gd name="T44" fmla="*/ 66 w 95"/>
                <a:gd name="T45" fmla="*/ 91 h 182"/>
                <a:gd name="T46" fmla="*/ 65 w 95"/>
                <a:gd name="T47" fmla="*/ 53 h 182"/>
                <a:gd name="T48" fmla="*/ 60 w 95"/>
                <a:gd name="T49" fmla="*/ 33 h 182"/>
                <a:gd name="T50" fmla="*/ 54 w 95"/>
                <a:gd name="T51" fmla="*/ 28 h 182"/>
                <a:gd name="T52" fmla="*/ 45 w 95"/>
                <a:gd name="T53" fmla="*/ 26 h 182"/>
                <a:gd name="T54" fmla="*/ 28 w 95"/>
                <a:gd name="T5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82">
                  <a:moveTo>
                    <a:pt x="46" y="0"/>
                  </a:moveTo>
                  <a:cubicBezTo>
                    <a:pt x="55" y="0"/>
                    <a:pt x="62" y="2"/>
                    <a:pt x="67" y="5"/>
                  </a:cubicBezTo>
                  <a:cubicBezTo>
                    <a:pt x="73" y="7"/>
                    <a:pt x="78" y="11"/>
                    <a:pt x="81" y="15"/>
                  </a:cubicBezTo>
                  <a:cubicBezTo>
                    <a:pt x="84" y="19"/>
                    <a:pt x="87" y="23"/>
                    <a:pt x="89" y="27"/>
                  </a:cubicBezTo>
                  <a:cubicBezTo>
                    <a:pt x="90" y="31"/>
                    <a:pt x="92" y="37"/>
                    <a:pt x="93" y="43"/>
                  </a:cubicBezTo>
                  <a:cubicBezTo>
                    <a:pt x="93" y="49"/>
                    <a:pt x="94" y="56"/>
                    <a:pt x="94" y="63"/>
                  </a:cubicBezTo>
                  <a:cubicBezTo>
                    <a:pt x="94" y="71"/>
                    <a:pt x="95" y="81"/>
                    <a:pt x="95" y="91"/>
                  </a:cubicBezTo>
                  <a:cubicBezTo>
                    <a:pt x="95" y="102"/>
                    <a:pt x="94" y="111"/>
                    <a:pt x="94" y="119"/>
                  </a:cubicBezTo>
                  <a:cubicBezTo>
                    <a:pt x="94" y="127"/>
                    <a:pt x="93" y="134"/>
                    <a:pt x="93" y="140"/>
                  </a:cubicBezTo>
                  <a:cubicBezTo>
                    <a:pt x="92" y="146"/>
                    <a:pt x="90" y="151"/>
                    <a:pt x="89" y="155"/>
                  </a:cubicBezTo>
                  <a:cubicBezTo>
                    <a:pt x="87" y="160"/>
                    <a:pt x="84" y="164"/>
                    <a:pt x="81" y="167"/>
                  </a:cubicBezTo>
                  <a:cubicBezTo>
                    <a:pt x="78" y="171"/>
                    <a:pt x="73" y="175"/>
                    <a:pt x="67" y="178"/>
                  </a:cubicBezTo>
                  <a:cubicBezTo>
                    <a:pt x="62" y="181"/>
                    <a:pt x="55" y="182"/>
                    <a:pt x="46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8" y="26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45" y="156"/>
                    <a:pt x="45" y="156"/>
                    <a:pt x="45" y="156"/>
                  </a:cubicBezTo>
                  <a:cubicBezTo>
                    <a:pt x="49" y="156"/>
                    <a:pt x="52" y="156"/>
                    <a:pt x="54" y="154"/>
                  </a:cubicBezTo>
                  <a:cubicBezTo>
                    <a:pt x="57" y="153"/>
                    <a:pt x="58" y="151"/>
                    <a:pt x="60" y="149"/>
                  </a:cubicBezTo>
                  <a:cubicBezTo>
                    <a:pt x="63" y="145"/>
                    <a:pt x="64" y="138"/>
                    <a:pt x="65" y="129"/>
                  </a:cubicBezTo>
                  <a:cubicBezTo>
                    <a:pt x="66" y="120"/>
                    <a:pt x="66" y="107"/>
                    <a:pt x="66" y="91"/>
                  </a:cubicBezTo>
                  <a:cubicBezTo>
                    <a:pt x="66" y="75"/>
                    <a:pt x="66" y="62"/>
                    <a:pt x="65" y="53"/>
                  </a:cubicBezTo>
                  <a:cubicBezTo>
                    <a:pt x="64" y="44"/>
                    <a:pt x="63" y="38"/>
                    <a:pt x="60" y="33"/>
                  </a:cubicBezTo>
                  <a:cubicBezTo>
                    <a:pt x="58" y="31"/>
                    <a:pt x="57" y="29"/>
                    <a:pt x="54" y="28"/>
                  </a:cubicBezTo>
                  <a:cubicBezTo>
                    <a:pt x="52" y="27"/>
                    <a:pt x="49" y="26"/>
                    <a:pt x="45" y="26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728913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9 w 140"/>
                <a:gd name="T7" fmla="*/ 144 h 340"/>
                <a:gd name="T8" fmla="*/ 129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082925" y="5648325"/>
              <a:ext cx="274638" cy="549275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4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1 w 94"/>
                <a:gd name="T23" fmla="*/ 58 h 185"/>
                <a:gd name="T24" fmla="*/ 33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7 w 94"/>
                <a:gd name="T31" fmla="*/ 82 h 185"/>
                <a:gd name="T32" fmla="*/ 80 w 94"/>
                <a:gd name="T33" fmla="*/ 89 h 185"/>
                <a:gd name="T34" fmla="*/ 89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2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2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9 w 94"/>
                <a:gd name="T55" fmla="*/ 134 h 185"/>
                <a:gd name="T56" fmla="*/ 30 w 94"/>
                <a:gd name="T57" fmla="*/ 146 h 185"/>
                <a:gd name="T58" fmla="*/ 34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1 w 94"/>
                <a:gd name="T65" fmla="*/ 154 h 185"/>
                <a:gd name="T66" fmla="*/ 65 w 94"/>
                <a:gd name="T67" fmla="*/ 146 h 185"/>
                <a:gd name="T68" fmla="*/ 66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7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2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4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2" y="34"/>
                    <a:pt x="30" y="40"/>
                    <a:pt x="30" y="49"/>
                  </a:cubicBezTo>
                  <a:cubicBezTo>
                    <a:pt x="30" y="52"/>
                    <a:pt x="30" y="55"/>
                    <a:pt x="31" y="58"/>
                  </a:cubicBezTo>
                  <a:cubicBezTo>
                    <a:pt x="31" y="61"/>
                    <a:pt x="32" y="63"/>
                    <a:pt x="33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72" y="84"/>
                    <a:pt x="77" y="86"/>
                    <a:pt x="80" y="89"/>
                  </a:cubicBezTo>
                  <a:cubicBezTo>
                    <a:pt x="84" y="92"/>
                    <a:pt x="87" y="95"/>
                    <a:pt x="89" y="99"/>
                  </a:cubicBezTo>
                  <a:cubicBezTo>
                    <a:pt x="91" y="103"/>
                    <a:pt x="92" y="108"/>
                    <a:pt x="93" y="113"/>
                  </a:cubicBezTo>
                  <a:cubicBezTo>
                    <a:pt x="94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2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9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20" y="181"/>
                    <a:pt x="12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1" y="151"/>
                    <a:pt x="0" y="144"/>
                    <a:pt x="0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9" y="139"/>
                    <a:pt x="29" y="143"/>
                    <a:pt x="30" y="146"/>
                  </a:cubicBezTo>
                  <a:cubicBezTo>
                    <a:pt x="30" y="149"/>
                    <a:pt x="32" y="152"/>
                    <a:pt x="34" y="154"/>
                  </a:cubicBezTo>
                  <a:cubicBezTo>
                    <a:pt x="35" y="156"/>
                    <a:pt x="37" y="157"/>
                    <a:pt x="39" y="158"/>
                  </a:cubicBezTo>
                  <a:cubicBezTo>
                    <a:pt x="41" y="159"/>
                    <a:pt x="44" y="159"/>
                    <a:pt x="47" y="159"/>
                  </a:cubicBezTo>
                  <a:cubicBezTo>
                    <a:pt x="53" y="159"/>
                    <a:pt x="58" y="157"/>
                    <a:pt x="61" y="154"/>
                  </a:cubicBezTo>
                  <a:cubicBezTo>
                    <a:pt x="63" y="152"/>
                    <a:pt x="64" y="149"/>
                    <a:pt x="65" y="146"/>
                  </a:cubicBezTo>
                  <a:cubicBezTo>
                    <a:pt x="65" y="143"/>
                    <a:pt x="66" y="139"/>
                    <a:pt x="66" y="134"/>
                  </a:cubicBezTo>
                  <a:cubicBezTo>
                    <a:pt x="66" y="129"/>
                    <a:pt x="65" y="125"/>
                    <a:pt x="65" y="122"/>
                  </a:cubicBezTo>
                  <a:cubicBezTo>
                    <a:pt x="65" y="119"/>
                    <a:pt x="64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2" y="86"/>
                    <a:pt x="9" y="83"/>
                    <a:pt x="7" y="80"/>
                  </a:cubicBezTo>
                  <a:cubicBezTo>
                    <a:pt x="5" y="76"/>
                    <a:pt x="4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3" y="34"/>
                    <a:pt x="5" y="27"/>
                  </a:cubicBezTo>
                  <a:cubicBezTo>
                    <a:pt x="8" y="21"/>
                    <a:pt x="11" y="15"/>
                    <a:pt x="16" y="11"/>
                  </a:cubicBezTo>
                  <a:cubicBezTo>
                    <a:pt x="20" y="7"/>
                    <a:pt x="25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3500438" y="5651500"/>
              <a:ext cx="225425" cy="539750"/>
            </a:xfrm>
            <a:custGeom>
              <a:avLst/>
              <a:gdLst>
                <a:gd name="T0" fmla="*/ 142 w 142"/>
                <a:gd name="T1" fmla="*/ 48 h 340"/>
                <a:gd name="T2" fmla="*/ 54 w 142"/>
                <a:gd name="T3" fmla="*/ 48 h 340"/>
                <a:gd name="T4" fmla="*/ 54 w 142"/>
                <a:gd name="T5" fmla="*/ 144 h 340"/>
                <a:gd name="T6" fmla="*/ 129 w 142"/>
                <a:gd name="T7" fmla="*/ 144 h 340"/>
                <a:gd name="T8" fmla="*/ 129 w 142"/>
                <a:gd name="T9" fmla="*/ 192 h 340"/>
                <a:gd name="T10" fmla="*/ 54 w 142"/>
                <a:gd name="T11" fmla="*/ 192 h 340"/>
                <a:gd name="T12" fmla="*/ 54 w 142"/>
                <a:gd name="T13" fmla="*/ 292 h 340"/>
                <a:gd name="T14" fmla="*/ 142 w 142"/>
                <a:gd name="T15" fmla="*/ 292 h 340"/>
                <a:gd name="T16" fmla="*/ 142 w 142"/>
                <a:gd name="T17" fmla="*/ 340 h 340"/>
                <a:gd name="T18" fmla="*/ 0 w 142"/>
                <a:gd name="T19" fmla="*/ 340 h 340"/>
                <a:gd name="T20" fmla="*/ 0 w 142"/>
                <a:gd name="T21" fmla="*/ 0 h 340"/>
                <a:gd name="T22" fmla="*/ 142 w 142"/>
                <a:gd name="T23" fmla="*/ 0 h 340"/>
                <a:gd name="T24" fmla="*/ 142 w 142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340">
                  <a:moveTo>
                    <a:pt x="142" y="48"/>
                  </a:moveTo>
                  <a:lnTo>
                    <a:pt x="54" y="48"/>
                  </a:lnTo>
                  <a:lnTo>
                    <a:pt x="54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4" y="192"/>
                  </a:lnTo>
                  <a:lnTo>
                    <a:pt x="54" y="292"/>
                  </a:lnTo>
                  <a:lnTo>
                    <a:pt x="142" y="292"/>
                  </a:lnTo>
                  <a:lnTo>
                    <a:pt x="142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3867150" y="5651500"/>
              <a:ext cx="288925" cy="539750"/>
            </a:xfrm>
            <a:custGeom>
              <a:avLst/>
              <a:gdLst>
                <a:gd name="T0" fmla="*/ 46 w 99"/>
                <a:gd name="T1" fmla="*/ 0 h 182"/>
                <a:gd name="T2" fmla="*/ 82 w 99"/>
                <a:gd name="T3" fmla="*/ 13 h 182"/>
                <a:gd name="T4" fmla="*/ 93 w 99"/>
                <a:gd name="T5" fmla="*/ 54 h 182"/>
                <a:gd name="T6" fmla="*/ 88 w 99"/>
                <a:gd name="T7" fmla="*/ 83 h 182"/>
                <a:gd name="T8" fmla="*/ 72 w 99"/>
                <a:gd name="T9" fmla="*/ 101 h 182"/>
                <a:gd name="T10" fmla="*/ 99 w 99"/>
                <a:gd name="T11" fmla="*/ 182 h 182"/>
                <a:gd name="T12" fmla="*/ 69 w 99"/>
                <a:gd name="T13" fmla="*/ 182 h 182"/>
                <a:gd name="T14" fmla="*/ 45 w 99"/>
                <a:gd name="T15" fmla="*/ 108 h 182"/>
                <a:gd name="T16" fmla="*/ 29 w 99"/>
                <a:gd name="T17" fmla="*/ 108 h 182"/>
                <a:gd name="T18" fmla="*/ 29 w 99"/>
                <a:gd name="T19" fmla="*/ 182 h 182"/>
                <a:gd name="T20" fmla="*/ 0 w 99"/>
                <a:gd name="T21" fmla="*/ 182 h 182"/>
                <a:gd name="T22" fmla="*/ 0 w 99"/>
                <a:gd name="T23" fmla="*/ 0 h 182"/>
                <a:gd name="T24" fmla="*/ 46 w 99"/>
                <a:gd name="T25" fmla="*/ 0 h 182"/>
                <a:gd name="T26" fmla="*/ 29 w 99"/>
                <a:gd name="T27" fmla="*/ 26 h 182"/>
                <a:gd name="T28" fmla="*/ 29 w 99"/>
                <a:gd name="T29" fmla="*/ 82 h 182"/>
                <a:gd name="T30" fmla="*/ 46 w 99"/>
                <a:gd name="T31" fmla="*/ 82 h 182"/>
                <a:gd name="T32" fmla="*/ 56 w 99"/>
                <a:gd name="T33" fmla="*/ 80 h 182"/>
                <a:gd name="T34" fmla="*/ 61 w 99"/>
                <a:gd name="T35" fmla="*/ 74 h 182"/>
                <a:gd name="T36" fmla="*/ 63 w 99"/>
                <a:gd name="T37" fmla="*/ 65 h 182"/>
                <a:gd name="T38" fmla="*/ 64 w 99"/>
                <a:gd name="T39" fmla="*/ 54 h 182"/>
                <a:gd name="T40" fmla="*/ 63 w 99"/>
                <a:gd name="T41" fmla="*/ 43 h 182"/>
                <a:gd name="T42" fmla="*/ 61 w 99"/>
                <a:gd name="T43" fmla="*/ 34 h 182"/>
                <a:gd name="T44" fmla="*/ 56 w 99"/>
                <a:gd name="T45" fmla="*/ 28 h 182"/>
                <a:gd name="T46" fmla="*/ 46 w 99"/>
                <a:gd name="T47" fmla="*/ 26 h 182"/>
                <a:gd name="T48" fmla="*/ 29 w 99"/>
                <a:gd name="T49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82">
                  <a:moveTo>
                    <a:pt x="46" y="0"/>
                  </a:moveTo>
                  <a:cubicBezTo>
                    <a:pt x="63" y="0"/>
                    <a:pt x="75" y="4"/>
                    <a:pt x="82" y="13"/>
                  </a:cubicBezTo>
                  <a:cubicBezTo>
                    <a:pt x="89" y="21"/>
                    <a:pt x="93" y="35"/>
                    <a:pt x="93" y="54"/>
                  </a:cubicBezTo>
                  <a:cubicBezTo>
                    <a:pt x="93" y="65"/>
                    <a:pt x="91" y="75"/>
                    <a:pt x="88" y="83"/>
                  </a:cubicBezTo>
                  <a:cubicBezTo>
                    <a:pt x="85" y="91"/>
                    <a:pt x="80" y="97"/>
                    <a:pt x="72" y="101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9" y="26"/>
                  </a:moveTo>
                  <a:cubicBezTo>
                    <a:pt x="29" y="82"/>
                    <a:pt x="29" y="82"/>
                    <a:pt x="29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0" y="82"/>
                    <a:pt x="53" y="81"/>
                    <a:pt x="56" y="80"/>
                  </a:cubicBezTo>
                  <a:cubicBezTo>
                    <a:pt x="58" y="78"/>
                    <a:pt x="60" y="76"/>
                    <a:pt x="61" y="74"/>
                  </a:cubicBezTo>
                  <a:cubicBezTo>
                    <a:pt x="62" y="71"/>
                    <a:pt x="63" y="68"/>
                    <a:pt x="63" y="65"/>
                  </a:cubicBezTo>
                  <a:cubicBezTo>
                    <a:pt x="64" y="61"/>
                    <a:pt x="64" y="58"/>
                    <a:pt x="64" y="54"/>
                  </a:cubicBezTo>
                  <a:cubicBezTo>
                    <a:pt x="64" y="50"/>
                    <a:pt x="64" y="47"/>
                    <a:pt x="63" y="43"/>
                  </a:cubicBezTo>
                  <a:cubicBezTo>
                    <a:pt x="63" y="40"/>
                    <a:pt x="62" y="37"/>
                    <a:pt x="61" y="34"/>
                  </a:cubicBezTo>
                  <a:cubicBezTo>
                    <a:pt x="60" y="32"/>
                    <a:pt x="58" y="30"/>
                    <a:pt x="56" y="28"/>
                  </a:cubicBezTo>
                  <a:cubicBezTo>
                    <a:pt x="53" y="27"/>
                    <a:pt x="50" y="26"/>
                    <a:pt x="46" y="26"/>
                  </a:cubicBezTo>
                  <a:lnTo>
                    <a:pt x="29" y="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4256088" y="5651500"/>
              <a:ext cx="312738" cy="539750"/>
            </a:xfrm>
            <a:custGeom>
              <a:avLst/>
              <a:gdLst>
                <a:gd name="T0" fmla="*/ 57 w 197"/>
                <a:gd name="T1" fmla="*/ 0 h 340"/>
                <a:gd name="T2" fmla="*/ 99 w 197"/>
                <a:gd name="T3" fmla="*/ 258 h 340"/>
                <a:gd name="T4" fmla="*/ 140 w 197"/>
                <a:gd name="T5" fmla="*/ 0 h 340"/>
                <a:gd name="T6" fmla="*/ 197 w 197"/>
                <a:gd name="T7" fmla="*/ 0 h 340"/>
                <a:gd name="T8" fmla="*/ 125 w 197"/>
                <a:gd name="T9" fmla="*/ 340 h 340"/>
                <a:gd name="T10" fmla="*/ 72 w 197"/>
                <a:gd name="T11" fmla="*/ 340 h 340"/>
                <a:gd name="T12" fmla="*/ 0 w 197"/>
                <a:gd name="T13" fmla="*/ 0 h 340"/>
                <a:gd name="T14" fmla="*/ 57 w 197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340">
                  <a:moveTo>
                    <a:pt x="57" y="0"/>
                  </a:moveTo>
                  <a:lnTo>
                    <a:pt x="99" y="258"/>
                  </a:lnTo>
                  <a:lnTo>
                    <a:pt x="140" y="0"/>
                  </a:lnTo>
                  <a:lnTo>
                    <a:pt x="197" y="0"/>
                  </a:lnTo>
                  <a:lnTo>
                    <a:pt x="125" y="340"/>
                  </a:lnTo>
                  <a:lnTo>
                    <a:pt x="72" y="340"/>
                  </a:lnTo>
                  <a:lnTo>
                    <a:pt x="0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4700588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5249863" y="5651500"/>
              <a:ext cx="260350" cy="539750"/>
            </a:xfrm>
            <a:custGeom>
              <a:avLst/>
              <a:gdLst>
                <a:gd name="T0" fmla="*/ 164 w 164"/>
                <a:gd name="T1" fmla="*/ 48 h 340"/>
                <a:gd name="T2" fmla="*/ 109 w 164"/>
                <a:gd name="T3" fmla="*/ 48 h 340"/>
                <a:gd name="T4" fmla="*/ 109 w 164"/>
                <a:gd name="T5" fmla="*/ 340 h 340"/>
                <a:gd name="T6" fmla="*/ 56 w 164"/>
                <a:gd name="T7" fmla="*/ 340 h 340"/>
                <a:gd name="T8" fmla="*/ 56 w 164"/>
                <a:gd name="T9" fmla="*/ 48 h 340"/>
                <a:gd name="T10" fmla="*/ 0 w 164"/>
                <a:gd name="T11" fmla="*/ 48 h 340"/>
                <a:gd name="T12" fmla="*/ 0 w 164"/>
                <a:gd name="T13" fmla="*/ 0 h 340"/>
                <a:gd name="T14" fmla="*/ 164 w 164"/>
                <a:gd name="T15" fmla="*/ 0 h 340"/>
                <a:gd name="T16" fmla="*/ 164 w 164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0">
                  <a:moveTo>
                    <a:pt x="164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6" y="340"/>
                  </a:lnTo>
                  <a:lnTo>
                    <a:pt x="56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5648325" y="5651500"/>
              <a:ext cx="268288" cy="539750"/>
            </a:xfrm>
            <a:custGeom>
              <a:avLst/>
              <a:gdLst>
                <a:gd name="T0" fmla="*/ 169 w 169"/>
                <a:gd name="T1" fmla="*/ 340 h 340"/>
                <a:gd name="T2" fmla="*/ 118 w 169"/>
                <a:gd name="T3" fmla="*/ 340 h 340"/>
                <a:gd name="T4" fmla="*/ 118 w 169"/>
                <a:gd name="T5" fmla="*/ 192 h 340"/>
                <a:gd name="T6" fmla="*/ 52 w 169"/>
                <a:gd name="T7" fmla="*/ 192 h 340"/>
                <a:gd name="T8" fmla="*/ 52 w 169"/>
                <a:gd name="T9" fmla="*/ 340 h 340"/>
                <a:gd name="T10" fmla="*/ 0 w 169"/>
                <a:gd name="T11" fmla="*/ 340 h 340"/>
                <a:gd name="T12" fmla="*/ 0 w 169"/>
                <a:gd name="T13" fmla="*/ 0 h 340"/>
                <a:gd name="T14" fmla="*/ 52 w 169"/>
                <a:gd name="T15" fmla="*/ 0 h 340"/>
                <a:gd name="T16" fmla="*/ 52 w 169"/>
                <a:gd name="T17" fmla="*/ 144 h 340"/>
                <a:gd name="T18" fmla="*/ 118 w 169"/>
                <a:gd name="T19" fmla="*/ 144 h 340"/>
                <a:gd name="T20" fmla="*/ 118 w 169"/>
                <a:gd name="T21" fmla="*/ 0 h 340"/>
                <a:gd name="T22" fmla="*/ 169 w 169"/>
                <a:gd name="T23" fmla="*/ 0 h 340"/>
                <a:gd name="T24" fmla="*/ 169 w 169"/>
                <a:gd name="T2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340">
                  <a:moveTo>
                    <a:pt x="169" y="340"/>
                  </a:moveTo>
                  <a:lnTo>
                    <a:pt x="118" y="340"/>
                  </a:lnTo>
                  <a:lnTo>
                    <a:pt x="118" y="192"/>
                  </a:lnTo>
                  <a:lnTo>
                    <a:pt x="52" y="192"/>
                  </a:lnTo>
                  <a:lnTo>
                    <a:pt x="52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44"/>
                  </a:lnTo>
                  <a:lnTo>
                    <a:pt x="118" y="144"/>
                  </a:lnTo>
                  <a:lnTo>
                    <a:pt x="118" y="0"/>
                  </a:lnTo>
                  <a:lnTo>
                    <a:pt x="169" y="0"/>
                  </a:lnTo>
                  <a:lnTo>
                    <a:pt x="169" y="3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6078538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 userDrawn="1"/>
          </p:nvSpPr>
          <p:spPr bwMode="auto">
            <a:xfrm>
              <a:off x="6657975" y="5651500"/>
              <a:ext cx="268288" cy="539750"/>
            </a:xfrm>
            <a:custGeom>
              <a:avLst/>
              <a:gdLst>
                <a:gd name="T0" fmla="*/ 45 w 92"/>
                <a:gd name="T1" fmla="*/ 0 h 182"/>
                <a:gd name="T2" fmla="*/ 66 w 92"/>
                <a:gd name="T3" fmla="*/ 3 h 182"/>
                <a:gd name="T4" fmla="*/ 80 w 92"/>
                <a:gd name="T5" fmla="*/ 12 h 182"/>
                <a:gd name="T6" fmla="*/ 89 w 92"/>
                <a:gd name="T7" fmla="*/ 26 h 182"/>
                <a:gd name="T8" fmla="*/ 92 w 92"/>
                <a:gd name="T9" fmla="*/ 49 h 182"/>
                <a:gd name="T10" fmla="*/ 90 w 92"/>
                <a:gd name="T11" fmla="*/ 66 h 182"/>
                <a:gd name="T12" fmla="*/ 81 w 92"/>
                <a:gd name="T13" fmla="*/ 80 h 182"/>
                <a:gd name="T14" fmla="*/ 77 w 92"/>
                <a:gd name="T15" fmla="*/ 84 h 182"/>
                <a:gd name="T16" fmla="*/ 72 w 92"/>
                <a:gd name="T17" fmla="*/ 87 h 182"/>
                <a:gd name="T18" fmla="*/ 82 w 92"/>
                <a:gd name="T19" fmla="*/ 94 h 182"/>
                <a:gd name="T20" fmla="*/ 90 w 92"/>
                <a:gd name="T21" fmla="*/ 109 h 182"/>
                <a:gd name="T22" fmla="*/ 92 w 92"/>
                <a:gd name="T23" fmla="*/ 130 h 182"/>
                <a:gd name="T24" fmla="*/ 90 w 92"/>
                <a:gd name="T25" fmla="*/ 155 h 182"/>
                <a:gd name="T26" fmla="*/ 81 w 92"/>
                <a:gd name="T27" fmla="*/ 171 h 182"/>
                <a:gd name="T28" fmla="*/ 66 w 92"/>
                <a:gd name="T29" fmla="*/ 179 h 182"/>
                <a:gd name="T30" fmla="*/ 45 w 92"/>
                <a:gd name="T31" fmla="*/ 182 h 182"/>
                <a:gd name="T32" fmla="*/ 0 w 92"/>
                <a:gd name="T33" fmla="*/ 182 h 182"/>
                <a:gd name="T34" fmla="*/ 0 w 92"/>
                <a:gd name="T35" fmla="*/ 0 h 182"/>
                <a:gd name="T36" fmla="*/ 45 w 92"/>
                <a:gd name="T37" fmla="*/ 0 h 182"/>
                <a:gd name="T38" fmla="*/ 28 w 92"/>
                <a:gd name="T39" fmla="*/ 26 h 182"/>
                <a:gd name="T40" fmla="*/ 28 w 92"/>
                <a:gd name="T41" fmla="*/ 75 h 182"/>
                <a:gd name="T42" fmla="*/ 43 w 92"/>
                <a:gd name="T43" fmla="*/ 75 h 182"/>
                <a:gd name="T44" fmla="*/ 59 w 92"/>
                <a:gd name="T45" fmla="*/ 70 h 182"/>
                <a:gd name="T46" fmla="*/ 63 w 92"/>
                <a:gd name="T47" fmla="*/ 51 h 182"/>
                <a:gd name="T48" fmla="*/ 59 w 92"/>
                <a:gd name="T49" fmla="*/ 32 h 182"/>
                <a:gd name="T50" fmla="*/ 43 w 92"/>
                <a:gd name="T51" fmla="*/ 26 h 182"/>
                <a:gd name="T52" fmla="*/ 28 w 92"/>
                <a:gd name="T53" fmla="*/ 26 h 182"/>
                <a:gd name="T54" fmla="*/ 28 w 92"/>
                <a:gd name="T55" fmla="*/ 100 h 182"/>
                <a:gd name="T56" fmla="*/ 28 w 92"/>
                <a:gd name="T57" fmla="*/ 156 h 182"/>
                <a:gd name="T58" fmla="*/ 42 w 92"/>
                <a:gd name="T59" fmla="*/ 156 h 182"/>
                <a:gd name="T60" fmla="*/ 59 w 92"/>
                <a:gd name="T61" fmla="*/ 150 h 182"/>
                <a:gd name="T62" fmla="*/ 64 w 92"/>
                <a:gd name="T63" fmla="*/ 128 h 182"/>
                <a:gd name="T64" fmla="*/ 59 w 92"/>
                <a:gd name="T65" fmla="*/ 106 h 182"/>
                <a:gd name="T66" fmla="*/ 42 w 92"/>
                <a:gd name="T67" fmla="*/ 100 h 182"/>
                <a:gd name="T68" fmla="*/ 28 w 92"/>
                <a:gd name="T69" fmla="*/ 10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182">
                  <a:moveTo>
                    <a:pt x="45" y="0"/>
                  </a:moveTo>
                  <a:cubicBezTo>
                    <a:pt x="54" y="0"/>
                    <a:pt x="61" y="1"/>
                    <a:pt x="66" y="3"/>
                  </a:cubicBezTo>
                  <a:cubicBezTo>
                    <a:pt x="72" y="5"/>
                    <a:pt x="77" y="8"/>
                    <a:pt x="80" y="12"/>
                  </a:cubicBezTo>
                  <a:cubicBezTo>
                    <a:pt x="85" y="16"/>
                    <a:pt x="88" y="21"/>
                    <a:pt x="89" y="26"/>
                  </a:cubicBezTo>
                  <a:cubicBezTo>
                    <a:pt x="91" y="31"/>
                    <a:pt x="92" y="39"/>
                    <a:pt x="92" y="49"/>
                  </a:cubicBezTo>
                  <a:cubicBezTo>
                    <a:pt x="92" y="55"/>
                    <a:pt x="91" y="61"/>
                    <a:pt x="90" y="66"/>
                  </a:cubicBezTo>
                  <a:cubicBezTo>
                    <a:pt x="88" y="71"/>
                    <a:pt x="86" y="76"/>
                    <a:pt x="81" y="80"/>
                  </a:cubicBezTo>
                  <a:cubicBezTo>
                    <a:pt x="80" y="82"/>
                    <a:pt x="79" y="83"/>
                    <a:pt x="77" y="84"/>
                  </a:cubicBezTo>
                  <a:cubicBezTo>
                    <a:pt x="76" y="85"/>
                    <a:pt x="74" y="86"/>
                    <a:pt x="72" y="87"/>
                  </a:cubicBezTo>
                  <a:cubicBezTo>
                    <a:pt x="76" y="89"/>
                    <a:pt x="79" y="91"/>
                    <a:pt x="82" y="94"/>
                  </a:cubicBezTo>
                  <a:cubicBezTo>
                    <a:pt x="86" y="98"/>
                    <a:pt x="89" y="103"/>
                    <a:pt x="90" y="109"/>
                  </a:cubicBezTo>
                  <a:cubicBezTo>
                    <a:pt x="92" y="114"/>
                    <a:pt x="92" y="122"/>
                    <a:pt x="92" y="130"/>
                  </a:cubicBezTo>
                  <a:cubicBezTo>
                    <a:pt x="92" y="141"/>
                    <a:pt x="92" y="149"/>
                    <a:pt x="90" y="155"/>
                  </a:cubicBezTo>
                  <a:cubicBezTo>
                    <a:pt x="88" y="161"/>
                    <a:pt x="85" y="166"/>
                    <a:pt x="81" y="171"/>
                  </a:cubicBezTo>
                  <a:cubicBezTo>
                    <a:pt x="77" y="175"/>
                    <a:pt x="72" y="178"/>
                    <a:pt x="66" y="179"/>
                  </a:cubicBezTo>
                  <a:cubicBezTo>
                    <a:pt x="61" y="181"/>
                    <a:pt x="54" y="182"/>
                    <a:pt x="45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5" y="0"/>
                  </a:lnTo>
                  <a:close/>
                  <a:moveTo>
                    <a:pt x="28" y="26"/>
                  </a:moveTo>
                  <a:cubicBezTo>
                    <a:pt x="28" y="75"/>
                    <a:pt x="28" y="75"/>
                    <a:pt x="28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50" y="75"/>
                    <a:pt x="55" y="73"/>
                    <a:pt x="59" y="70"/>
                  </a:cubicBezTo>
                  <a:cubicBezTo>
                    <a:pt x="62" y="66"/>
                    <a:pt x="63" y="59"/>
                    <a:pt x="63" y="51"/>
                  </a:cubicBezTo>
                  <a:cubicBezTo>
                    <a:pt x="63" y="42"/>
                    <a:pt x="62" y="35"/>
                    <a:pt x="59" y="32"/>
                  </a:cubicBezTo>
                  <a:cubicBezTo>
                    <a:pt x="55" y="28"/>
                    <a:pt x="50" y="26"/>
                    <a:pt x="43" y="26"/>
                  </a:cubicBezTo>
                  <a:lnTo>
                    <a:pt x="28" y="26"/>
                  </a:lnTo>
                  <a:close/>
                  <a:moveTo>
                    <a:pt x="28" y="100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42" y="156"/>
                    <a:pt x="42" y="156"/>
                    <a:pt x="42" y="156"/>
                  </a:cubicBezTo>
                  <a:cubicBezTo>
                    <a:pt x="50" y="156"/>
                    <a:pt x="55" y="154"/>
                    <a:pt x="59" y="150"/>
                  </a:cubicBezTo>
                  <a:cubicBezTo>
                    <a:pt x="62" y="146"/>
                    <a:pt x="64" y="139"/>
                    <a:pt x="64" y="128"/>
                  </a:cubicBezTo>
                  <a:cubicBezTo>
                    <a:pt x="64" y="118"/>
                    <a:pt x="62" y="111"/>
                    <a:pt x="59" y="106"/>
                  </a:cubicBezTo>
                  <a:cubicBezTo>
                    <a:pt x="55" y="102"/>
                    <a:pt x="50" y="100"/>
                    <a:pt x="42" y="100"/>
                  </a:cubicBezTo>
                  <a:lnTo>
                    <a:pt x="28" y="1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7078663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2 w 140"/>
                <a:gd name="T3" fmla="*/ 48 h 340"/>
                <a:gd name="T4" fmla="*/ 52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2 w 140"/>
                <a:gd name="T11" fmla="*/ 192 h 340"/>
                <a:gd name="T12" fmla="*/ 52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2" y="48"/>
                  </a:lnTo>
                  <a:lnTo>
                    <a:pt x="52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2" y="192"/>
                  </a:lnTo>
                  <a:lnTo>
                    <a:pt x="52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7432675" y="5648325"/>
              <a:ext cx="274638" cy="549275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3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0 w 94"/>
                <a:gd name="T23" fmla="*/ 58 h 185"/>
                <a:gd name="T24" fmla="*/ 32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6 w 94"/>
                <a:gd name="T31" fmla="*/ 82 h 185"/>
                <a:gd name="T32" fmla="*/ 80 w 94"/>
                <a:gd name="T33" fmla="*/ 89 h 185"/>
                <a:gd name="T34" fmla="*/ 88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1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1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8 w 94"/>
                <a:gd name="T55" fmla="*/ 134 h 185"/>
                <a:gd name="T56" fmla="*/ 29 w 94"/>
                <a:gd name="T57" fmla="*/ 146 h 185"/>
                <a:gd name="T58" fmla="*/ 33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0 w 94"/>
                <a:gd name="T65" fmla="*/ 154 h 185"/>
                <a:gd name="T66" fmla="*/ 64 w 94"/>
                <a:gd name="T67" fmla="*/ 146 h 185"/>
                <a:gd name="T68" fmla="*/ 65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6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1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3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1" y="34"/>
                    <a:pt x="30" y="40"/>
                    <a:pt x="30" y="49"/>
                  </a:cubicBezTo>
                  <a:cubicBezTo>
                    <a:pt x="30" y="52"/>
                    <a:pt x="30" y="55"/>
                    <a:pt x="30" y="58"/>
                  </a:cubicBezTo>
                  <a:cubicBezTo>
                    <a:pt x="31" y="61"/>
                    <a:pt x="31" y="63"/>
                    <a:pt x="32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2" y="84"/>
                    <a:pt x="76" y="86"/>
                    <a:pt x="80" y="89"/>
                  </a:cubicBezTo>
                  <a:cubicBezTo>
                    <a:pt x="83" y="92"/>
                    <a:pt x="86" y="95"/>
                    <a:pt x="88" y="99"/>
                  </a:cubicBezTo>
                  <a:cubicBezTo>
                    <a:pt x="90" y="103"/>
                    <a:pt x="92" y="108"/>
                    <a:pt x="93" y="113"/>
                  </a:cubicBezTo>
                  <a:cubicBezTo>
                    <a:pt x="93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1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8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19" y="181"/>
                    <a:pt x="11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0" y="151"/>
                    <a:pt x="0" y="144"/>
                    <a:pt x="0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8" y="139"/>
                    <a:pt x="29" y="143"/>
                    <a:pt x="29" y="146"/>
                  </a:cubicBezTo>
                  <a:cubicBezTo>
                    <a:pt x="30" y="149"/>
                    <a:pt x="31" y="152"/>
                    <a:pt x="33" y="154"/>
                  </a:cubicBezTo>
                  <a:cubicBezTo>
                    <a:pt x="35" y="156"/>
                    <a:pt x="36" y="157"/>
                    <a:pt x="39" y="158"/>
                  </a:cubicBezTo>
                  <a:cubicBezTo>
                    <a:pt x="41" y="159"/>
                    <a:pt x="43" y="159"/>
                    <a:pt x="47" y="159"/>
                  </a:cubicBezTo>
                  <a:cubicBezTo>
                    <a:pt x="53" y="159"/>
                    <a:pt x="58" y="157"/>
                    <a:pt x="60" y="154"/>
                  </a:cubicBezTo>
                  <a:cubicBezTo>
                    <a:pt x="62" y="152"/>
                    <a:pt x="64" y="149"/>
                    <a:pt x="64" y="146"/>
                  </a:cubicBezTo>
                  <a:cubicBezTo>
                    <a:pt x="65" y="143"/>
                    <a:pt x="65" y="139"/>
                    <a:pt x="65" y="134"/>
                  </a:cubicBezTo>
                  <a:cubicBezTo>
                    <a:pt x="65" y="129"/>
                    <a:pt x="65" y="125"/>
                    <a:pt x="65" y="122"/>
                  </a:cubicBezTo>
                  <a:cubicBezTo>
                    <a:pt x="64" y="119"/>
                    <a:pt x="63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1" y="86"/>
                    <a:pt x="9" y="83"/>
                    <a:pt x="7" y="80"/>
                  </a:cubicBezTo>
                  <a:cubicBezTo>
                    <a:pt x="5" y="76"/>
                    <a:pt x="3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2" y="34"/>
                    <a:pt x="5" y="27"/>
                  </a:cubicBezTo>
                  <a:cubicBezTo>
                    <a:pt x="7" y="21"/>
                    <a:pt x="11" y="15"/>
                    <a:pt x="16" y="11"/>
                  </a:cubicBezTo>
                  <a:cubicBezTo>
                    <a:pt x="20" y="7"/>
                    <a:pt x="24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7831138" y="5651500"/>
              <a:ext cx="260350" cy="539750"/>
            </a:xfrm>
            <a:custGeom>
              <a:avLst/>
              <a:gdLst>
                <a:gd name="T0" fmla="*/ 164 w 164"/>
                <a:gd name="T1" fmla="*/ 48 h 340"/>
                <a:gd name="T2" fmla="*/ 109 w 164"/>
                <a:gd name="T3" fmla="*/ 48 h 340"/>
                <a:gd name="T4" fmla="*/ 109 w 164"/>
                <a:gd name="T5" fmla="*/ 340 h 340"/>
                <a:gd name="T6" fmla="*/ 55 w 164"/>
                <a:gd name="T7" fmla="*/ 340 h 340"/>
                <a:gd name="T8" fmla="*/ 55 w 164"/>
                <a:gd name="T9" fmla="*/ 48 h 340"/>
                <a:gd name="T10" fmla="*/ 0 w 164"/>
                <a:gd name="T11" fmla="*/ 48 h 340"/>
                <a:gd name="T12" fmla="*/ 0 w 164"/>
                <a:gd name="T13" fmla="*/ 0 h 340"/>
                <a:gd name="T14" fmla="*/ 164 w 164"/>
                <a:gd name="T15" fmla="*/ 0 h 340"/>
                <a:gd name="T16" fmla="*/ 164 w 164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0">
                  <a:moveTo>
                    <a:pt x="164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5" y="340"/>
                  </a:lnTo>
                  <a:lnTo>
                    <a:pt x="55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auto">
            <a:xfrm>
              <a:off x="8418513" y="5648325"/>
              <a:ext cx="274638" cy="549275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3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0 w 94"/>
                <a:gd name="T23" fmla="*/ 58 h 185"/>
                <a:gd name="T24" fmla="*/ 32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6 w 94"/>
                <a:gd name="T31" fmla="*/ 82 h 185"/>
                <a:gd name="T32" fmla="*/ 80 w 94"/>
                <a:gd name="T33" fmla="*/ 89 h 185"/>
                <a:gd name="T34" fmla="*/ 88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1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1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8 w 94"/>
                <a:gd name="T55" fmla="*/ 134 h 185"/>
                <a:gd name="T56" fmla="*/ 29 w 94"/>
                <a:gd name="T57" fmla="*/ 146 h 185"/>
                <a:gd name="T58" fmla="*/ 33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0 w 94"/>
                <a:gd name="T65" fmla="*/ 154 h 185"/>
                <a:gd name="T66" fmla="*/ 64 w 94"/>
                <a:gd name="T67" fmla="*/ 146 h 185"/>
                <a:gd name="T68" fmla="*/ 65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6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1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3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1" y="34"/>
                    <a:pt x="30" y="40"/>
                    <a:pt x="30" y="49"/>
                  </a:cubicBezTo>
                  <a:cubicBezTo>
                    <a:pt x="30" y="52"/>
                    <a:pt x="30" y="55"/>
                    <a:pt x="30" y="58"/>
                  </a:cubicBezTo>
                  <a:cubicBezTo>
                    <a:pt x="31" y="61"/>
                    <a:pt x="31" y="63"/>
                    <a:pt x="32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2" y="84"/>
                    <a:pt x="76" y="86"/>
                    <a:pt x="80" y="89"/>
                  </a:cubicBezTo>
                  <a:cubicBezTo>
                    <a:pt x="83" y="92"/>
                    <a:pt x="86" y="95"/>
                    <a:pt x="88" y="99"/>
                  </a:cubicBezTo>
                  <a:cubicBezTo>
                    <a:pt x="90" y="103"/>
                    <a:pt x="92" y="108"/>
                    <a:pt x="93" y="113"/>
                  </a:cubicBezTo>
                  <a:cubicBezTo>
                    <a:pt x="93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1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8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19" y="181"/>
                    <a:pt x="11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0" y="151"/>
                    <a:pt x="0" y="144"/>
                    <a:pt x="0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8" y="139"/>
                    <a:pt x="29" y="143"/>
                    <a:pt x="29" y="146"/>
                  </a:cubicBezTo>
                  <a:cubicBezTo>
                    <a:pt x="30" y="149"/>
                    <a:pt x="31" y="152"/>
                    <a:pt x="33" y="154"/>
                  </a:cubicBezTo>
                  <a:cubicBezTo>
                    <a:pt x="35" y="156"/>
                    <a:pt x="36" y="157"/>
                    <a:pt x="39" y="158"/>
                  </a:cubicBezTo>
                  <a:cubicBezTo>
                    <a:pt x="41" y="159"/>
                    <a:pt x="43" y="159"/>
                    <a:pt x="47" y="159"/>
                  </a:cubicBezTo>
                  <a:cubicBezTo>
                    <a:pt x="53" y="159"/>
                    <a:pt x="58" y="157"/>
                    <a:pt x="60" y="154"/>
                  </a:cubicBezTo>
                  <a:cubicBezTo>
                    <a:pt x="62" y="152"/>
                    <a:pt x="64" y="149"/>
                    <a:pt x="64" y="146"/>
                  </a:cubicBezTo>
                  <a:cubicBezTo>
                    <a:pt x="65" y="143"/>
                    <a:pt x="65" y="139"/>
                    <a:pt x="65" y="134"/>
                  </a:cubicBezTo>
                  <a:cubicBezTo>
                    <a:pt x="65" y="129"/>
                    <a:pt x="65" y="125"/>
                    <a:pt x="65" y="122"/>
                  </a:cubicBezTo>
                  <a:cubicBezTo>
                    <a:pt x="64" y="119"/>
                    <a:pt x="63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1" y="86"/>
                    <a:pt x="9" y="83"/>
                    <a:pt x="7" y="80"/>
                  </a:cubicBezTo>
                  <a:cubicBezTo>
                    <a:pt x="5" y="76"/>
                    <a:pt x="3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2" y="34"/>
                    <a:pt x="5" y="27"/>
                  </a:cubicBezTo>
                  <a:cubicBezTo>
                    <a:pt x="7" y="21"/>
                    <a:pt x="11" y="15"/>
                    <a:pt x="16" y="11"/>
                  </a:cubicBezTo>
                  <a:cubicBezTo>
                    <a:pt x="20" y="7"/>
                    <a:pt x="24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8837613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3 w 140"/>
                <a:gd name="T3" fmla="*/ 48 h 340"/>
                <a:gd name="T4" fmla="*/ 53 w 140"/>
                <a:gd name="T5" fmla="*/ 144 h 340"/>
                <a:gd name="T6" fmla="*/ 129 w 140"/>
                <a:gd name="T7" fmla="*/ 144 h 340"/>
                <a:gd name="T8" fmla="*/ 129 w 140"/>
                <a:gd name="T9" fmla="*/ 192 h 340"/>
                <a:gd name="T10" fmla="*/ 53 w 140"/>
                <a:gd name="T11" fmla="*/ 192 h 340"/>
                <a:gd name="T12" fmla="*/ 53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3" y="48"/>
                  </a:lnTo>
                  <a:lnTo>
                    <a:pt x="53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3" y="192"/>
                  </a:lnTo>
                  <a:lnTo>
                    <a:pt x="53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9188450" y="5645150"/>
              <a:ext cx="277813" cy="552450"/>
            </a:xfrm>
            <a:custGeom>
              <a:avLst/>
              <a:gdLst>
                <a:gd name="T0" fmla="*/ 49 w 95"/>
                <a:gd name="T1" fmla="*/ 0 h 186"/>
                <a:gd name="T2" fmla="*/ 67 w 95"/>
                <a:gd name="T3" fmla="*/ 3 h 186"/>
                <a:gd name="T4" fmla="*/ 81 w 95"/>
                <a:gd name="T5" fmla="*/ 12 h 186"/>
                <a:gd name="T6" fmla="*/ 91 w 95"/>
                <a:gd name="T7" fmla="*/ 28 h 186"/>
                <a:gd name="T8" fmla="*/ 95 w 95"/>
                <a:gd name="T9" fmla="*/ 50 h 186"/>
                <a:gd name="T10" fmla="*/ 67 w 95"/>
                <a:gd name="T11" fmla="*/ 50 h 186"/>
                <a:gd name="T12" fmla="*/ 66 w 95"/>
                <a:gd name="T13" fmla="*/ 41 h 186"/>
                <a:gd name="T14" fmla="*/ 62 w 95"/>
                <a:gd name="T15" fmla="*/ 33 h 186"/>
                <a:gd name="T16" fmla="*/ 57 w 95"/>
                <a:gd name="T17" fmla="*/ 28 h 186"/>
                <a:gd name="T18" fmla="*/ 49 w 95"/>
                <a:gd name="T19" fmla="*/ 26 h 186"/>
                <a:gd name="T20" fmla="*/ 41 w 95"/>
                <a:gd name="T21" fmla="*/ 28 h 186"/>
                <a:gd name="T22" fmla="*/ 35 w 95"/>
                <a:gd name="T23" fmla="*/ 33 h 186"/>
                <a:gd name="T24" fmla="*/ 30 w 95"/>
                <a:gd name="T25" fmla="*/ 54 h 186"/>
                <a:gd name="T26" fmla="*/ 29 w 95"/>
                <a:gd name="T27" fmla="*/ 93 h 186"/>
                <a:gd name="T28" fmla="*/ 30 w 95"/>
                <a:gd name="T29" fmla="*/ 133 h 186"/>
                <a:gd name="T30" fmla="*/ 35 w 95"/>
                <a:gd name="T31" fmla="*/ 154 h 186"/>
                <a:gd name="T32" fmla="*/ 41 w 95"/>
                <a:gd name="T33" fmla="*/ 159 h 186"/>
                <a:gd name="T34" fmla="*/ 49 w 95"/>
                <a:gd name="T35" fmla="*/ 160 h 186"/>
                <a:gd name="T36" fmla="*/ 57 w 95"/>
                <a:gd name="T37" fmla="*/ 159 h 186"/>
                <a:gd name="T38" fmla="*/ 62 w 95"/>
                <a:gd name="T39" fmla="*/ 154 h 186"/>
                <a:gd name="T40" fmla="*/ 66 w 95"/>
                <a:gd name="T41" fmla="*/ 146 h 186"/>
                <a:gd name="T42" fmla="*/ 67 w 95"/>
                <a:gd name="T43" fmla="*/ 136 h 186"/>
                <a:gd name="T44" fmla="*/ 95 w 95"/>
                <a:gd name="T45" fmla="*/ 136 h 186"/>
                <a:gd name="T46" fmla="*/ 91 w 95"/>
                <a:gd name="T47" fmla="*/ 158 h 186"/>
                <a:gd name="T48" fmla="*/ 80 w 95"/>
                <a:gd name="T49" fmla="*/ 175 h 186"/>
                <a:gd name="T50" fmla="*/ 67 w 95"/>
                <a:gd name="T51" fmla="*/ 183 h 186"/>
                <a:gd name="T52" fmla="*/ 49 w 95"/>
                <a:gd name="T53" fmla="*/ 186 h 186"/>
                <a:gd name="T54" fmla="*/ 28 w 95"/>
                <a:gd name="T55" fmla="*/ 182 h 186"/>
                <a:gd name="T56" fmla="*/ 14 w 95"/>
                <a:gd name="T57" fmla="*/ 171 h 186"/>
                <a:gd name="T58" fmla="*/ 6 w 95"/>
                <a:gd name="T59" fmla="*/ 159 h 186"/>
                <a:gd name="T60" fmla="*/ 2 w 95"/>
                <a:gd name="T61" fmla="*/ 143 h 186"/>
                <a:gd name="T62" fmla="*/ 1 w 95"/>
                <a:gd name="T63" fmla="*/ 121 h 186"/>
                <a:gd name="T64" fmla="*/ 0 w 95"/>
                <a:gd name="T65" fmla="*/ 93 h 186"/>
                <a:gd name="T66" fmla="*/ 1 w 95"/>
                <a:gd name="T67" fmla="*/ 65 h 186"/>
                <a:gd name="T68" fmla="*/ 2 w 95"/>
                <a:gd name="T69" fmla="*/ 44 h 186"/>
                <a:gd name="T70" fmla="*/ 6 w 95"/>
                <a:gd name="T71" fmla="*/ 28 h 186"/>
                <a:gd name="T72" fmla="*/ 14 w 95"/>
                <a:gd name="T73" fmla="*/ 16 h 186"/>
                <a:gd name="T74" fmla="*/ 28 w 95"/>
                <a:gd name="T75" fmla="*/ 5 h 186"/>
                <a:gd name="T76" fmla="*/ 49 w 95"/>
                <a:gd name="T7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186">
                  <a:moveTo>
                    <a:pt x="49" y="0"/>
                  </a:moveTo>
                  <a:cubicBezTo>
                    <a:pt x="56" y="0"/>
                    <a:pt x="62" y="1"/>
                    <a:pt x="67" y="3"/>
                  </a:cubicBezTo>
                  <a:cubicBezTo>
                    <a:pt x="72" y="5"/>
                    <a:pt x="77" y="8"/>
                    <a:pt x="81" y="12"/>
                  </a:cubicBezTo>
                  <a:cubicBezTo>
                    <a:pt x="85" y="16"/>
                    <a:pt x="89" y="22"/>
                    <a:pt x="91" y="28"/>
                  </a:cubicBezTo>
                  <a:cubicBezTo>
                    <a:pt x="94" y="35"/>
                    <a:pt x="95" y="42"/>
                    <a:pt x="95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7"/>
                    <a:pt x="66" y="44"/>
                    <a:pt x="66" y="41"/>
                  </a:cubicBezTo>
                  <a:cubicBezTo>
                    <a:pt x="65" y="38"/>
                    <a:pt x="64" y="35"/>
                    <a:pt x="62" y="33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5" y="27"/>
                    <a:pt x="52" y="26"/>
                    <a:pt x="49" y="26"/>
                  </a:cubicBezTo>
                  <a:cubicBezTo>
                    <a:pt x="45" y="26"/>
                    <a:pt x="43" y="27"/>
                    <a:pt x="41" y="28"/>
                  </a:cubicBezTo>
                  <a:cubicBezTo>
                    <a:pt x="38" y="29"/>
                    <a:pt x="37" y="31"/>
                    <a:pt x="35" y="33"/>
                  </a:cubicBezTo>
                  <a:cubicBezTo>
                    <a:pt x="32" y="37"/>
                    <a:pt x="31" y="44"/>
                    <a:pt x="30" y="54"/>
                  </a:cubicBezTo>
                  <a:cubicBezTo>
                    <a:pt x="29" y="63"/>
                    <a:pt x="29" y="77"/>
                    <a:pt x="29" y="93"/>
                  </a:cubicBezTo>
                  <a:cubicBezTo>
                    <a:pt x="29" y="110"/>
                    <a:pt x="29" y="123"/>
                    <a:pt x="30" y="133"/>
                  </a:cubicBezTo>
                  <a:cubicBezTo>
                    <a:pt x="31" y="142"/>
                    <a:pt x="32" y="149"/>
                    <a:pt x="35" y="154"/>
                  </a:cubicBezTo>
                  <a:cubicBezTo>
                    <a:pt x="37" y="156"/>
                    <a:pt x="38" y="157"/>
                    <a:pt x="41" y="159"/>
                  </a:cubicBezTo>
                  <a:cubicBezTo>
                    <a:pt x="43" y="160"/>
                    <a:pt x="45" y="160"/>
                    <a:pt x="49" y="160"/>
                  </a:cubicBezTo>
                  <a:cubicBezTo>
                    <a:pt x="52" y="160"/>
                    <a:pt x="55" y="160"/>
                    <a:pt x="57" y="159"/>
                  </a:cubicBezTo>
                  <a:cubicBezTo>
                    <a:pt x="59" y="157"/>
                    <a:pt x="61" y="156"/>
                    <a:pt x="62" y="154"/>
                  </a:cubicBezTo>
                  <a:cubicBezTo>
                    <a:pt x="64" y="151"/>
                    <a:pt x="65" y="149"/>
                    <a:pt x="66" y="146"/>
                  </a:cubicBezTo>
                  <a:cubicBezTo>
                    <a:pt x="66" y="143"/>
                    <a:pt x="67" y="139"/>
                    <a:pt x="67" y="136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5" y="144"/>
                    <a:pt x="94" y="152"/>
                    <a:pt x="91" y="158"/>
                  </a:cubicBezTo>
                  <a:cubicBezTo>
                    <a:pt x="88" y="165"/>
                    <a:pt x="85" y="171"/>
                    <a:pt x="80" y="175"/>
                  </a:cubicBezTo>
                  <a:cubicBezTo>
                    <a:pt x="76" y="179"/>
                    <a:pt x="72" y="182"/>
                    <a:pt x="67" y="183"/>
                  </a:cubicBezTo>
                  <a:cubicBezTo>
                    <a:pt x="62" y="185"/>
                    <a:pt x="56" y="186"/>
                    <a:pt x="49" y="186"/>
                  </a:cubicBezTo>
                  <a:cubicBezTo>
                    <a:pt x="40" y="186"/>
                    <a:pt x="33" y="185"/>
                    <a:pt x="28" y="182"/>
                  </a:cubicBezTo>
                  <a:cubicBezTo>
                    <a:pt x="22" y="179"/>
                    <a:pt x="17" y="175"/>
                    <a:pt x="14" y="171"/>
                  </a:cubicBezTo>
                  <a:cubicBezTo>
                    <a:pt x="11" y="167"/>
                    <a:pt x="8" y="163"/>
                    <a:pt x="6" y="159"/>
                  </a:cubicBezTo>
                  <a:cubicBezTo>
                    <a:pt x="5" y="154"/>
                    <a:pt x="3" y="149"/>
                    <a:pt x="2" y="143"/>
                  </a:cubicBezTo>
                  <a:cubicBezTo>
                    <a:pt x="2" y="137"/>
                    <a:pt x="1" y="130"/>
                    <a:pt x="1" y="121"/>
                  </a:cubicBezTo>
                  <a:cubicBezTo>
                    <a:pt x="0" y="113"/>
                    <a:pt x="0" y="104"/>
                    <a:pt x="0" y="93"/>
                  </a:cubicBezTo>
                  <a:cubicBezTo>
                    <a:pt x="0" y="82"/>
                    <a:pt x="0" y="73"/>
                    <a:pt x="1" y="65"/>
                  </a:cubicBezTo>
                  <a:cubicBezTo>
                    <a:pt x="1" y="57"/>
                    <a:pt x="2" y="50"/>
                    <a:pt x="2" y="44"/>
                  </a:cubicBezTo>
                  <a:cubicBezTo>
                    <a:pt x="3" y="38"/>
                    <a:pt x="5" y="32"/>
                    <a:pt x="6" y="28"/>
                  </a:cubicBezTo>
                  <a:cubicBezTo>
                    <a:pt x="8" y="23"/>
                    <a:pt x="11" y="19"/>
                    <a:pt x="14" y="16"/>
                  </a:cubicBezTo>
                  <a:cubicBezTo>
                    <a:pt x="17" y="11"/>
                    <a:pt x="22" y="8"/>
                    <a:pt x="28" y="5"/>
                  </a:cubicBezTo>
                  <a:cubicBezTo>
                    <a:pt x="33" y="2"/>
                    <a:pt x="40" y="0"/>
                    <a:pt x="4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9605963" y="5651500"/>
              <a:ext cx="269875" cy="546100"/>
            </a:xfrm>
            <a:custGeom>
              <a:avLst/>
              <a:gdLst>
                <a:gd name="T0" fmla="*/ 92 w 92"/>
                <a:gd name="T1" fmla="*/ 137 h 184"/>
                <a:gd name="T2" fmla="*/ 80 w 92"/>
                <a:gd name="T3" fmla="*/ 171 h 184"/>
                <a:gd name="T4" fmla="*/ 46 w 92"/>
                <a:gd name="T5" fmla="*/ 184 h 184"/>
                <a:gd name="T6" fmla="*/ 12 w 92"/>
                <a:gd name="T7" fmla="*/ 171 h 184"/>
                <a:gd name="T8" fmla="*/ 0 w 92"/>
                <a:gd name="T9" fmla="*/ 137 h 184"/>
                <a:gd name="T10" fmla="*/ 0 w 92"/>
                <a:gd name="T11" fmla="*/ 0 h 184"/>
                <a:gd name="T12" fmla="*/ 28 w 92"/>
                <a:gd name="T13" fmla="*/ 0 h 184"/>
                <a:gd name="T14" fmla="*/ 28 w 92"/>
                <a:gd name="T15" fmla="*/ 136 h 184"/>
                <a:gd name="T16" fmla="*/ 33 w 92"/>
                <a:gd name="T17" fmla="*/ 153 h 184"/>
                <a:gd name="T18" fmla="*/ 46 w 92"/>
                <a:gd name="T19" fmla="*/ 158 h 184"/>
                <a:gd name="T20" fmla="*/ 59 w 92"/>
                <a:gd name="T21" fmla="*/ 153 h 184"/>
                <a:gd name="T22" fmla="*/ 64 w 92"/>
                <a:gd name="T23" fmla="*/ 136 h 184"/>
                <a:gd name="T24" fmla="*/ 64 w 92"/>
                <a:gd name="T25" fmla="*/ 0 h 184"/>
                <a:gd name="T26" fmla="*/ 92 w 92"/>
                <a:gd name="T27" fmla="*/ 0 h 184"/>
                <a:gd name="T28" fmla="*/ 92 w 92"/>
                <a:gd name="T2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184">
                  <a:moveTo>
                    <a:pt x="92" y="137"/>
                  </a:moveTo>
                  <a:cubicBezTo>
                    <a:pt x="92" y="151"/>
                    <a:pt x="88" y="162"/>
                    <a:pt x="80" y="171"/>
                  </a:cubicBezTo>
                  <a:cubicBezTo>
                    <a:pt x="71" y="180"/>
                    <a:pt x="60" y="184"/>
                    <a:pt x="46" y="184"/>
                  </a:cubicBezTo>
                  <a:cubicBezTo>
                    <a:pt x="32" y="184"/>
                    <a:pt x="21" y="180"/>
                    <a:pt x="12" y="171"/>
                  </a:cubicBezTo>
                  <a:cubicBezTo>
                    <a:pt x="4" y="162"/>
                    <a:pt x="0" y="151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8" y="144"/>
                    <a:pt x="30" y="150"/>
                    <a:pt x="33" y="153"/>
                  </a:cubicBezTo>
                  <a:cubicBezTo>
                    <a:pt x="36" y="157"/>
                    <a:pt x="40" y="158"/>
                    <a:pt x="46" y="158"/>
                  </a:cubicBezTo>
                  <a:cubicBezTo>
                    <a:pt x="52" y="158"/>
                    <a:pt x="56" y="157"/>
                    <a:pt x="59" y="153"/>
                  </a:cubicBezTo>
                  <a:cubicBezTo>
                    <a:pt x="62" y="150"/>
                    <a:pt x="64" y="144"/>
                    <a:pt x="64" y="1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1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2" name="Freeform 26"/>
            <p:cNvSpPr>
              <a:spLocks noEditPoints="1"/>
            </p:cNvSpPr>
            <p:nvPr userDrawn="1"/>
          </p:nvSpPr>
          <p:spPr bwMode="auto">
            <a:xfrm>
              <a:off x="10034588" y="5651500"/>
              <a:ext cx="285750" cy="539750"/>
            </a:xfrm>
            <a:custGeom>
              <a:avLst/>
              <a:gdLst>
                <a:gd name="T0" fmla="*/ 46 w 98"/>
                <a:gd name="T1" fmla="*/ 0 h 182"/>
                <a:gd name="T2" fmla="*/ 82 w 98"/>
                <a:gd name="T3" fmla="*/ 13 h 182"/>
                <a:gd name="T4" fmla="*/ 92 w 98"/>
                <a:gd name="T5" fmla="*/ 54 h 182"/>
                <a:gd name="T6" fmla="*/ 88 w 98"/>
                <a:gd name="T7" fmla="*/ 83 h 182"/>
                <a:gd name="T8" fmla="*/ 71 w 98"/>
                <a:gd name="T9" fmla="*/ 101 h 182"/>
                <a:gd name="T10" fmla="*/ 98 w 98"/>
                <a:gd name="T11" fmla="*/ 182 h 182"/>
                <a:gd name="T12" fmla="*/ 68 w 98"/>
                <a:gd name="T13" fmla="*/ 182 h 182"/>
                <a:gd name="T14" fmla="*/ 45 w 98"/>
                <a:gd name="T15" fmla="*/ 108 h 182"/>
                <a:gd name="T16" fmla="*/ 28 w 98"/>
                <a:gd name="T17" fmla="*/ 108 h 182"/>
                <a:gd name="T18" fmla="*/ 28 w 98"/>
                <a:gd name="T19" fmla="*/ 182 h 182"/>
                <a:gd name="T20" fmla="*/ 0 w 98"/>
                <a:gd name="T21" fmla="*/ 182 h 182"/>
                <a:gd name="T22" fmla="*/ 0 w 98"/>
                <a:gd name="T23" fmla="*/ 0 h 182"/>
                <a:gd name="T24" fmla="*/ 46 w 98"/>
                <a:gd name="T25" fmla="*/ 0 h 182"/>
                <a:gd name="T26" fmla="*/ 28 w 98"/>
                <a:gd name="T27" fmla="*/ 26 h 182"/>
                <a:gd name="T28" fmla="*/ 28 w 98"/>
                <a:gd name="T29" fmla="*/ 82 h 182"/>
                <a:gd name="T30" fmla="*/ 46 w 98"/>
                <a:gd name="T31" fmla="*/ 82 h 182"/>
                <a:gd name="T32" fmla="*/ 55 w 98"/>
                <a:gd name="T33" fmla="*/ 80 h 182"/>
                <a:gd name="T34" fmla="*/ 61 w 98"/>
                <a:gd name="T35" fmla="*/ 74 h 182"/>
                <a:gd name="T36" fmla="*/ 63 w 98"/>
                <a:gd name="T37" fmla="*/ 65 h 182"/>
                <a:gd name="T38" fmla="*/ 64 w 98"/>
                <a:gd name="T39" fmla="*/ 54 h 182"/>
                <a:gd name="T40" fmla="*/ 63 w 98"/>
                <a:gd name="T41" fmla="*/ 43 h 182"/>
                <a:gd name="T42" fmla="*/ 61 w 98"/>
                <a:gd name="T43" fmla="*/ 34 h 182"/>
                <a:gd name="T44" fmla="*/ 55 w 98"/>
                <a:gd name="T45" fmla="*/ 28 h 182"/>
                <a:gd name="T46" fmla="*/ 46 w 98"/>
                <a:gd name="T47" fmla="*/ 26 h 182"/>
                <a:gd name="T48" fmla="*/ 28 w 98"/>
                <a:gd name="T49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82">
                  <a:moveTo>
                    <a:pt x="46" y="0"/>
                  </a:moveTo>
                  <a:cubicBezTo>
                    <a:pt x="62" y="0"/>
                    <a:pt x="74" y="4"/>
                    <a:pt x="82" y="13"/>
                  </a:cubicBezTo>
                  <a:cubicBezTo>
                    <a:pt x="89" y="21"/>
                    <a:pt x="92" y="35"/>
                    <a:pt x="92" y="54"/>
                  </a:cubicBezTo>
                  <a:cubicBezTo>
                    <a:pt x="92" y="65"/>
                    <a:pt x="91" y="75"/>
                    <a:pt x="88" y="83"/>
                  </a:cubicBezTo>
                  <a:cubicBezTo>
                    <a:pt x="85" y="91"/>
                    <a:pt x="79" y="97"/>
                    <a:pt x="71" y="101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8" y="26"/>
                  </a:moveTo>
                  <a:cubicBezTo>
                    <a:pt x="28" y="82"/>
                    <a:pt x="28" y="82"/>
                    <a:pt x="28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0" y="82"/>
                    <a:pt x="53" y="81"/>
                    <a:pt x="55" y="80"/>
                  </a:cubicBezTo>
                  <a:cubicBezTo>
                    <a:pt x="58" y="78"/>
                    <a:pt x="59" y="76"/>
                    <a:pt x="61" y="74"/>
                  </a:cubicBezTo>
                  <a:cubicBezTo>
                    <a:pt x="62" y="71"/>
                    <a:pt x="63" y="68"/>
                    <a:pt x="63" y="65"/>
                  </a:cubicBezTo>
                  <a:cubicBezTo>
                    <a:pt x="63" y="61"/>
                    <a:pt x="64" y="58"/>
                    <a:pt x="64" y="54"/>
                  </a:cubicBezTo>
                  <a:cubicBezTo>
                    <a:pt x="64" y="50"/>
                    <a:pt x="63" y="47"/>
                    <a:pt x="63" y="43"/>
                  </a:cubicBezTo>
                  <a:cubicBezTo>
                    <a:pt x="63" y="40"/>
                    <a:pt x="62" y="37"/>
                    <a:pt x="61" y="34"/>
                  </a:cubicBezTo>
                  <a:cubicBezTo>
                    <a:pt x="59" y="32"/>
                    <a:pt x="58" y="30"/>
                    <a:pt x="55" y="28"/>
                  </a:cubicBezTo>
                  <a:cubicBezTo>
                    <a:pt x="53" y="27"/>
                    <a:pt x="50" y="26"/>
                    <a:pt x="46" y="26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3" name="Rectangle 27"/>
            <p:cNvSpPr>
              <a:spLocks noChangeArrowheads="1"/>
            </p:cNvSpPr>
            <p:nvPr userDrawn="1"/>
          </p:nvSpPr>
          <p:spPr bwMode="auto">
            <a:xfrm>
              <a:off x="10461625" y="5651500"/>
              <a:ext cx="84138" cy="539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10680700" y="5651500"/>
              <a:ext cx="263525" cy="539750"/>
            </a:xfrm>
            <a:custGeom>
              <a:avLst/>
              <a:gdLst>
                <a:gd name="T0" fmla="*/ 166 w 166"/>
                <a:gd name="T1" fmla="*/ 48 h 340"/>
                <a:gd name="T2" fmla="*/ 109 w 166"/>
                <a:gd name="T3" fmla="*/ 48 h 340"/>
                <a:gd name="T4" fmla="*/ 109 w 166"/>
                <a:gd name="T5" fmla="*/ 340 h 340"/>
                <a:gd name="T6" fmla="*/ 55 w 166"/>
                <a:gd name="T7" fmla="*/ 340 h 340"/>
                <a:gd name="T8" fmla="*/ 55 w 166"/>
                <a:gd name="T9" fmla="*/ 48 h 340"/>
                <a:gd name="T10" fmla="*/ 0 w 166"/>
                <a:gd name="T11" fmla="*/ 48 h 340"/>
                <a:gd name="T12" fmla="*/ 0 w 166"/>
                <a:gd name="T13" fmla="*/ 0 h 340"/>
                <a:gd name="T14" fmla="*/ 166 w 166"/>
                <a:gd name="T15" fmla="*/ 0 h 340"/>
                <a:gd name="T16" fmla="*/ 166 w 166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40">
                  <a:moveTo>
                    <a:pt x="166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5" y="340"/>
                  </a:lnTo>
                  <a:lnTo>
                    <a:pt x="55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11055350" y="5651500"/>
              <a:ext cx="292100" cy="539750"/>
            </a:xfrm>
            <a:custGeom>
              <a:avLst/>
              <a:gdLst>
                <a:gd name="T0" fmla="*/ 118 w 184"/>
                <a:gd name="T1" fmla="*/ 207 h 340"/>
                <a:gd name="T2" fmla="*/ 118 w 184"/>
                <a:gd name="T3" fmla="*/ 340 h 340"/>
                <a:gd name="T4" fmla="*/ 66 w 184"/>
                <a:gd name="T5" fmla="*/ 340 h 340"/>
                <a:gd name="T6" fmla="*/ 66 w 184"/>
                <a:gd name="T7" fmla="*/ 207 h 340"/>
                <a:gd name="T8" fmla="*/ 0 w 184"/>
                <a:gd name="T9" fmla="*/ 0 h 340"/>
                <a:gd name="T10" fmla="*/ 59 w 184"/>
                <a:gd name="T11" fmla="*/ 0 h 340"/>
                <a:gd name="T12" fmla="*/ 92 w 184"/>
                <a:gd name="T13" fmla="*/ 134 h 340"/>
                <a:gd name="T14" fmla="*/ 125 w 184"/>
                <a:gd name="T15" fmla="*/ 0 h 340"/>
                <a:gd name="T16" fmla="*/ 184 w 184"/>
                <a:gd name="T17" fmla="*/ 0 h 340"/>
                <a:gd name="T18" fmla="*/ 118 w 184"/>
                <a:gd name="T19" fmla="*/ 20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340">
                  <a:moveTo>
                    <a:pt x="118" y="207"/>
                  </a:moveTo>
                  <a:lnTo>
                    <a:pt x="118" y="340"/>
                  </a:lnTo>
                  <a:lnTo>
                    <a:pt x="66" y="340"/>
                  </a:lnTo>
                  <a:lnTo>
                    <a:pt x="66" y="20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92" y="134"/>
                  </a:lnTo>
                  <a:lnTo>
                    <a:pt x="125" y="0"/>
                  </a:lnTo>
                  <a:lnTo>
                    <a:pt x="184" y="0"/>
                  </a:lnTo>
                  <a:lnTo>
                    <a:pt x="118" y="2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8062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 dirty="0"/>
          </a:p>
        </p:txBody>
      </p:sp>
      <p:sp>
        <p:nvSpPr>
          <p:cNvPr id="6" name="Section titl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29684" y="2171235"/>
            <a:ext cx="8619892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lang="en-US" sz="4000" b="1" i="0" u="none" strike="noStrike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SECTION HEADER</a:t>
            </a:r>
          </a:p>
        </p:txBody>
      </p:sp>
      <p:sp>
        <p:nvSpPr>
          <p:cNvPr id="7" name="Section number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14319" y="963868"/>
            <a:ext cx="4649659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000" b="0" i="0" u="none" strike="noStrike" cap="all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dirty="0" smtClean="0"/>
              <a:t>CLICK TO EDIT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-3156888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841375" y="5641975"/>
            <a:ext cx="10506075" cy="555625"/>
            <a:chOff x="463" y="3554"/>
            <a:chExt cx="6618" cy="35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63" y="3554"/>
              <a:ext cx="661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465" y="3560"/>
              <a:ext cx="182" cy="340"/>
            </a:xfrm>
            <a:custGeom>
              <a:avLst/>
              <a:gdLst>
                <a:gd name="T0" fmla="*/ 118 w 182"/>
                <a:gd name="T1" fmla="*/ 207 h 340"/>
                <a:gd name="T2" fmla="*/ 118 w 182"/>
                <a:gd name="T3" fmla="*/ 340 h 340"/>
                <a:gd name="T4" fmla="*/ 64 w 182"/>
                <a:gd name="T5" fmla="*/ 340 h 340"/>
                <a:gd name="T6" fmla="*/ 64 w 182"/>
                <a:gd name="T7" fmla="*/ 207 h 340"/>
                <a:gd name="T8" fmla="*/ 0 w 182"/>
                <a:gd name="T9" fmla="*/ 0 h 340"/>
                <a:gd name="T10" fmla="*/ 57 w 182"/>
                <a:gd name="T11" fmla="*/ 0 h 340"/>
                <a:gd name="T12" fmla="*/ 90 w 182"/>
                <a:gd name="T13" fmla="*/ 134 h 340"/>
                <a:gd name="T14" fmla="*/ 123 w 182"/>
                <a:gd name="T15" fmla="*/ 0 h 340"/>
                <a:gd name="T16" fmla="*/ 182 w 182"/>
                <a:gd name="T17" fmla="*/ 0 h 340"/>
                <a:gd name="T18" fmla="*/ 118 w 182"/>
                <a:gd name="T19" fmla="*/ 20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40">
                  <a:moveTo>
                    <a:pt x="118" y="207"/>
                  </a:moveTo>
                  <a:lnTo>
                    <a:pt x="118" y="340"/>
                  </a:lnTo>
                  <a:lnTo>
                    <a:pt x="64" y="340"/>
                  </a:lnTo>
                  <a:lnTo>
                    <a:pt x="64" y="207"/>
                  </a:lnTo>
                  <a:lnTo>
                    <a:pt x="0" y="0"/>
                  </a:lnTo>
                  <a:lnTo>
                    <a:pt x="57" y="0"/>
                  </a:lnTo>
                  <a:lnTo>
                    <a:pt x="90" y="134"/>
                  </a:lnTo>
                  <a:lnTo>
                    <a:pt x="123" y="0"/>
                  </a:lnTo>
                  <a:lnTo>
                    <a:pt x="182" y="0"/>
                  </a:lnTo>
                  <a:lnTo>
                    <a:pt x="118" y="207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712" y="3556"/>
              <a:ext cx="179" cy="348"/>
            </a:xfrm>
            <a:custGeom>
              <a:avLst/>
              <a:gdLst>
                <a:gd name="T0" fmla="*/ 48 w 97"/>
                <a:gd name="T1" fmla="*/ 186 h 186"/>
                <a:gd name="T2" fmla="*/ 27 w 97"/>
                <a:gd name="T3" fmla="*/ 182 h 186"/>
                <a:gd name="T4" fmla="*/ 13 w 97"/>
                <a:gd name="T5" fmla="*/ 171 h 186"/>
                <a:gd name="T6" fmla="*/ 6 w 97"/>
                <a:gd name="T7" fmla="*/ 159 h 186"/>
                <a:gd name="T8" fmla="*/ 2 w 97"/>
                <a:gd name="T9" fmla="*/ 143 h 186"/>
                <a:gd name="T10" fmla="*/ 0 w 97"/>
                <a:gd name="T11" fmla="*/ 121 h 186"/>
                <a:gd name="T12" fmla="*/ 0 w 97"/>
                <a:gd name="T13" fmla="*/ 93 h 186"/>
                <a:gd name="T14" fmla="*/ 0 w 97"/>
                <a:gd name="T15" fmla="*/ 65 h 186"/>
                <a:gd name="T16" fmla="*/ 2 w 97"/>
                <a:gd name="T17" fmla="*/ 44 h 186"/>
                <a:gd name="T18" fmla="*/ 6 w 97"/>
                <a:gd name="T19" fmla="*/ 28 h 186"/>
                <a:gd name="T20" fmla="*/ 13 w 97"/>
                <a:gd name="T21" fmla="*/ 16 h 186"/>
                <a:gd name="T22" fmla="*/ 27 w 97"/>
                <a:gd name="T23" fmla="*/ 5 h 186"/>
                <a:gd name="T24" fmla="*/ 48 w 97"/>
                <a:gd name="T25" fmla="*/ 0 h 186"/>
                <a:gd name="T26" fmla="*/ 69 w 97"/>
                <a:gd name="T27" fmla="*/ 5 h 186"/>
                <a:gd name="T28" fmla="*/ 83 w 97"/>
                <a:gd name="T29" fmla="*/ 16 h 186"/>
                <a:gd name="T30" fmla="*/ 91 w 97"/>
                <a:gd name="T31" fmla="*/ 28 h 186"/>
                <a:gd name="T32" fmla="*/ 95 w 97"/>
                <a:gd name="T33" fmla="*/ 44 h 186"/>
                <a:gd name="T34" fmla="*/ 96 w 97"/>
                <a:gd name="T35" fmla="*/ 65 h 186"/>
                <a:gd name="T36" fmla="*/ 97 w 97"/>
                <a:gd name="T37" fmla="*/ 93 h 186"/>
                <a:gd name="T38" fmla="*/ 96 w 97"/>
                <a:gd name="T39" fmla="*/ 121 h 186"/>
                <a:gd name="T40" fmla="*/ 95 w 97"/>
                <a:gd name="T41" fmla="*/ 143 h 186"/>
                <a:gd name="T42" fmla="*/ 91 w 97"/>
                <a:gd name="T43" fmla="*/ 159 h 186"/>
                <a:gd name="T44" fmla="*/ 83 w 97"/>
                <a:gd name="T45" fmla="*/ 171 h 186"/>
                <a:gd name="T46" fmla="*/ 69 w 97"/>
                <a:gd name="T47" fmla="*/ 182 h 186"/>
                <a:gd name="T48" fmla="*/ 48 w 97"/>
                <a:gd name="T49" fmla="*/ 186 h 186"/>
                <a:gd name="T50" fmla="*/ 48 w 97"/>
                <a:gd name="T51" fmla="*/ 160 h 186"/>
                <a:gd name="T52" fmla="*/ 57 w 97"/>
                <a:gd name="T53" fmla="*/ 159 h 186"/>
                <a:gd name="T54" fmla="*/ 62 w 97"/>
                <a:gd name="T55" fmla="*/ 154 h 186"/>
                <a:gd name="T56" fmla="*/ 67 w 97"/>
                <a:gd name="T57" fmla="*/ 133 h 186"/>
                <a:gd name="T58" fmla="*/ 68 w 97"/>
                <a:gd name="T59" fmla="*/ 93 h 186"/>
                <a:gd name="T60" fmla="*/ 67 w 97"/>
                <a:gd name="T61" fmla="*/ 54 h 186"/>
                <a:gd name="T62" fmla="*/ 62 w 97"/>
                <a:gd name="T63" fmla="*/ 33 h 186"/>
                <a:gd name="T64" fmla="*/ 57 w 97"/>
                <a:gd name="T65" fmla="*/ 28 h 186"/>
                <a:gd name="T66" fmla="*/ 48 w 97"/>
                <a:gd name="T67" fmla="*/ 26 h 186"/>
                <a:gd name="T68" fmla="*/ 40 w 97"/>
                <a:gd name="T69" fmla="*/ 28 h 186"/>
                <a:gd name="T70" fmla="*/ 35 w 97"/>
                <a:gd name="T71" fmla="*/ 33 h 186"/>
                <a:gd name="T72" fmla="*/ 29 w 97"/>
                <a:gd name="T73" fmla="*/ 54 h 186"/>
                <a:gd name="T74" fmla="*/ 28 w 97"/>
                <a:gd name="T75" fmla="*/ 93 h 186"/>
                <a:gd name="T76" fmla="*/ 29 w 97"/>
                <a:gd name="T77" fmla="*/ 133 h 186"/>
                <a:gd name="T78" fmla="*/ 35 w 97"/>
                <a:gd name="T79" fmla="*/ 154 h 186"/>
                <a:gd name="T80" fmla="*/ 40 w 97"/>
                <a:gd name="T81" fmla="*/ 159 h 186"/>
                <a:gd name="T82" fmla="*/ 48 w 97"/>
                <a:gd name="T8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" h="186">
                  <a:moveTo>
                    <a:pt x="48" y="186"/>
                  </a:moveTo>
                  <a:cubicBezTo>
                    <a:pt x="40" y="186"/>
                    <a:pt x="33" y="185"/>
                    <a:pt x="27" y="182"/>
                  </a:cubicBezTo>
                  <a:cubicBezTo>
                    <a:pt x="21" y="179"/>
                    <a:pt x="17" y="175"/>
                    <a:pt x="13" y="171"/>
                  </a:cubicBezTo>
                  <a:cubicBezTo>
                    <a:pt x="10" y="167"/>
                    <a:pt x="8" y="163"/>
                    <a:pt x="6" y="159"/>
                  </a:cubicBezTo>
                  <a:cubicBezTo>
                    <a:pt x="4" y="154"/>
                    <a:pt x="3" y="149"/>
                    <a:pt x="2" y="143"/>
                  </a:cubicBezTo>
                  <a:cubicBezTo>
                    <a:pt x="1" y="137"/>
                    <a:pt x="0" y="130"/>
                    <a:pt x="0" y="121"/>
                  </a:cubicBezTo>
                  <a:cubicBezTo>
                    <a:pt x="0" y="113"/>
                    <a:pt x="0" y="104"/>
                    <a:pt x="0" y="93"/>
                  </a:cubicBezTo>
                  <a:cubicBezTo>
                    <a:pt x="0" y="82"/>
                    <a:pt x="0" y="73"/>
                    <a:pt x="0" y="65"/>
                  </a:cubicBezTo>
                  <a:cubicBezTo>
                    <a:pt x="0" y="57"/>
                    <a:pt x="1" y="50"/>
                    <a:pt x="2" y="44"/>
                  </a:cubicBezTo>
                  <a:cubicBezTo>
                    <a:pt x="3" y="38"/>
                    <a:pt x="4" y="32"/>
                    <a:pt x="6" y="28"/>
                  </a:cubicBezTo>
                  <a:cubicBezTo>
                    <a:pt x="8" y="23"/>
                    <a:pt x="10" y="19"/>
                    <a:pt x="13" y="16"/>
                  </a:cubicBezTo>
                  <a:cubicBezTo>
                    <a:pt x="17" y="11"/>
                    <a:pt x="21" y="8"/>
                    <a:pt x="27" y="5"/>
                  </a:cubicBezTo>
                  <a:cubicBezTo>
                    <a:pt x="33" y="2"/>
                    <a:pt x="40" y="0"/>
                    <a:pt x="48" y="0"/>
                  </a:cubicBezTo>
                  <a:cubicBezTo>
                    <a:pt x="57" y="0"/>
                    <a:pt x="64" y="2"/>
                    <a:pt x="69" y="5"/>
                  </a:cubicBezTo>
                  <a:cubicBezTo>
                    <a:pt x="75" y="8"/>
                    <a:pt x="80" y="11"/>
                    <a:pt x="83" y="16"/>
                  </a:cubicBezTo>
                  <a:cubicBezTo>
                    <a:pt x="87" y="19"/>
                    <a:pt x="89" y="23"/>
                    <a:pt x="91" y="28"/>
                  </a:cubicBezTo>
                  <a:cubicBezTo>
                    <a:pt x="93" y="32"/>
                    <a:pt x="94" y="38"/>
                    <a:pt x="95" y="44"/>
                  </a:cubicBezTo>
                  <a:cubicBezTo>
                    <a:pt x="96" y="50"/>
                    <a:pt x="96" y="57"/>
                    <a:pt x="96" y="65"/>
                  </a:cubicBezTo>
                  <a:cubicBezTo>
                    <a:pt x="97" y="73"/>
                    <a:pt x="97" y="82"/>
                    <a:pt x="97" y="93"/>
                  </a:cubicBezTo>
                  <a:cubicBezTo>
                    <a:pt x="97" y="104"/>
                    <a:pt x="97" y="113"/>
                    <a:pt x="96" y="121"/>
                  </a:cubicBezTo>
                  <a:cubicBezTo>
                    <a:pt x="96" y="130"/>
                    <a:pt x="96" y="137"/>
                    <a:pt x="95" y="143"/>
                  </a:cubicBezTo>
                  <a:cubicBezTo>
                    <a:pt x="94" y="149"/>
                    <a:pt x="93" y="154"/>
                    <a:pt x="91" y="159"/>
                  </a:cubicBezTo>
                  <a:cubicBezTo>
                    <a:pt x="89" y="163"/>
                    <a:pt x="87" y="167"/>
                    <a:pt x="83" y="171"/>
                  </a:cubicBezTo>
                  <a:cubicBezTo>
                    <a:pt x="80" y="175"/>
                    <a:pt x="75" y="179"/>
                    <a:pt x="69" y="182"/>
                  </a:cubicBezTo>
                  <a:cubicBezTo>
                    <a:pt x="64" y="185"/>
                    <a:pt x="57" y="186"/>
                    <a:pt x="48" y="186"/>
                  </a:cubicBezTo>
                  <a:close/>
                  <a:moveTo>
                    <a:pt x="48" y="160"/>
                  </a:moveTo>
                  <a:cubicBezTo>
                    <a:pt x="52" y="160"/>
                    <a:pt x="54" y="160"/>
                    <a:pt x="57" y="159"/>
                  </a:cubicBezTo>
                  <a:cubicBezTo>
                    <a:pt x="59" y="157"/>
                    <a:pt x="61" y="156"/>
                    <a:pt x="62" y="154"/>
                  </a:cubicBezTo>
                  <a:cubicBezTo>
                    <a:pt x="65" y="149"/>
                    <a:pt x="66" y="142"/>
                    <a:pt x="67" y="133"/>
                  </a:cubicBezTo>
                  <a:cubicBezTo>
                    <a:pt x="68" y="123"/>
                    <a:pt x="68" y="110"/>
                    <a:pt x="68" y="93"/>
                  </a:cubicBezTo>
                  <a:cubicBezTo>
                    <a:pt x="68" y="77"/>
                    <a:pt x="68" y="63"/>
                    <a:pt x="67" y="54"/>
                  </a:cubicBezTo>
                  <a:cubicBezTo>
                    <a:pt x="66" y="44"/>
                    <a:pt x="65" y="37"/>
                    <a:pt x="62" y="33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4" y="27"/>
                    <a:pt x="52" y="26"/>
                    <a:pt x="48" y="26"/>
                  </a:cubicBezTo>
                  <a:cubicBezTo>
                    <a:pt x="45" y="26"/>
                    <a:pt x="42" y="27"/>
                    <a:pt x="40" y="28"/>
                  </a:cubicBezTo>
                  <a:cubicBezTo>
                    <a:pt x="38" y="29"/>
                    <a:pt x="36" y="31"/>
                    <a:pt x="35" y="33"/>
                  </a:cubicBezTo>
                  <a:cubicBezTo>
                    <a:pt x="32" y="37"/>
                    <a:pt x="30" y="44"/>
                    <a:pt x="29" y="54"/>
                  </a:cubicBezTo>
                  <a:cubicBezTo>
                    <a:pt x="29" y="63"/>
                    <a:pt x="28" y="77"/>
                    <a:pt x="28" y="93"/>
                  </a:cubicBezTo>
                  <a:cubicBezTo>
                    <a:pt x="28" y="110"/>
                    <a:pt x="29" y="123"/>
                    <a:pt x="29" y="133"/>
                  </a:cubicBezTo>
                  <a:cubicBezTo>
                    <a:pt x="30" y="142"/>
                    <a:pt x="32" y="149"/>
                    <a:pt x="35" y="154"/>
                  </a:cubicBezTo>
                  <a:cubicBezTo>
                    <a:pt x="36" y="156"/>
                    <a:pt x="38" y="157"/>
                    <a:pt x="40" y="159"/>
                  </a:cubicBezTo>
                  <a:cubicBezTo>
                    <a:pt x="42" y="160"/>
                    <a:pt x="45" y="160"/>
                    <a:pt x="48" y="16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981" y="3560"/>
              <a:ext cx="171" cy="344"/>
            </a:xfrm>
            <a:custGeom>
              <a:avLst/>
              <a:gdLst>
                <a:gd name="T0" fmla="*/ 93 w 93"/>
                <a:gd name="T1" fmla="*/ 137 h 184"/>
                <a:gd name="T2" fmla="*/ 80 w 93"/>
                <a:gd name="T3" fmla="*/ 171 h 184"/>
                <a:gd name="T4" fmla="*/ 47 w 93"/>
                <a:gd name="T5" fmla="*/ 184 h 184"/>
                <a:gd name="T6" fmla="*/ 13 w 93"/>
                <a:gd name="T7" fmla="*/ 171 h 184"/>
                <a:gd name="T8" fmla="*/ 0 w 93"/>
                <a:gd name="T9" fmla="*/ 137 h 184"/>
                <a:gd name="T10" fmla="*/ 0 w 93"/>
                <a:gd name="T11" fmla="*/ 0 h 184"/>
                <a:gd name="T12" fmla="*/ 29 w 93"/>
                <a:gd name="T13" fmla="*/ 0 h 184"/>
                <a:gd name="T14" fmla="*/ 29 w 93"/>
                <a:gd name="T15" fmla="*/ 136 h 184"/>
                <a:gd name="T16" fmla="*/ 33 w 93"/>
                <a:gd name="T17" fmla="*/ 153 h 184"/>
                <a:gd name="T18" fmla="*/ 47 w 93"/>
                <a:gd name="T19" fmla="*/ 158 h 184"/>
                <a:gd name="T20" fmla="*/ 60 w 93"/>
                <a:gd name="T21" fmla="*/ 153 h 184"/>
                <a:gd name="T22" fmla="*/ 64 w 93"/>
                <a:gd name="T23" fmla="*/ 136 h 184"/>
                <a:gd name="T24" fmla="*/ 64 w 93"/>
                <a:gd name="T25" fmla="*/ 0 h 184"/>
                <a:gd name="T26" fmla="*/ 93 w 93"/>
                <a:gd name="T27" fmla="*/ 0 h 184"/>
                <a:gd name="T28" fmla="*/ 93 w 93"/>
                <a:gd name="T2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84">
                  <a:moveTo>
                    <a:pt x="93" y="137"/>
                  </a:moveTo>
                  <a:cubicBezTo>
                    <a:pt x="93" y="151"/>
                    <a:pt x="89" y="162"/>
                    <a:pt x="80" y="171"/>
                  </a:cubicBezTo>
                  <a:cubicBezTo>
                    <a:pt x="72" y="180"/>
                    <a:pt x="60" y="184"/>
                    <a:pt x="47" y="184"/>
                  </a:cubicBezTo>
                  <a:cubicBezTo>
                    <a:pt x="33" y="184"/>
                    <a:pt x="21" y="180"/>
                    <a:pt x="13" y="171"/>
                  </a:cubicBezTo>
                  <a:cubicBezTo>
                    <a:pt x="4" y="162"/>
                    <a:pt x="0" y="151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44"/>
                    <a:pt x="30" y="150"/>
                    <a:pt x="33" y="153"/>
                  </a:cubicBezTo>
                  <a:cubicBezTo>
                    <a:pt x="36" y="157"/>
                    <a:pt x="41" y="158"/>
                    <a:pt x="47" y="158"/>
                  </a:cubicBezTo>
                  <a:cubicBezTo>
                    <a:pt x="52" y="158"/>
                    <a:pt x="57" y="157"/>
                    <a:pt x="60" y="153"/>
                  </a:cubicBezTo>
                  <a:cubicBezTo>
                    <a:pt x="63" y="150"/>
                    <a:pt x="64" y="144"/>
                    <a:pt x="64" y="1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93" y="137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384" y="3560"/>
              <a:ext cx="176" cy="340"/>
            </a:xfrm>
            <a:custGeom>
              <a:avLst/>
              <a:gdLst>
                <a:gd name="T0" fmla="*/ 46 w 95"/>
                <a:gd name="T1" fmla="*/ 0 h 182"/>
                <a:gd name="T2" fmla="*/ 67 w 95"/>
                <a:gd name="T3" fmla="*/ 5 h 182"/>
                <a:gd name="T4" fmla="*/ 81 w 95"/>
                <a:gd name="T5" fmla="*/ 15 h 182"/>
                <a:gd name="T6" fmla="*/ 89 w 95"/>
                <a:gd name="T7" fmla="*/ 27 h 182"/>
                <a:gd name="T8" fmla="*/ 93 w 95"/>
                <a:gd name="T9" fmla="*/ 43 h 182"/>
                <a:gd name="T10" fmla="*/ 94 w 95"/>
                <a:gd name="T11" fmla="*/ 63 h 182"/>
                <a:gd name="T12" fmla="*/ 95 w 95"/>
                <a:gd name="T13" fmla="*/ 91 h 182"/>
                <a:gd name="T14" fmla="*/ 94 w 95"/>
                <a:gd name="T15" fmla="*/ 119 h 182"/>
                <a:gd name="T16" fmla="*/ 93 w 95"/>
                <a:gd name="T17" fmla="*/ 140 h 182"/>
                <a:gd name="T18" fmla="*/ 89 w 95"/>
                <a:gd name="T19" fmla="*/ 155 h 182"/>
                <a:gd name="T20" fmla="*/ 81 w 95"/>
                <a:gd name="T21" fmla="*/ 167 h 182"/>
                <a:gd name="T22" fmla="*/ 67 w 95"/>
                <a:gd name="T23" fmla="*/ 178 h 182"/>
                <a:gd name="T24" fmla="*/ 46 w 95"/>
                <a:gd name="T25" fmla="*/ 182 h 182"/>
                <a:gd name="T26" fmla="*/ 0 w 95"/>
                <a:gd name="T27" fmla="*/ 182 h 182"/>
                <a:gd name="T28" fmla="*/ 0 w 95"/>
                <a:gd name="T29" fmla="*/ 0 h 182"/>
                <a:gd name="T30" fmla="*/ 46 w 95"/>
                <a:gd name="T31" fmla="*/ 0 h 182"/>
                <a:gd name="T32" fmla="*/ 28 w 95"/>
                <a:gd name="T33" fmla="*/ 26 h 182"/>
                <a:gd name="T34" fmla="*/ 28 w 95"/>
                <a:gd name="T35" fmla="*/ 156 h 182"/>
                <a:gd name="T36" fmla="*/ 45 w 95"/>
                <a:gd name="T37" fmla="*/ 156 h 182"/>
                <a:gd name="T38" fmla="*/ 54 w 95"/>
                <a:gd name="T39" fmla="*/ 154 h 182"/>
                <a:gd name="T40" fmla="*/ 60 w 95"/>
                <a:gd name="T41" fmla="*/ 149 h 182"/>
                <a:gd name="T42" fmla="*/ 65 w 95"/>
                <a:gd name="T43" fmla="*/ 129 h 182"/>
                <a:gd name="T44" fmla="*/ 66 w 95"/>
                <a:gd name="T45" fmla="*/ 91 h 182"/>
                <a:gd name="T46" fmla="*/ 65 w 95"/>
                <a:gd name="T47" fmla="*/ 53 h 182"/>
                <a:gd name="T48" fmla="*/ 60 w 95"/>
                <a:gd name="T49" fmla="*/ 33 h 182"/>
                <a:gd name="T50" fmla="*/ 54 w 95"/>
                <a:gd name="T51" fmla="*/ 28 h 182"/>
                <a:gd name="T52" fmla="*/ 45 w 95"/>
                <a:gd name="T53" fmla="*/ 26 h 182"/>
                <a:gd name="T54" fmla="*/ 28 w 95"/>
                <a:gd name="T5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82">
                  <a:moveTo>
                    <a:pt x="46" y="0"/>
                  </a:moveTo>
                  <a:cubicBezTo>
                    <a:pt x="55" y="0"/>
                    <a:pt x="62" y="2"/>
                    <a:pt x="67" y="5"/>
                  </a:cubicBezTo>
                  <a:cubicBezTo>
                    <a:pt x="73" y="7"/>
                    <a:pt x="78" y="11"/>
                    <a:pt x="81" y="15"/>
                  </a:cubicBezTo>
                  <a:cubicBezTo>
                    <a:pt x="84" y="19"/>
                    <a:pt x="87" y="23"/>
                    <a:pt x="89" y="27"/>
                  </a:cubicBezTo>
                  <a:cubicBezTo>
                    <a:pt x="90" y="31"/>
                    <a:pt x="92" y="37"/>
                    <a:pt x="93" y="43"/>
                  </a:cubicBezTo>
                  <a:cubicBezTo>
                    <a:pt x="93" y="49"/>
                    <a:pt x="94" y="56"/>
                    <a:pt x="94" y="63"/>
                  </a:cubicBezTo>
                  <a:cubicBezTo>
                    <a:pt x="94" y="71"/>
                    <a:pt x="95" y="81"/>
                    <a:pt x="95" y="91"/>
                  </a:cubicBezTo>
                  <a:cubicBezTo>
                    <a:pt x="95" y="102"/>
                    <a:pt x="94" y="111"/>
                    <a:pt x="94" y="119"/>
                  </a:cubicBezTo>
                  <a:cubicBezTo>
                    <a:pt x="94" y="127"/>
                    <a:pt x="93" y="134"/>
                    <a:pt x="93" y="140"/>
                  </a:cubicBezTo>
                  <a:cubicBezTo>
                    <a:pt x="92" y="146"/>
                    <a:pt x="90" y="151"/>
                    <a:pt x="89" y="155"/>
                  </a:cubicBezTo>
                  <a:cubicBezTo>
                    <a:pt x="87" y="160"/>
                    <a:pt x="84" y="164"/>
                    <a:pt x="81" y="167"/>
                  </a:cubicBezTo>
                  <a:cubicBezTo>
                    <a:pt x="78" y="171"/>
                    <a:pt x="73" y="175"/>
                    <a:pt x="67" y="178"/>
                  </a:cubicBezTo>
                  <a:cubicBezTo>
                    <a:pt x="62" y="181"/>
                    <a:pt x="55" y="182"/>
                    <a:pt x="46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8" y="26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45" y="156"/>
                    <a:pt x="45" y="156"/>
                    <a:pt x="45" y="156"/>
                  </a:cubicBezTo>
                  <a:cubicBezTo>
                    <a:pt x="49" y="156"/>
                    <a:pt x="52" y="156"/>
                    <a:pt x="54" y="154"/>
                  </a:cubicBezTo>
                  <a:cubicBezTo>
                    <a:pt x="57" y="153"/>
                    <a:pt x="58" y="151"/>
                    <a:pt x="60" y="149"/>
                  </a:cubicBezTo>
                  <a:cubicBezTo>
                    <a:pt x="63" y="145"/>
                    <a:pt x="64" y="138"/>
                    <a:pt x="65" y="129"/>
                  </a:cubicBezTo>
                  <a:cubicBezTo>
                    <a:pt x="66" y="120"/>
                    <a:pt x="66" y="107"/>
                    <a:pt x="66" y="91"/>
                  </a:cubicBezTo>
                  <a:cubicBezTo>
                    <a:pt x="66" y="75"/>
                    <a:pt x="66" y="62"/>
                    <a:pt x="65" y="53"/>
                  </a:cubicBezTo>
                  <a:cubicBezTo>
                    <a:pt x="64" y="44"/>
                    <a:pt x="63" y="38"/>
                    <a:pt x="60" y="33"/>
                  </a:cubicBezTo>
                  <a:cubicBezTo>
                    <a:pt x="58" y="31"/>
                    <a:pt x="57" y="29"/>
                    <a:pt x="54" y="28"/>
                  </a:cubicBezTo>
                  <a:cubicBezTo>
                    <a:pt x="52" y="27"/>
                    <a:pt x="49" y="26"/>
                    <a:pt x="45" y="26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652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9 w 140"/>
                <a:gd name="T7" fmla="*/ 144 h 340"/>
                <a:gd name="T8" fmla="*/ 129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875" y="3558"/>
              <a:ext cx="173" cy="346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4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1 w 94"/>
                <a:gd name="T23" fmla="*/ 58 h 185"/>
                <a:gd name="T24" fmla="*/ 33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7 w 94"/>
                <a:gd name="T31" fmla="*/ 82 h 185"/>
                <a:gd name="T32" fmla="*/ 80 w 94"/>
                <a:gd name="T33" fmla="*/ 89 h 185"/>
                <a:gd name="T34" fmla="*/ 89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2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2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9 w 94"/>
                <a:gd name="T55" fmla="*/ 134 h 185"/>
                <a:gd name="T56" fmla="*/ 30 w 94"/>
                <a:gd name="T57" fmla="*/ 146 h 185"/>
                <a:gd name="T58" fmla="*/ 34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1 w 94"/>
                <a:gd name="T65" fmla="*/ 154 h 185"/>
                <a:gd name="T66" fmla="*/ 65 w 94"/>
                <a:gd name="T67" fmla="*/ 146 h 185"/>
                <a:gd name="T68" fmla="*/ 66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7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2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4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2" y="34"/>
                    <a:pt x="30" y="40"/>
                    <a:pt x="30" y="49"/>
                  </a:cubicBezTo>
                  <a:cubicBezTo>
                    <a:pt x="30" y="52"/>
                    <a:pt x="30" y="55"/>
                    <a:pt x="31" y="58"/>
                  </a:cubicBezTo>
                  <a:cubicBezTo>
                    <a:pt x="31" y="61"/>
                    <a:pt x="32" y="63"/>
                    <a:pt x="33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72" y="84"/>
                    <a:pt x="77" y="86"/>
                    <a:pt x="80" y="89"/>
                  </a:cubicBezTo>
                  <a:cubicBezTo>
                    <a:pt x="84" y="92"/>
                    <a:pt x="87" y="95"/>
                    <a:pt x="89" y="99"/>
                  </a:cubicBezTo>
                  <a:cubicBezTo>
                    <a:pt x="91" y="103"/>
                    <a:pt x="92" y="108"/>
                    <a:pt x="93" y="113"/>
                  </a:cubicBezTo>
                  <a:cubicBezTo>
                    <a:pt x="94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2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9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20" y="181"/>
                    <a:pt x="12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1" y="151"/>
                    <a:pt x="0" y="144"/>
                    <a:pt x="0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9" y="139"/>
                    <a:pt x="29" y="143"/>
                    <a:pt x="30" y="146"/>
                  </a:cubicBezTo>
                  <a:cubicBezTo>
                    <a:pt x="30" y="149"/>
                    <a:pt x="32" y="152"/>
                    <a:pt x="34" y="154"/>
                  </a:cubicBezTo>
                  <a:cubicBezTo>
                    <a:pt x="35" y="156"/>
                    <a:pt x="37" y="157"/>
                    <a:pt x="39" y="158"/>
                  </a:cubicBezTo>
                  <a:cubicBezTo>
                    <a:pt x="41" y="159"/>
                    <a:pt x="44" y="159"/>
                    <a:pt x="47" y="159"/>
                  </a:cubicBezTo>
                  <a:cubicBezTo>
                    <a:pt x="53" y="159"/>
                    <a:pt x="58" y="157"/>
                    <a:pt x="61" y="154"/>
                  </a:cubicBezTo>
                  <a:cubicBezTo>
                    <a:pt x="63" y="152"/>
                    <a:pt x="64" y="149"/>
                    <a:pt x="65" y="146"/>
                  </a:cubicBezTo>
                  <a:cubicBezTo>
                    <a:pt x="65" y="143"/>
                    <a:pt x="66" y="139"/>
                    <a:pt x="66" y="134"/>
                  </a:cubicBezTo>
                  <a:cubicBezTo>
                    <a:pt x="66" y="129"/>
                    <a:pt x="65" y="125"/>
                    <a:pt x="65" y="122"/>
                  </a:cubicBezTo>
                  <a:cubicBezTo>
                    <a:pt x="65" y="119"/>
                    <a:pt x="64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2" y="86"/>
                    <a:pt x="9" y="83"/>
                    <a:pt x="7" y="80"/>
                  </a:cubicBezTo>
                  <a:cubicBezTo>
                    <a:pt x="5" y="76"/>
                    <a:pt x="4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3" y="34"/>
                    <a:pt x="5" y="27"/>
                  </a:cubicBezTo>
                  <a:cubicBezTo>
                    <a:pt x="8" y="21"/>
                    <a:pt x="11" y="15"/>
                    <a:pt x="16" y="11"/>
                  </a:cubicBezTo>
                  <a:cubicBezTo>
                    <a:pt x="20" y="7"/>
                    <a:pt x="25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2138" y="3560"/>
              <a:ext cx="142" cy="340"/>
            </a:xfrm>
            <a:custGeom>
              <a:avLst/>
              <a:gdLst>
                <a:gd name="T0" fmla="*/ 142 w 142"/>
                <a:gd name="T1" fmla="*/ 48 h 340"/>
                <a:gd name="T2" fmla="*/ 54 w 142"/>
                <a:gd name="T3" fmla="*/ 48 h 340"/>
                <a:gd name="T4" fmla="*/ 54 w 142"/>
                <a:gd name="T5" fmla="*/ 144 h 340"/>
                <a:gd name="T6" fmla="*/ 129 w 142"/>
                <a:gd name="T7" fmla="*/ 144 h 340"/>
                <a:gd name="T8" fmla="*/ 129 w 142"/>
                <a:gd name="T9" fmla="*/ 192 h 340"/>
                <a:gd name="T10" fmla="*/ 54 w 142"/>
                <a:gd name="T11" fmla="*/ 192 h 340"/>
                <a:gd name="T12" fmla="*/ 54 w 142"/>
                <a:gd name="T13" fmla="*/ 292 h 340"/>
                <a:gd name="T14" fmla="*/ 142 w 142"/>
                <a:gd name="T15" fmla="*/ 292 h 340"/>
                <a:gd name="T16" fmla="*/ 142 w 142"/>
                <a:gd name="T17" fmla="*/ 340 h 340"/>
                <a:gd name="T18" fmla="*/ 0 w 142"/>
                <a:gd name="T19" fmla="*/ 340 h 340"/>
                <a:gd name="T20" fmla="*/ 0 w 142"/>
                <a:gd name="T21" fmla="*/ 0 h 340"/>
                <a:gd name="T22" fmla="*/ 142 w 142"/>
                <a:gd name="T23" fmla="*/ 0 h 340"/>
                <a:gd name="T24" fmla="*/ 142 w 142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340">
                  <a:moveTo>
                    <a:pt x="142" y="48"/>
                  </a:moveTo>
                  <a:lnTo>
                    <a:pt x="54" y="48"/>
                  </a:lnTo>
                  <a:lnTo>
                    <a:pt x="54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4" y="192"/>
                  </a:lnTo>
                  <a:lnTo>
                    <a:pt x="54" y="292"/>
                  </a:lnTo>
                  <a:lnTo>
                    <a:pt x="142" y="292"/>
                  </a:lnTo>
                  <a:lnTo>
                    <a:pt x="142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2369" y="3560"/>
              <a:ext cx="182" cy="340"/>
            </a:xfrm>
            <a:custGeom>
              <a:avLst/>
              <a:gdLst>
                <a:gd name="T0" fmla="*/ 46 w 99"/>
                <a:gd name="T1" fmla="*/ 0 h 182"/>
                <a:gd name="T2" fmla="*/ 82 w 99"/>
                <a:gd name="T3" fmla="*/ 13 h 182"/>
                <a:gd name="T4" fmla="*/ 93 w 99"/>
                <a:gd name="T5" fmla="*/ 54 h 182"/>
                <a:gd name="T6" fmla="*/ 88 w 99"/>
                <a:gd name="T7" fmla="*/ 83 h 182"/>
                <a:gd name="T8" fmla="*/ 72 w 99"/>
                <a:gd name="T9" fmla="*/ 101 h 182"/>
                <a:gd name="T10" fmla="*/ 99 w 99"/>
                <a:gd name="T11" fmla="*/ 182 h 182"/>
                <a:gd name="T12" fmla="*/ 69 w 99"/>
                <a:gd name="T13" fmla="*/ 182 h 182"/>
                <a:gd name="T14" fmla="*/ 45 w 99"/>
                <a:gd name="T15" fmla="*/ 108 h 182"/>
                <a:gd name="T16" fmla="*/ 29 w 99"/>
                <a:gd name="T17" fmla="*/ 108 h 182"/>
                <a:gd name="T18" fmla="*/ 29 w 99"/>
                <a:gd name="T19" fmla="*/ 182 h 182"/>
                <a:gd name="T20" fmla="*/ 0 w 99"/>
                <a:gd name="T21" fmla="*/ 182 h 182"/>
                <a:gd name="T22" fmla="*/ 0 w 99"/>
                <a:gd name="T23" fmla="*/ 0 h 182"/>
                <a:gd name="T24" fmla="*/ 46 w 99"/>
                <a:gd name="T25" fmla="*/ 0 h 182"/>
                <a:gd name="T26" fmla="*/ 29 w 99"/>
                <a:gd name="T27" fmla="*/ 26 h 182"/>
                <a:gd name="T28" fmla="*/ 29 w 99"/>
                <a:gd name="T29" fmla="*/ 82 h 182"/>
                <a:gd name="T30" fmla="*/ 46 w 99"/>
                <a:gd name="T31" fmla="*/ 82 h 182"/>
                <a:gd name="T32" fmla="*/ 56 w 99"/>
                <a:gd name="T33" fmla="*/ 80 h 182"/>
                <a:gd name="T34" fmla="*/ 61 w 99"/>
                <a:gd name="T35" fmla="*/ 74 h 182"/>
                <a:gd name="T36" fmla="*/ 63 w 99"/>
                <a:gd name="T37" fmla="*/ 65 h 182"/>
                <a:gd name="T38" fmla="*/ 64 w 99"/>
                <a:gd name="T39" fmla="*/ 54 h 182"/>
                <a:gd name="T40" fmla="*/ 63 w 99"/>
                <a:gd name="T41" fmla="*/ 43 h 182"/>
                <a:gd name="T42" fmla="*/ 61 w 99"/>
                <a:gd name="T43" fmla="*/ 34 h 182"/>
                <a:gd name="T44" fmla="*/ 56 w 99"/>
                <a:gd name="T45" fmla="*/ 28 h 182"/>
                <a:gd name="T46" fmla="*/ 46 w 99"/>
                <a:gd name="T47" fmla="*/ 26 h 182"/>
                <a:gd name="T48" fmla="*/ 29 w 99"/>
                <a:gd name="T49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82">
                  <a:moveTo>
                    <a:pt x="46" y="0"/>
                  </a:moveTo>
                  <a:cubicBezTo>
                    <a:pt x="63" y="0"/>
                    <a:pt x="75" y="4"/>
                    <a:pt x="82" y="13"/>
                  </a:cubicBezTo>
                  <a:cubicBezTo>
                    <a:pt x="89" y="21"/>
                    <a:pt x="93" y="35"/>
                    <a:pt x="93" y="54"/>
                  </a:cubicBezTo>
                  <a:cubicBezTo>
                    <a:pt x="93" y="65"/>
                    <a:pt x="91" y="75"/>
                    <a:pt x="88" y="83"/>
                  </a:cubicBezTo>
                  <a:cubicBezTo>
                    <a:pt x="85" y="91"/>
                    <a:pt x="80" y="97"/>
                    <a:pt x="72" y="101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9" y="26"/>
                  </a:moveTo>
                  <a:cubicBezTo>
                    <a:pt x="29" y="82"/>
                    <a:pt x="29" y="82"/>
                    <a:pt x="29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0" y="82"/>
                    <a:pt x="53" y="81"/>
                    <a:pt x="56" y="80"/>
                  </a:cubicBezTo>
                  <a:cubicBezTo>
                    <a:pt x="58" y="78"/>
                    <a:pt x="60" y="76"/>
                    <a:pt x="61" y="74"/>
                  </a:cubicBezTo>
                  <a:cubicBezTo>
                    <a:pt x="62" y="71"/>
                    <a:pt x="63" y="68"/>
                    <a:pt x="63" y="65"/>
                  </a:cubicBezTo>
                  <a:cubicBezTo>
                    <a:pt x="64" y="61"/>
                    <a:pt x="64" y="58"/>
                    <a:pt x="64" y="54"/>
                  </a:cubicBezTo>
                  <a:cubicBezTo>
                    <a:pt x="64" y="50"/>
                    <a:pt x="64" y="47"/>
                    <a:pt x="63" y="43"/>
                  </a:cubicBezTo>
                  <a:cubicBezTo>
                    <a:pt x="63" y="40"/>
                    <a:pt x="62" y="37"/>
                    <a:pt x="61" y="34"/>
                  </a:cubicBezTo>
                  <a:cubicBezTo>
                    <a:pt x="60" y="32"/>
                    <a:pt x="58" y="30"/>
                    <a:pt x="56" y="28"/>
                  </a:cubicBezTo>
                  <a:cubicBezTo>
                    <a:pt x="53" y="27"/>
                    <a:pt x="50" y="26"/>
                    <a:pt x="46" y="26"/>
                  </a:cubicBezTo>
                  <a:lnTo>
                    <a:pt x="29" y="26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614" y="3560"/>
              <a:ext cx="197" cy="340"/>
            </a:xfrm>
            <a:custGeom>
              <a:avLst/>
              <a:gdLst>
                <a:gd name="T0" fmla="*/ 57 w 197"/>
                <a:gd name="T1" fmla="*/ 0 h 340"/>
                <a:gd name="T2" fmla="*/ 99 w 197"/>
                <a:gd name="T3" fmla="*/ 258 h 340"/>
                <a:gd name="T4" fmla="*/ 140 w 197"/>
                <a:gd name="T5" fmla="*/ 0 h 340"/>
                <a:gd name="T6" fmla="*/ 197 w 197"/>
                <a:gd name="T7" fmla="*/ 0 h 340"/>
                <a:gd name="T8" fmla="*/ 125 w 197"/>
                <a:gd name="T9" fmla="*/ 340 h 340"/>
                <a:gd name="T10" fmla="*/ 72 w 197"/>
                <a:gd name="T11" fmla="*/ 340 h 340"/>
                <a:gd name="T12" fmla="*/ 0 w 197"/>
                <a:gd name="T13" fmla="*/ 0 h 340"/>
                <a:gd name="T14" fmla="*/ 57 w 197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340">
                  <a:moveTo>
                    <a:pt x="57" y="0"/>
                  </a:moveTo>
                  <a:lnTo>
                    <a:pt x="99" y="258"/>
                  </a:lnTo>
                  <a:lnTo>
                    <a:pt x="140" y="0"/>
                  </a:lnTo>
                  <a:lnTo>
                    <a:pt x="197" y="0"/>
                  </a:lnTo>
                  <a:lnTo>
                    <a:pt x="125" y="340"/>
                  </a:lnTo>
                  <a:lnTo>
                    <a:pt x="72" y="340"/>
                  </a:lnTo>
                  <a:lnTo>
                    <a:pt x="0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894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3240" y="3560"/>
              <a:ext cx="164" cy="340"/>
            </a:xfrm>
            <a:custGeom>
              <a:avLst/>
              <a:gdLst>
                <a:gd name="T0" fmla="*/ 164 w 164"/>
                <a:gd name="T1" fmla="*/ 48 h 340"/>
                <a:gd name="T2" fmla="*/ 109 w 164"/>
                <a:gd name="T3" fmla="*/ 48 h 340"/>
                <a:gd name="T4" fmla="*/ 109 w 164"/>
                <a:gd name="T5" fmla="*/ 340 h 340"/>
                <a:gd name="T6" fmla="*/ 56 w 164"/>
                <a:gd name="T7" fmla="*/ 340 h 340"/>
                <a:gd name="T8" fmla="*/ 56 w 164"/>
                <a:gd name="T9" fmla="*/ 48 h 340"/>
                <a:gd name="T10" fmla="*/ 0 w 164"/>
                <a:gd name="T11" fmla="*/ 48 h 340"/>
                <a:gd name="T12" fmla="*/ 0 w 164"/>
                <a:gd name="T13" fmla="*/ 0 h 340"/>
                <a:gd name="T14" fmla="*/ 164 w 164"/>
                <a:gd name="T15" fmla="*/ 0 h 340"/>
                <a:gd name="T16" fmla="*/ 164 w 164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0">
                  <a:moveTo>
                    <a:pt x="164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6" y="340"/>
                  </a:lnTo>
                  <a:lnTo>
                    <a:pt x="56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3491" y="3560"/>
              <a:ext cx="169" cy="340"/>
            </a:xfrm>
            <a:custGeom>
              <a:avLst/>
              <a:gdLst>
                <a:gd name="T0" fmla="*/ 169 w 169"/>
                <a:gd name="T1" fmla="*/ 340 h 340"/>
                <a:gd name="T2" fmla="*/ 118 w 169"/>
                <a:gd name="T3" fmla="*/ 340 h 340"/>
                <a:gd name="T4" fmla="*/ 118 w 169"/>
                <a:gd name="T5" fmla="*/ 192 h 340"/>
                <a:gd name="T6" fmla="*/ 52 w 169"/>
                <a:gd name="T7" fmla="*/ 192 h 340"/>
                <a:gd name="T8" fmla="*/ 52 w 169"/>
                <a:gd name="T9" fmla="*/ 340 h 340"/>
                <a:gd name="T10" fmla="*/ 0 w 169"/>
                <a:gd name="T11" fmla="*/ 340 h 340"/>
                <a:gd name="T12" fmla="*/ 0 w 169"/>
                <a:gd name="T13" fmla="*/ 0 h 340"/>
                <a:gd name="T14" fmla="*/ 52 w 169"/>
                <a:gd name="T15" fmla="*/ 0 h 340"/>
                <a:gd name="T16" fmla="*/ 52 w 169"/>
                <a:gd name="T17" fmla="*/ 144 h 340"/>
                <a:gd name="T18" fmla="*/ 118 w 169"/>
                <a:gd name="T19" fmla="*/ 144 h 340"/>
                <a:gd name="T20" fmla="*/ 118 w 169"/>
                <a:gd name="T21" fmla="*/ 0 h 340"/>
                <a:gd name="T22" fmla="*/ 169 w 169"/>
                <a:gd name="T23" fmla="*/ 0 h 340"/>
                <a:gd name="T24" fmla="*/ 169 w 169"/>
                <a:gd name="T2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340">
                  <a:moveTo>
                    <a:pt x="169" y="340"/>
                  </a:moveTo>
                  <a:lnTo>
                    <a:pt x="118" y="340"/>
                  </a:lnTo>
                  <a:lnTo>
                    <a:pt x="118" y="192"/>
                  </a:lnTo>
                  <a:lnTo>
                    <a:pt x="52" y="192"/>
                  </a:lnTo>
                  <a:lnTo>
                    <a:pt x="52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44"/>
                  </a:lnTo>
                  <a:lnTo>
                    <a:pt x="118" y="144"/>
                  </a:lnTo>
                  <a:lnTo>
                    <a:pt x="118" y="0"/>
                  </a:lnTo>
                  <a:lnTo>
                    <a:pt x="169" y="0"/>
                  </a:lnTo>
                  <a:lnTo>
                    <a:pt x="169" y="340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3762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 userDrawn="1"/>
          </p:nvSpPr>
          <p:spPr bwMode="auto">
            <a:xfrm>
              <a:off x="4127" y="3560"/>
              <a:ext cx="169" cy="340"/>
            </a:xfrm>
            <a:custGeom>
              <a:avLst/>
              <a:gdLst>
                <a:gd name="T0" fmla="*/ 45 w 92"/>
                <a:gd name="T1" fmla="*/ 0 h 182"/>
                <a:gd name="T2" fmla="*/ 66 w 92"/>
                <a:gd name="T3" fmla="*/ 3 h 182"/>
                <a:gd name="T4" fmla="*/ 80 w 92"/>
                <a:gd name="T5" fmla="*/ 12 h 182"/>
                <a:gd name="T6" fmla="*/ 89 w 92"/>
                <a:gd name="T7" fmla="*/ 26 h 182"/>
                <a:gd name="T8" fmla="*/ 92 w 92"/>
                <a:gd name="T9" fmla="*/ 49 h 182"/>
                <a:gd name="T10" fmla="*/ 90 w 92"/>
                <a:gd name="T11" fmla="*/ 66 h 182"/>
                <a:gd name="T12" fmla="*/ 81 w 92"/>
                <a:gd name="T13" fmla="*/ 80 h 182"/>
                <a:gd name="T14" fmla="*/ 77 w 92"/>
                <a:gd name="T15" fmla="*/ 84 h 182"/>
                <a:gd name="T16" fmla="*/ 72 w 92"/>
                <a:gd name="T17" fmla="*/ 87 h 182"/>
                <a:gd name="T18" fmla="*/ 82 w 92"/>
                <a:gd name="T19" fmla="*/ 94 h 182"/>
                <a:gd name="T20" fmla="*/ 90 w 92"/>
                <a:gd name="T21" fmla="*/ 109 h 182"/>
                <a:gd name="T22" fmla="*/ 92 w 92"/>
                <a:gd name="T23" fmla="*/ 130 h 182"/>
                <a:gd name="T24" fmla="*/ 90 w 92"/>
                <a:gd name="T25" fmla="*/ 155 h 182"/>
                <a:gd name="T26" fmla="*/ 81 w 92"/>
                <a:gd name="T27" fmla="*/ 171 h 182"/>
                <a:gd name="T28" fmla="*/ 66 w 92"/>
                <a:gd name="T29" fmla="*/ 179 h 182"/>
                <a:gd name="T30" fmla="*/ 45 w 92"/>
                <a:gd name="T31" fmla="*/ 182 h 182"/>
                <a:gd name="T32" fmla="*/ 0 w 92"/>
                <a:gd name="T33" fmla="*/ 182 h 182"/>
                <a:gd name="T34" fmla="*/ 0 w 92"/>
                <a:gd name="T35" fmla="*/ 0 h 182"/>
                <a:gd name="T36" fmla="*/ 45 w 92"/>
                <a:gd name="T37" fmla="*/ 0 h 182"/>
                <a:gd name="T38" fmla="*/ 28 w 92"/>
                <a:gd name="T39" fmla="*/ 26 h 182"/>
                <a:gd name="T40" fmla="*/ 28 w 92"/>
                <a:gd name="T41" fmla="*/ 75 h 182"/>
                <a:gd name="T42" fmla="*/ 43 w 92"/>
                <a:gd name="T43" fmla="*/ 75 h 182"/>
                <a:gd name="T44" fmla="*/ 59 w 92"/>
                <a:gd name="T45" fmla="*/ 70 h 182"/>
                <a:gd name="T46" fmla="*/ 63 w 92"/>
                <a:gd name="T47" fmla="*/ 51 h 182"/>
                <a:gd name="T48" fmla="*/ 59 w 92"/>
                <a:gd name="T49" fmla="*/ 32 h 182"/>
                <a:gd name="T50" fmla="*/ 43 w 92"/>
                <a:gd name="T51" fmla="*/ 26 h 182"/>
                <a:gd name="T52" fmla="*/ 28 w 92"/>
                <a:gd name="T53" fmla="*/ 26 h 182"/>
                <a:gd name="T54" fmla="*/ 28 w 92"/>
                <a:gd name="T55" fmla="*/ 100 h 182"/>
                <a:gd name="T56" fmla="*/ 28 w 92"/>
                <a:gd name="T57" fmla="*/ 156 h 182"/>
                <a:gd name="T58" fmla="*/ 42 w 92"/>
                <a:gd name="T59" fmla="*/ 156 h 182"/>
                <a:gd name="T60" fmla="*/ 59 w 92"/>
                <a:gd name="T61" fmla="*/ 150 h 182"/>
                <a:gd name="T62" fmla="*/ 64 w 92"/>
                <a:gd name="T63" fmla="*/ 128 h 182"/>
                <a:gd name="T64" fmla="*/ 59 w 92"/>
                <a:gd name="T65" fmla="*/ 106 h 182"/>
                <a:gd name="T66" fmla="*/ 42 w 92"/>
                <a:gd name="T67" fmla="*/ 100 h 182"/>
                <a:gd name="T68" fmla="*/ 28 w 92"/>
                <a:gd name="T69" fmla="*/ 10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182">
                  <a:moveTo>
                    <a:pt x="45" y="0"/>
                  </a:moveTo>
                  <a:cubicBezTo>
                    <a:pt x="54" y="0"/>
                    <a:pt x="61" y="1"/>
                    <a:pt x="66" y="3"/>
                  </a:cubicBezTo>
                  <a:cubicBezTo>
                    <a:pt x="72" y="5"/>
                    <a:pt x="77" y="8"/>
                    <a:pt x="80" y="12"/>
                  </a:cubicBezTo>
                  <a:cubicBezTo>
                    <a:pt x="85" y="16"/>
                    <a:pt x="88" y="21"/>
                    <a:pt x="89" y="26"/>
                  </a:cubicBezTo>
                  <a:cubicBezTo>
                    <a:pt x="91" y="31"/>
                    <a:pt x="92" y="39"/>
                    <a:pt x="92" y="49"/>
                  </a:cubicBezTo>
                  <a:cubicBezTo>
                    <a:pt x="92" y="55"/>
                    <a:pt x="91" y="61"/>
                    <a:pt x="90" y="66"/>
                  </a:cubicBezTo>
                  <a:cubicBezTo>
                    <a:pt x="88" y="71"/>
                    <a:pt x="86" y="76"/>
                    <a:pt x="81" y="80"/>
                  </a:cubicBezTo>
                  <a:cubicBezTo>
                    <a:pt x="80" y="82"/>
                    <a:pt x="79" y="83"/>
                    <a:pt x="77" y="84"/>
                  </a:cubicBezTo>
                  <a:cubicBezTo>
                    <a:pt x="76" y="85"/>
                    <a:pt x="74" y="86"/>
                    <a:pt x="72" y="87"/>
                  </a:cubicBezTo>
                  <a:cubicBezTo>
                    <a:pt x="76" y="89"/>
                    <a:pt x="79" y="91"/>
                    <a:pt x="82" y="94"/>
                  </a:cubicBezTo>
                  <a:cubicBezTo>
                    <a:pt x="86" y="98"/>
                    <a:pt x="89" y="103"/>
                    <a:pt x="90" y="109"/>
                  </a:cubicBezTo>
                  <a:cubicBezTo>
                    <a:pt x="92" y="114"/>
                    <a:pt x="92" y="122"/>
                    <a:pt x="92" y="130"/>
                  </a:cubicBezTo>
                  <a:cubicBezTo>
                    <a:pt x="92" y="141"/>
                    <a:pt x="92" y="149"/>
                    <a:pt x="90" y="155"/>
                  </a:cubicBezTo>
                  <a:cubicBezTo>
                    <a:pt x="88" y="161"/>
                    <a:pt x="85" y="166"/>
                    <a:pt x="81" y="171"/>
                  </a:cubicBezTo>
                  <a:cubicBezTo>
                    <a:pt x="77" y="175"/>
                    <a:pt x="72" y="178"/>
                    <a:pt x="66" y="179"/>
                  </a:cubicBezTo>
                  <a:cubicBezTo>
                    <a:pt x="61" y="181"/>
                    <a:pt x="54" y="182"/>
                    <a:pt x="45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5" y="0"/>
                  </a:lnTo>
                  <a:close/>
                  <a:moveTo>
                    <a:pt x="28" y="26"/>
                  </a:moveTo>
                  <a:cubicBezTo>
                    <a:pt x="28" y="75"/>
                    <a:pt x="28" y="75"/>
                    <a:pt x="28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50" y="75"/>
                    <a:pt x="55" y="73"/>
                    <a:pt x="59" y="70"/>
                  </a:cubicBezTo>
                  <a:cubicBezTo>
                    <a:pt x="62" y="66"/>
                    <a:pt x="63" y="59"/>
                    <a:pt x="63" y="51"/>
                  </a:cubicBezTo>
                  <a:cubicBezTo>
                    <a:pt x="63" y="42"/>
                    <a:pt x="62" y="35"/>
                    <a:pt x="59" y="32"/>
                  </a:cubicBezTo>
                  <a:cubicBezTo>
                    <a:pt x="55" y="28"/>
                    <a:pt x="50" y="26"/>
                    <a:pt x="43" y="26"/>
                  </a:cubicBezTo>
                  <a:lnTo>
                    <a:pt x="28" y="26"/>
                  </a:lnTo>
                  <a:close/>
                  <a:moveTo>
                    <a:pt x="28" y="100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42" y="156"/>
                    <a:pt x="42" y="156"/>
                    <a:pt x="42" y="156"/>
                  </a:cubicBezTo>
                  <a:cubicBezTo>
                    <a:pt x="50" y="156"/>
                    <a:pt x="55" y="154"/>
                    <a:pt x="59" y="150"/>
                  </a:cubicBezTo>
                  <a:cubicBezTo>
                    <a:pt x="62" y="146"/>
                    <a:pt x="64" y="139"/>
                    <a:pt x="64" y="128"/>
                  </a:cubicBezTo>
                  <a:cubicBezTo>
                    <a:pt x="64" y="118"/>
                    <a:pt x="62" y="111"/>
                    <a:pt x="59" y="106"/>
                  </a:cubicBezTo>
                  <a:cubicBezTo>
                    <a:pt x="55" y="102"/>
                    <a:pt x="50" y="100"/>
                    <a:pt x="42" y="100"/>
                  </a:cubicBezTo>
                  <a:lnTo>
                    <a:pt x="28" y="100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4392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2 w 140"/>
                <a:gd name="T3" fmla="*/ 48 h 340"/>
                <a:gd name="T4" fmla="*/ 52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2 w 140"/>
                <a:gd name="T11" fmla="*/ 192 h 340"/>
                <a:gd name="T12" fmla="*/ 52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2" y="48"/>
                  </a:lnTo>
                  <a:lnTo>
                    <a:pt x="52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2" y="192"/>
                  </a:lnTo>
                  <a:lnTo>
                    <a:pt x="52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4615" y="3558"/>
              <a:ext cx="173" cy="346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3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0 w 94"/>
                <a:gd name="T23" fmla="*/ 58 h 185"/>
                <a:gd name="T24" fmla="*/ 32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6 w 94"/>
                <a:gd name="T31" fmla="*/ 82 h 185"/>
                <a:gd name="T32" fmla="*/ 80 w 94"/>
                <a:gd name="T33" fmla="*/ 89 h 185"/>
                <a:gd name="T34" fmla="*/ 88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1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1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8 w 94"/>
                <a:gd name="T55" fmla="*/ 134 h 185"/>
                <a:gd name="T56" fmla="*/ 29 w 94"/>
                <a:gd name="T57" fmla="*/ 146 h 185"/>
                <a:gd name="T58" fmla="*/ 33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0 w 94"/>
                <a:gd name="T65" fmla="*/ 154 h 185"/>
                <a:gd name="T66" fmla="*/ 64 w 94"/>
                <a:gd name="T67" fmla="*/ 146 h 185"/>
                <a:gd name="T68" fmla="*/ 65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6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1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3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1" y="34"/>
                    <a:pt x="30" y="40"/>
                    <a:pt x="30" y="49"/>
                  </a:cubicBezTo>
                  <a:cubicBezTo>
                    <a:pt x="30" y="52"/>
                    <a:pt x="30" y="55"/>
                    <a:pt x="30" y="58"/>
                  </a:cubicBezTo>
                  <a:cubicBezTo>
                    <a:pt x="31" y="61"/>
                    <a:pt x="31" y="63"/>
                    <a:pt x="32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2" y="84"/>
                    <a:pt x="76" y="86"/>
                    <a:pt x="80" y="89"/>
                  </a:cubicBezTo>
                  <a:cubicBezTo>
                    <a:pt x="83" y="92"/>
                    <a:pt x="86" y="95"/>
                    <a:pt x="88" y="99"/>
                  </a:cubicBezTo>
                  <a:cubicBezTo>
                    <a:pt x="90" y="103"/>
                    <a:pt x="92" y="108"/>
                    <a:pt x="93" y="113"/>
                  </a:cubicBezTo>
                  <a:cubicBezTo>
                    <a:pt x="93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1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8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19" y="181"/>
                    <a:pt x="11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0" y="151"/>
                    <a:pt x="0" y="144"/>
                    <a:pt x="0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8" y="139"/>
                    <a:pt x="29" y="143"/>
                    <a:pt x="29" y="146"/>
                  </a:cubicBezTo>
                  <a:cubicBezTo>
                    <a:pt x="30" y="149"/>
                    <a:pt x="31" y="152"/>
                    <a:pt x="33" y="154"/>
                  </a:cubicBezTo>
                  <a:cubicBezTo>
                    <a:pt x="35" y="156"/>
                    <a:pt x="36" y="157"/>
                    <a:pt x="39" y="158"/>
                  </a:cubicBezTo>
                  <a:cubicBezTo>
                    <a:pt x="41" y="159"/>
                    <a:pt x="43" y="159"/>
                    <a:pt x="47" y="159"/>
                  </a:cubicBezTo>
                  <a:cubicBezTo>
                    <a:pt x="53" y="159"/>
                    <a:pt x="58" y="157"/>
                    <a:pt x="60" y="154"/>
                  </a:cubicBezTo>
                  <a:cubicBezTo>
                    <a:pt x="62" y="152"/>
                    <a:pt x="64" y="149"/>
                    <a:pt x="64" y="146"/>
                  </a:cubicBezTo>
                  <a:cubicBezTo>
                    <a:pt x="65" y="143"/>
                    <a:pt x="65" y="139"/>
                    <a:pt x="65" y="134"/>
                  </a:cubicBezTo>
                  <a:cubicBezTo>
                    <a:pt x="65" y="129"/>
                    <a:pt x="65" y="125"/>
                    <a:pt x="65" y="122"/>
                  </a:cubicBezTo>
                  <a:cubicBezTo>
                    <a:pt x="64" y="119"/>
                    <a:pt x="63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1" y="86"/>
                    <a:pt x="9" y="83"/>
                    <a:pt x="7" y="80"/>
                  </a:cubicBezTo>
                  <a:cubicBezTo>
                    <a:pt x="5" y="76"/>
                    <a:pt x="3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2" y="34"/>
                    <a:pt x="5" y="27"/>
                  </a:cubicBezTo>
                  <a:cubicBezTo>
                    <a:pt x="7" y="21"/>
                    <a:pt x="11" y="15"/>
                    <a:pt x="16" y="11"/>
                  </a:cubicBezTo>
                  <a:cubicBezTo>
                    <a:pt x="20" y="7"/>
                    <a:pt x="24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4866" y="3560"/>
              <a:ext cx="164" cy="340"/>
            </a:xfrm>
            <a:custGeom>
              <a:avLst/>
              <a:gdLst>
                <a:gd name="T0" fmla="*/ 164 w 164"/>
                <a:gd name="T1" fmla="*/ 48 h 340"/>
                <a:gd name="T2" fmla="*/ 109 w 164"/>
                <a:gd name="T3" fmla="*/ 48 h 340"/>
                <a:gd name="T4" fmla="*/ 109 w 164"/>
                <a:gd name="T5" fmla="*/ 340 h 340"/>
                <a:gd name="T6" fmla="*/ 55 w 164"/>
                <a:gd name="T7" fmla="*/ 340 h 340"/>
                <a:gd name="T8" fmla="*/ 55 w 164"/>
                <a:gd name="T9" fmla="*/ 48 h 340"/>
                <a:gd name="T10" fmla="*/ 0 w 164"/>
                <a:gd name="T11" fmla="*/ 48 h 340"/>
                <a:gd name="T12" fmla="*/ 0 w 164"/>
                <a:gd name="T13" fmla="*/ 0 h 340"/>
                <a:gd name="T14" fmla="*/ 164 w 164"/>
                <a:gd name="T15" fmla="*/ 0 h 340"/>
                <a:gd name="T16" fmla="*/ 164 w 164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0">
                  <a:moveTo>
                    <a:pt x="164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5" y="340"/>
                  </a:lnTo>
                  <a:lnTo>
                    <a:pt x="55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auto">
            <a:xfrm>
              <a:off x="5236" y="3558"/>
              <a:ext cx="173" cy="346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3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0 w 94"/>
                <a:gd name="T23" fmla="*/ 58 h 185"/>
                <a:gd name="T24" fmla="*/ 32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6 w 94"/>
                <a:gd name="T31" fmla="*/ 82 h 185"/>
                <a:gd name="T32" fmla="*/ 80 w 94"/>
                <a:gd name="T33" fmla="*/ 89 h 185"/>
                <a:gd name="T34" fmla="*/ 88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1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1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8 w 94"/>
                <a:gd name="T55" fmla="*/ 134 h 185"/>
                <a:gd name="T56" fmla="*/ 29 w 94"/>
                <a:gd name="T57" fmla="*/ 146 h 185"/>
                <a:gd name="T58" fmla="*/ 33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0 w 94"/>
                <a:gd name="T65" fmla="*/ 154 h 185"/>
                <a:gd name="T66" fmla="*/ 64 w 94"/>
                <a:gd name="T67" fmla="*/ 146 h 185"/>
                <a:gd name="T68" fmla="*/ 65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6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1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3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1" y="34"/>
                    <a:pt x="30" y="40"/>
                    <a:pt x="30" y="49"/>
                  </a:cubicBezTo>
                  <a:cubicBezTo>
                    <a:pt x="30" y="52"/>
                    <a:pt x="30" y="55"/>
                    <a:pt x="30" y="58"/>
                  </a:cubicBezTo>
                  <a:cubicBezTo>
                    <a:pt x="31" y="61"/>
                    <a:pt x="31" y="63"/>
                    <a:pt x="32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2" y="84"/>
                    <a:pt x="76" y="86"/>
                    <a:pt x="80" y="89"/>
                  </a:cubicBezTo>
                  <a:cubicBezTo>
                    <a:pt x="83" y="92"/>
                    <a:pt x="86" y="95"/>
                    <a:pt x="88" y="99"/>
                  </a:cubicBezTo>
                  <a:cubicBezTo>
                    <a:pt x="90" y="103"/>
                    <a:pt x="92" y="108"/>
                    <a:pt x="93" y="113"/>
                  </a:cubicBezTo>
                  <a:cubicBezTo>
                    <a:pt x="93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1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8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19" y="181"/>
                    <a:pt x="11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0" y="151"/>
                    <a:pt x="0" y="144"/>
                    <a:pt x="0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8" y="139"/>
                    <a:pt x="29" y="143"/>
                    <a:pt x="29" y="146"/>
                  </a:cubicBezTo>
                  <a:cubicBezTo>
                    <a:pt x="30" y="149"/>
                    <a:pt x="31" y="152"/>
                    <a:pt x="33" y="154"/>
                  </a:cubicBezTo>
                  <a:cubicBezTo>
                    <a:pt x="35" y="156"/>
                    <a:pt x="36" y="157"/>
                    <a:pt x="39" y="158"/>
                  </a:cubicBezTo>
                  <a:cubicBezTo>
                    <a:pt x="41" y="159"/>
                    <a:pt x="43" y="159"/>
                    <a:pt x="47" y="159"/>
                  </a:cubicBezTo>
                  <a:cubicBezTo>
                    <a:pt x="53" y="159"/>
                    <a:pt x="58" y="157"/>
                    <a:pt x="60" y="154"/>
                  </a:cubicBezTo>
                  <a:cubicBezTo>
                    <a:pt x="62" y="152"/>
                    <a:pt x="64" y="149"/>
                    <a:pt x="64" y="146"/>
                  </a:cubicBezTo>
                  <a:cubicBezTo>
                    <a:pt x="65" y="143"/>
                    <a:pt x="65" y="139"/>
                    <a:pt x="65" y="134"/>
                  </a:cubicBezTo>
                  <a:cubicBezTo>
                    <a:pt x="65" y="129"/>
                    <a:pt x="65" y="125"/>
                    <a:pt x="65" y="122"/>
                  </a:cubicBezTo>
                  <a:cubicBezTo>
                    <a:pt x="64" y="119"/>
                    <a:pt x="63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1" y="86"/>
                    <a:pt x="9" y="83"/>
                    <a:pt x="7" y="80"/>
                  </a:cubicBezTo>
                  <a:cubicBezTo>
                    <a:pt x="5" y="76"/>
                    <a:pt x="3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2" y="34"/>
                    <a:pt x="5" y="27"/>
                  </a:cubicBezTo>
                  <a:cubicBezTo>
                    <a:pt x="7" y="21"/>
                    <a:pt x="11" y="15"/>
                    <a:pt x="16" y="11"/>
                  </a:cubicBezTo>
                  <a:cubicBezTo>
                    <a:pt x="20" y="7"/>
                    <a:pt x="24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5500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3 w 140"/>
                <a:gd name="T3" fmla="*/ 48 h 340"/>
                <a:gd name="T4" fmla="*/ 53 w 140"/>
                <a:gd name="T5" fmla="*/ 144 h 340"/>
                <a:gd name="T6" fmla="*/ 129 w 140"/>
                <a:gd name="T7" fmla="*/ 144 h 340"/>
                <a:gd name="T8" fmla="*/ 129 w 140"/>
                <a:gd name="T9" fmla="*/ 192 h 340"/>
                <a:gd name="T10" fmla="*/ 53 w 140"/>
                <a:gd name="T11" fmla="*/ 192 h 340"/>
                <a:gd name="T12" fmla="*/ 53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3" y="48"/>
                  </a:lnTo>
                  <a:lnTo>
                    <a:pt x="53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3" y="192"/>
                  </a:lnTo>
                  <a:lnTo>
                    <a:pt x="53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5721" y="3556"/>
              <a:ext cx="175" cy="348"/>
            </a:xfrm>
            <a:custGeom>
              <a:avLst/>
              <a:gdLst>
                <a:gd name="T0" fmla="*/ 49 w 95"/>
                <a:gd name="T1" fmla="*/ 0 h 186"/>
                <a:gd name="T2" fmla="*/ 67 w 95"/>
                <a:gd name="T3" fmla="*/ 3 h 186"/>
                <a:gd name="T4" fmla="*/ 81 w 95"/>
                <a:gd name="T5" fmla="*/ 12 h 186"/>
                <a:gd name="T6" fmla="*/ 91 w 95"/>
                <a:gd name="T7" fmla="*/ 28 h 186"/>
                <a:gd name="T8" fmla="*/ 95 w 95"/>
                <a:gd name="T9" fmla="*/ 50 h 186"/>
                <a:gd name="T10" fmla="*/ 67 w 95"/>
                <a:gd name="T11" fmla="*/ 50 h 186"/>
                <a:gd name="T12" fmla="*/ 66 w 95"/>
                <a:gd name="T13" fmla="*/ 41 h 186"/>
                <a:gd name="T14" fmla="*/ 62 w 95"/>
                <a:gd name="T15" fmla="*/ 33 h 186"/>
                <a:gd name="T16" fmla="*/ 57 w 95"/>
                <a:gd name="T17" fmla="*/ 28 h 186"/>
                <a:gd name="T18" fmla="*/ 49 w 95"/>
                <a:gd name="T19" fmla="*/ 26 h 186"/>
                <a:gd name="T20" fmla="*/ 41 w 95"/>
                <a:gd name="T21" fmla="*/ 28 h 186"/>
                <a:gd name="T22" fmla="*/ 35 w 95"/>
                <a:gd name="T23" fmla="*/ 33 h 186"/>
                <a:gd name="T24" fmla="*/ 30 w 95"/>
                <a:gd name="T25" fmla="*/ 54 h 186"/>
                <a:gd name="T26" fmla="*/ 29 w 95"/>
                <a:gd name="T27" fmla="*/ 93 h 186"/>
                <a:gd name="T28" fmla="*/ 30 w 95"/>
                <a:gd name="T29" fmla="*/ 133 h 186"/>
                <a:gd name="T30" fmla="*/ 35 w 95"/>
                <a:gd name="T31" fmla="*/ 154 h 186"/>
                <a:gd name="T32" fmla="*/ 41 w 95"/>
                <a:gd name="T33" fmla="*/ 159 h 186"/>
                <a:gd name="T34" fmla="*/ 49 w 95"/>
                <a:gd name="T35" fmla="*/ 160 h 186"/>
                <a:gd name="T36" fmla="*/ 57 w 95"/>
                <a:gd name="T37" fmla="*/ 159 h 186"/>
                <a:gd name="T38" fmla="*/ 62 w 95"/>
                <a:gd name="T39" fmla="*/ 154 h 186"/>
                <a:gd name="T40" fmla="*/ 66 w 95"/>
                <a:gd name="T41" fmla="*/ 146 h 186"/>
                <a:gd name="T42" fmla="*/ 67 w 95"/>
                <a:gd name="T43" fmla="*/ 136 h 186"/>
                <a:gd name="T44" fmla="*/ 95 w 95"/>
                <a:gd name="T45" fmla="*/ 136 h 186"/>
                <a:gd name="T46" fmla="*/ 91 w 95"/>
                <a:gd name="T47" fmla="*/ 158 h 186"/>
                <a:gd name="T48" fmla="*/ 80 w 95"/>
                <a:gd name="T49" fmla="*/ 175 h 186"/>
                <a:gd name="T50" fmla="*/ 67 w 95"/>
                <a:gd name="T51" fmla="*/ 183 h 186"/>
                <a:gd name="T52" fmla="*/ 49 w 95"/>
                <a:gd name="T53" fmla="*/ 186 h 186"/>
                <a:gd name="T54" fmla="*/ 28 w 95"/>
                <a:gd name="T55" fmla="*/ 182 h 186"/>
                <a:gd name="T56" fmla="*/ 14 w 95"/>
                <a:gd name="T57" fmla="*/ 171 h 186"/>
                <a:gd name="T58" fmla="*/ 6 w 95"/>
                <a:gd name="T59" fmla="*/ 159 h 186"/>
                <a:gd name="T60" fmla="*/ 2 w 95"/>
                <a:gd name="T61" fmla="*/ 143 h 186"/>
                <a:gd name="T62" fmla="*/ 1 w 95"/>
                <a:gd name="T63" fmla="*/ 121 h 186"/>
                <a:gd name="T64" fmla="*/ 0 w 95"/>
                <a:gd name="T65" fmla="*/ 93 h 186"/>
                <a:gd name="T66" fmla="*/ 1 w 95"/>
                <a:gd name="T67" fmla="*/ 65 h 186"/>
                <a:gd name="T68" fmla="*/ 2 w 95"/>
                <a:gd name="T69" fmla="*/ 44 h 186"/>
                <a:gd name="T70" fmla="*/ 6 w 95"/>
                <a:gd name="T71" fmla="*/ 28 h 186"/>
                <a:gd name="T72" fmla="*/ 14 w 95"/>
                <a:gd name="T73" fmla="*/ 16 h 186"/>
                <a:gd name="T74" fmla="*/ 28 w 95"/>
                <a:gd name="T75" fmla="*/ 5 h 186"/>
                <a:gd name="T76" fmla="*/ 49 w 95"/>
                <a:gd name="T7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186">
                  <a:moveTo>
                    <a:pt x="49" y="0"/>
                  </a:moveTo>
                  <a:cubicBezTo>
                    <a:pt x="56" y="0"/>
                    <a:pt x="62" y="1"/>
                    <a:pt x="67" y="3"/>
                  </a:cubicBezTo>
                  <a:cubicBezTo>
                    <a:pt x="72" y="5"/>
                    <a:pt x="77" y="8"/>
                    <a:pt x="81" y="12"/>
                  </a:cubicBezTo>
                  <a:cubicBezTo>
                    <a:pt x="85" y="16"/>
                    <a:pt x="89" y="22"/>
                    <a:pt x="91" y="28"/>
                  </a:cubicBezTo>
                  <a:cubicBezTo>
                    <a:pt x="94" y="35"/>
                    <a:pt x="95" y="42"/>
                    <a:pt x="95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7"/>
                    <a:pt x="66" y="44"/>
                    <a:pt x="66" y="41"/>
                  </a:cubicBezTo>
                  <a:cubicBezTo>
                    <a:pt x="65" y="38"/>
                    <a:pt x="64" y="35"/>
                    <a:pt x="62" y="33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5" y="27"/>
                    <a:pt x="52" y="26"/>
                    <a:pt x="49" y="26"/>
                  </a:cubicBezTo>
                  <a:cubicBezTo>
                    <a:pt x="45" y="26"/>
                    <a:pt x="43" y="27"/>
                    <a:pt x="41" y="28"/>
                  </a:cubicBezTo>
                  <a:cubicBezTo>
                    <a:pt x="38" y="29"/>
                    <a:pt x="37" y="31"/>
                    <a:pt x="35" y="33"/>
                  </a:cubicBezTo>
                  <a:cubicBezTo>
                    <a:pt x="32" y="37"/>
                    <a:pt x="31" y="44"/>
                    <a:pt x="30" y="54"/>
                  </a:cubicBezTo>
                  <a:cubicBezTo>
                    <a:pt x="29" y="63"/>
                    <a:pt x="29" y="77"/>
                    <a:pt x="29" y="93"/>
                  </a:cubicBezTo>
                  <a:cubicBezTo>
                    <a:pt x="29" y="110"/>
                    <a:pt x="29" y="123"/>
                    <a:pt x="30" y="133"/>
                  </a:cubicBezTo>
                  <a:cubicBezTo>
                    <a:pt x="31" y="142"/>
                    <a:pt x="32" y="149"/>
                    <a:pt x="35" y="154"/>
                  </a:cubicBezTo>
                  <a:cubicBezTo>
                    <a:pt x="37" y="156"/>
                    <a:pt x="38" y="157"/>
                    <a:pt x="41" y="159"/>
                  </a:cubicBezTo>
                  <a:cubicBezTo>
                    <a:pt x="43" y="160"/>
                    <a:pt x="45" y="160"/>
                    <a:pt x="49" y="160"/>
                  </a:cubicBezTo>
                  <a:cubicBezTo>
                    <a:pt x="52" y="160"/>
                    <a:pt x="55" y="160"/>
                    <a:pt x="57" y="159"/>
                  </a:cubicBezTo>
                  <a:cubicBezTo>
                    <a:pt x="59" y="157"/>
                    <a:pt x="61" y="156"/>
                    <a:pt x="62" y="154"/>
                  </a:cubicBezTo>
                  <a:cubicBezTo>
                    <a:pt x="64" y="151"/>
                    <a:pt x="65" y="149"/>
                    <a:pt x="66" y="146"/>
                  </a:cubicBezTo>
                  <a:cubicBezTo>
                    <a:pt x="66" y="143"/>
                    <a:pt x="67" y="139"/>
                    <a:pt x="67" y="136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5" y="144"/>
                    <a:pt x="94" y="152"/>
                    <a:pt x="91" y="158"/>
                  </a:cubicBezTo>
                  <a:cubicBezTo>
                    <a:pt x="88" y="165"/>
                    <a:pt x="85" y="171"/>
                    <a:pt x="80" y="175"/>
                  </a:cubicBezTo>
                  <a:cubicBezTo>
                    <a:pt x="76" y="179"/>
                    <a:pt x="72" y="182"/>
                    <a:pt x="67" y="183"/>
                  </a:cubicBezTo>
                  <a:cubicBezTo>
                    <a:pt x="62" y="185"/>
                    <a:pt x="56" y="186"/>
                    <a:pt x="49" y="186"/>
                  </a:cubicBezTo>
                  <a:cubicBezTo>
                    <a:pt x="40" y="186"/>
                    <a:pt x="33" y="185"/>
                    <a:pt x="28" y="182"/>
                  </a:cubicBezTo>
                  <a:cubicBezTo>
                    <a:pt x="22" y="179"/>
                    <a:pt x="17" y="175"/>
                    <a:pt x="14" y="171"/>
                  </a:cubicBezTo>
                  <a:cubicBezTo>
                    <a:pt x="11" y="167"/>
                    <a:pt x="8" y="163"/>
                    <a:pt x="6" y="159"/>
                  </a:cubicBezTo>
                  <a:cubicBezTo>
                    <a:pt x="5" y="154"/>
                    <a:pt x="3" y="149"/>
                    <a:pt x="2" y="143"/>
                  </a:cubicBezTo>
                  <a:cubicBezTo>
                    <a:pt x="2" y="137"/>
                    <a:pt x="1" y="130"/>
                    <a:pt x="1" y="121"/>
                  </a:cubicBezTo>
                  <a:cubicBezTo>
                    <a:pt x="0" y="113"/>
                    <a:pt x="0" y="104"/>
                    <a:pt x="0" y="93"/>
                  </a:cubicBezTo>
                  <a:cubicBezTo>
                    <a:pt x="0" y="82"/>
                    <a:pt x="0" y="73"/>
                    <a:pt x="1" y="65"/>
                  </a:cubicBezTo>
                  <a:cubicBezTo>
                    <a:pt x="1" y="57"/>
                    <a:pt x="2" y="50"/>
                    <a:pt x="2" y="44"/>
                  </a:cubicBezTo>
                  <a:cubicBezTo>
                    <a:pt x="3" y="38"/>
                    <a:pt x="5" y="32"/>
                    <a:pt x="6" y="28"/>
                  </a:cubicBezTo>
                  <a:cubicBezTo>
                    <a:pt x="8" y="23"/>
                    <a:pt x="11" y="19"/>
                    <a:pt x="14" y="16"/>
                  </a:cubicBezTo>
                  <a:cubicBezTo>
                    <a:pt x="17" y="11"/>
                    <a:pt x="22" y="8"/>
                    <a:pt x="28" y="5"/>
                  </a:cubicBezTo>
                  <a:cubicBezTo>
                    <a:pt x="33" y="2"/>
                    <a:pt x="40" y="0"/>
                    <a:pt x="49" y="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5984" y="3560"/>
              <a:ext cx="170" cy="344"/>
            </a:xfrm>
            <a:custGeom>
              <a:avLst/>
              <a:gdLst>
                <a:gd name="T0" fmla="*/ 92 w 92"/>
                <a:gd name="T1" fmla="*/ 137 h 184"/>
                <a:gd name="T2" fmla="*/ 80 w 92"/>
                <a:gd name="T3" fmla="*/ 171 h 184"/>
                <a:gd name="T4" fmla="*/ 46 w 92"/>
                <a:gd name="T5" fmla="*/ 184 h 184"/>
                <a:gd name="T6" fmla="*/ 12 w 92"/>
                <a:gd name="T7" fmla="*/ 171 h 184"/>
                <a:gd name="T8" fmla="*/ 0 w 92"/>
                <a:gd name="T9" fmla="*/ 137 h 184"/>
                <a:gd name="T10" fmla="*/ 0 w 92"/>
                <a:gd name="T11" fmla="*/ 0 h 184"/>
                <a:gd name="T12" fmla="*/ 28 w 92"/>
                <a:gd name="T13" fmla="*/ 0 h 184"/>
                <a:gd name="T14" fmla="*/ 28 w 92"/>
                <a:gd name="T15" fmla="*/ 136 h 184"/>
                <a:gd name="T16" fmla="*/ 33 w 92"/>
                <a:gd name="T17" fmla="*/ 153 h 184"/>
                <a:gd name="T18" fmla="*/ 46 w 92"/>
                <a:gd name="T19" fmla="*/ 158 h 184"/>
                <a:gd name="T20" fmla="*/ 59 w 92"/>
                <a:gd name="T21" fmla="*/ 153 h 184"/>
                <a:gd name="T22" fmla="*/ 64 w 92"/>
                <a:gd name="T23" fmla="*/ 136 h 184"/>
                <a:gd name="T24" fmla="*/ 64 w 92"/>
                <a:gd name="T25" fmla="*/ 0 h 184"/>
                <a:gd name="T26" fmla="*/ 92 w 92"/>
                <a:gd name="T27" fmla="*/ 0 h 184"/>
                <a:gd name="T28" fmla="*/ 92 w 92"/>
                <a:gd name="T2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184">
                  <a:moveTo>
                    <a:pt x="92" y="137"/>
                  </a:moveTo>
                  <a:cubicBezTo>
                    <a:pt x="92" y="151"/>
                    <a:pt x="88" y="162"/>
                    <a:pt x="80" y="171"/>
                  </a:cubicBezTo>
                  <a:cubicBezTo>
                    <a:pt x="71" y="180"/>
                    <a:pt x="60" y="184"/>
                    <a:pt x="46" y="184"/>
                  </a:cubicBezTo>
                  <a:cubicBezTo>
                    <a:pt x="32" y="184"/>
                    <a:pt x="21" y="180"/>
                    <a:pt x="12" y="171"/>
                  </a:cubicBezTo>
                  <a:cubicBezTo>
                    <a:pt x="4" y="162"/>
                    <a:pt x="0" y="151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8" y="144"/>
                    <a:pt x="30" y="150"/>
                    <a:pt x="33" y="153"/>
                  </a:cubicBezTo>
                  <a:cubicBezTo>
                    <a:pt x="36" y="157"/>
                    <a:pt x="40" y="158"/>
                    <a:pt x="46" y="158"/>
                  </a:cubicBezTo>
                  <a:cubicBezTo>
                    <a:pt x="52" y="158"/>
                    <a:pt x="56" y="157"/>
                    <a:pt x="59" y="153"/>
                  </a:cubicBezTo>
                  <a:cubicBezTo>
                    <a:pt x="62" y="150"/>
                    <a:pt x="64" y="144"/>
                    <a:pt x="64" y="1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137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 noEditPoints="1"/>
            </p:cNvSpPr>
            <p:nvPr userDrawn="1"/>
          </p:nvSpPr>
          <p:spPr bwMode="auto">
            <a:xfrm>
              <a:off x="6254" y="3560"/>
              <a:ext cx="180" cy="340"/>
            </a:xfrm>
            <a:custGeom>
              <a:avLst/>
              <a:gdLst>
                <a:gd name="T0" fmla="*/ 46 w 98"/>
                <a:gd name="T1" fmla="*/ 0 h 182"/>
                <a:gd name="T2" fmla="*/ 82 w 98"/>
                <a:gd name="T3" fmla="*/ 13 h 182"/>
                <a:gd name="T4" fmla="*/ 92 w 98"/>
                <a:gd name="T5" fmla="*/ 54 h 182"/>
                <a:gd name="T6" fmla="*/ 88 w 98"/>
                <a:gd name="T7" fmla="*/ 83 h 182"/>
                <a:gd name="T8" fmla="*/ 71 w 98"/>
                <a:gd name="T9" fmla="*/ 101 h 182"/>
                <a:gd name="T10" fmla="*/ 98 w 98"/>
                <a:gd name="T11" fmla="*/ 182 h 182"/>
                <a:gd name="T12" fmla="*/ 68 w 98"/>
                <a:gd name="T13" fmla="*/ 182 h 182"/>
                <a:gd name="T14" fmla="*/ 45 w 98"/>
                <a:gd name="T15" fmla="*/ 108 h 182"/>
                <a:gd name="T16" fmla="*/ 28 w 98"/>
                <a:gd name="T17" fmla="*/ 108 h 182"/>
                <a:gd name="T18" fmla="*/ 28 w 98"/>
                <a:gd name="T19" fmla="*/ 182 h 182"/>
                <a:gd name="T20" fmla="*/ 0 w 98"/>
                <a:gd name="T21" fmla="*/ 182 h 182"/>
                <a:gd name="T22" fmla="*/ 0 w 98"/>
                <a:gd name="T23" fmla="*/ 0 h 182"/>
                <a:gd name="T24" fmla="*/ 46 w 98"/>
                <a:gd name="T25" fmla="*/ 0 h 182"/>
                <a:gd name="T26" fmla="*/ 28 w 98"/>
                <a:gd name="T27" fmla="*/ 26 h 182"/>
                <a:gd name="T28" fmla="*/ 28 w 98"/>
                <a:gd name="T29" fmla="*/ 82 h 182"/>
                <a:gd name="T30" fmla="*/ 46 w 98"/>
                <a:gd name="T31" fmla="*/ 82 h 182"/>
                <a:gd name="T32" fmla="*/ 55 w 98"/>
                <a:gd name="T33" fmla="*/ 80 h 182"/>
                <a:gd name="T34" fmla="*/ 61 w 98"/>
                <a:gd name="T35" fmla="*/ 74 h 182"/>
                <a:gd name="T36" fmla="*/ 63 w 98"/>
                <a:gd name="T37" fmla="*/ 65 h 182"/>
                <a:gd name="T38" fmla="*/ 64 w 98"/>
                <a:gd name="T39" fmla="*/ 54 h 182"/>
                <a:gd name="T40" fmla="*/ 63 w 98"/>
                <a:gd name="T41" fmla="*/ 43 h 182"/>
                <a:gd name="T42" fmla="*/ 61 w 98"/>
                <a:gd name="T43" fmla="*/ 34 h 182"/>
                <a:gd name="T44" fmla="*/ 55 w 98"/>
                <a:gd name="T45" fmla="*/ 28 h 182"/>
                <a:gd name="T46" fmla="*/ 46 w 98"/>
                <a:gd name="T47" fmla="*/ 26 h 182"/>
                <a:gd name="T48" fmla="*/ 28 w 98"/>
                <a:gd name="T49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82">
                  <a:moveTo>
                    <a:pt x="46" y="0"/>
                  </a:moveTo>
                  <a:cubicBezTo>
                    <a:pt x="62" y="0"/>
                    <a:pt x="74" y="4"/>
                    <a:pt x="82" y="13"/>
                  </a:cubicBezTo>
                  <a:cubicBezTo>
                    <a:pt x="89" y="21"/>
                    <a:pt x="92" y="35"/>
                    <a:pt x="92" y="54"/>
                  </a:cubicBezTo>
                  <a:cubicBezTo>
                    <a:pt x="92" y="65"/>
                    <a:pt x="91" y="75"/>
                    <a:pt x="88" y="83"/>
                  </a:cubicBezTo>
                  <a:cubicBezTo>
                    <a:pt x="85" y="91"/>
                    <a:pt x="79" y="97"/>
                    <a:pt x="71" y="101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8" y="26"/>
                  </a:moveTo>
                  <a:cubicBezTo>
                    <a:pt x="28" y="82"/>
                    <a:pt x="28" y="82"/>
                    <a:pt x="28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0" y="82"/>
                    <a:pt x="53" y="81"/>
                    <a:pt x="55" y="80"/>
                  </a:cubicBezTo>
                  <a:cubicBezTo>
                    <a:pt x="58" y="78"/>
                    <a:pt x="59" y="76"/>
                    <a:pt x="61" y="74"/>
                  </a:cubicBezTo>
                  <a:cubicBezTo>
                    <a:pt x="62" y="71"/>
                    <a:pt x="63" y="68"/>
                    <a:pt x="63" y="65"/>
                  </a:cubicBezTo>
                  <a:cubicBezTo>
                    <a:pt x="63" y="61"/>
                    <a:pt x="64" y="58"/>
                    <a:pt x="64" y="54"/>
                  </a:cubicBezTo>
                  <a:cubicBezTo>
                    <a:pt x="64" y="50"/>
                    <a:pt x="63" y="47"/>
                    <a:pt x="63" y="43"/>
                  </a:cubicBezTo>
                  <a:cubicBezTo>
                    <a:pt x="63" y="40"/>
                    <a:pt x="62" y="37"/>
                    <a:pt x="61" y="34"/>
                  </a:cubicBezTo>
                  <a:cubicBezTo>
                    <a:pt x="59" y="32"/>
                    <a:pt x="58" y="30"/>
                    <a:pt x="55" y="28"/>
                  </a:cubicBezTo>
                  <a:cubicBezTo>
                    <a:pt x="53" y="27"/>
                    <a:pt x="50" y="26"/>
                    <a:pt x="46" y="26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7"/>
            <p:cNvSpPr>
              <a:spLocks noChangeArrowheads="1"/>
            </p:cNvSpPr>
            <p:nvPr userDrawn="1"/>
          </p:nvSpPr>
          <p:spPr bwMode="auto">
            <a:xfrm>
              <a:off x="6523" y="3560"/>
              <a:ext cx="53" cy="340"/>
            </a:xfrm>
            <a:prstGeom prst="rect">
              <a:avLst/>
            </a:pr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6661" y="3560"/>
              <a:ext cx="166" cy="340"/>
            </a:xfrm>
            <a:custGeom>
              <a:avLst/>
              <a:gdLst>
                <a:gd name="T0" fmla="*/ 166 w 166"/>
                <a:gd name="T1" fmla="*/ 48 h 340"/>
                <a:gd name="T2" fmla="*/ 109 w 166"/>
                <a:gd name="T3" fmla="*/ 48 h 340"/>
                <a:gd name="T4" fmla="*/ 109 w 166"/>
                <a:gd name="T5" fmla="*/ 340 h 340"/>
                <a:gd name="T6" fmla="*/ 55 w 166"/>
                <a:gd name="T7" fmla="*/ 340 h 340"/>
                <a:gd name="T8" fmla="*/ 55 w 166"/>
                <a:gd name="T9" fmla="*/ 48 h 340"/>
                <a:gd name="T10" fmla="*/ 0 w 166"/>
                <a:gd name="T11" fmla="*/ 48 h 340"/>
                <a:gd name="T12" fmla="*/ 0 w 166"/>
                <a:gd name="T13" fmla="*/ 0 h 340"/>
                <a:gd name="T14" fmla="*/ 166 w 166"/>
                <a:gd name="T15" fmla="*/ 0 h 340"/>
                <a:gd name="T16" fmla="*/ 166 w 166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40">
                  <a:moveTo>
                    <a:pt x="166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5" y="340"/>
                  </a:lnTo>
                  <a:lnTo>
                    <a:pt x="55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6897" y="3560"/>
              <a:ext cx="184" cy="340"/>
            </a:xfrm>
            <a:custGeom>
              <a:avLst/>
              <a:gdLst>
                <a:gd name="T0" fmla="*/ 118 w 184"/>
                <a:gd name="T1" fmla="*/ 207 h 340"/>
                <a:gd name="T2" fmla="*/ 118 w 184"/>
                <a:gd name="T3" fmla="*/ 340 h 340"/>
                <a:gd name="T4" fmla="*/ 66 w 184"/>
                <a:gd name="T5" fmla="*/ 340 h 340"/>
                <a:gd name="T6" fmla="*/ 66 w 184"/>
                <a:gd name="T7" fmla="*/ 207 h 340"/>
                <a:gd name="T8" fmla="*/ 0 w 184"/>
                <a:gd name="T9" fmla="*/ 0 h 340"/>
                <a:gd name="T10" fmla="*/ 59 w 184"/>
                <a:gd name="T11" fmla="*/ 0 h 340"/>
                <a:gd name="T12" fmla="*/ 92 w 184"/>
                <a:gd name="T13" fmla="*/ 134 h 340"/>
                <a:gd name="T14" fmla="*/ 125 w 184"/>
                <a:gd name="T15" fmla="*/ 0 h 340"/>
                <a:gd name="T16" fmla="*/ 184 w 184"/>
                <a:gd name="T17" fmla="*/ 0 h 340"/>
                <a:gd name="T18" fmla="*/ 118 w 184"/>
                <a:gd name="T19" fmla="*/ 20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340">
                  <a:moveTo>
                    <a:pt x="118" y="207"/>
                  </a:moveTo>
                  <a:lnTo>
                    <a:pt x="118" y="340"/>
                  </a:lnTo>
                  <a:lnTo>
                    <a:pt x="66" y="340"/>
                  </a:lnTo>
                  <a:lnTo>
                    <a:pt x="66" y="20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92" y="134"/>
                  </a:lnTo>
                  <a:lnTo>
                    <a:pt x="125" y="0"/>
                  </a:lnTo>
                  <a:lnTo>
                    <a:pt x="184" y="0"/>
                  </a:lnTo>
                  <a:lnTo>
                    <a:pt x="118" y="207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17021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 dirty="0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11022371" cy="914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Bullet text"/>
          <p:cNvSpPr>
            <a:spLocks noGrp="1" noChangeArrowheads="1"/>
          </p:cNvSpPr>
          <p:nvPr>
            <p:ph idx="1"/>
          </p:nvPr>
        </p:nvSpPr>
        <p:spPr bwMode="auto">
          <a:xfrm>
            <a:off x="583842" y="1534473"/>
            <a:ext cx="11022371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4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>
          <a:xfrm>
            <a:off x="-2991244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719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 dirty="0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11037611" cy="914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Bullet text_left"/>
          <p:cNvSpPr>
            <a:spLocks noGrp="1"/>
          </p:cNvSpPr>
          <p:nvPr>
            <p:ph sz="half" idx="2"/>
          </p:nvPr>
        </p:nvSpPr>
        <p:spPr>
          <a:xfrm>
            <a:off x="583842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Bullet text_left"/>
          <p:cNvSpPr>
            <a:spLocks noGrp="1"/>
          </p:cNvSpPr>
          <p:nvPr>
            <p:ph sz="half" idx="12"/>
          </p:nvPr>
        </p:nvSpPr>
        <p:spPr>
          <a:xfrm>
            <a:off x="6500813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3"/>
          </p:nvPr>
        </p:nvSpPr>
        <p:spPr>
          <a:xfrm>
            <a:off x="-299662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036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 dirty="0"/>
          </a:p>
        </p:txBody>
      </p:sp>
      <p:sp>
        <p:nvSpPr>
          <p:cNvPr id="5" name="Sub-title_column 3"/>
          <p:cNvSpPr>
            <a:spLocks noGrp="1"/>
          </p:cNvSpPr>
          <p:nvPr>
            <p:ph type="body" sz="quarter" idx="16"/>
          </p:nvPr>
        </p:nvSpPr>
        <p:spPr>
          <a:xfrm>
            <a:off x="8289002" y="1525707"/>
            <a:ext cx="3345117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ub-title_column 2"/>
          <p:cNvSpPr>
            <a:spLocks noGrp="1"/>
          </p:cNvSpPr>
          <p:nvPr>
            <p:ph type="body" sz="quarter" idx="14"/>
          </p:nvPr>
        </p:nvSpPr>
        <p:spPr>
          <a:xfrm>
            <a:off x="4438649" y="1525707"/>
            <a:ext cx="3374116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ub-title_column 1"/>
          <p:cNvSpPr>
            <a:spLocks noGrp="1"/>
          </p:cNvSpPr>
          <p:nvPr>
            <p:ph type="body" sz="quarter" idx="12"/>
          </p:nvPr>
        </p:nvSpPr>
        <p:spPr>
          <a:xfrm>
            <a:off x="584737" y="1525707"/>
            <a:ext cx="3402012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Title"/>
          <p:cNvSpPr>
            <a:spLocks noGrp="1"/>
          </p:cNvSpPr>
          <p:nvPr>
            <p:ph type="title"/>
          </p:nvPr>
        </p:nvSpPr>
        <p:spPr>
          <a:xfrm>
            <a:off x="585216" y="460552"/>
            <a:ext cx="11035714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_column 2"/>
          <p:cNvSpPr>
            <a:spLocks noGrp="1"/>
          </p:cNvSpPr>
          <p:nvPr>
            <p:ph sz="half" idx="20"/>
          </p:nvPr>
        </p:nvSpPr>
        <p:spPr>
          <a:xfrm>
            <a:off x="582848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4D4D4F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ext_column 2"/>
          <p:cNvSpPr>
            <a:spLocks noGrp="1"/>
          </p:cNvSpPr>
          <p:nvPr>
            <p:ph sz="half" idx="21"/>
          </p:nvPr>
        </p:nvSpPr>
        <p:spPr>
          <a:xfrm>
            <a:off x="4434154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ext_column 2"/>
          <p:cNvSpPr>
            <a:spLocks noGrp="1"/>
          </p:cNvSpPr>
          <p:nvPr>
            <p:ph sz="half" idx="22"/>
          </p:nvPr>
        </p:nvSpPr>
        <p:spPr>
          <a:xfrm>
            <a:off x="8283370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3"/>
          </p:nvPr>
        </p:nvSpPr>
        <p:spPr>
          <a:xfrm>
            <a:off x="-311991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3834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2"/>
          </p:nvPr>
        </p:nvSpPr>
        <p:spPr>
          <a:xfrm>
            <a:off x="-306854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0987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" hidden="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Bullet 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842" y="1534473"/>
            <a:ext cx="11022371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8371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583842" y="460552"/>
            <a:ext cx="1102237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Footer_page number"/>
          <p:cNvSpPr txBox="1">
            <a:spLocks/>
          </p:cNvSpPr>
          <p:nvPr/>
        </p:nvSpPr>
        <p:spPr>
          <a:xfrm>
            <a:off x="9897959" y="6559936"/>
            <a:ext cx="1840451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oter_copyright"/>
          <p:cNvSpPr txBox="1">
            <a:spLocks/>
          </p:cNvSpPr>
          <p:nvPr/>
        </p:nvSpPr>
        <p:spPr>
          <a:xfrm>
            <a:off x="9080500" y="6543258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900" kern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©2022 Check Point Software Technologies</a:t>
            </a:r>
            <a:r>
              <a:rPr lang="en-US" sz="900" kern="0" baseline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00" kern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Ltd. </a:t>
            </a:r>
            <a:endParaRPr lang="en-US" sz="900" kern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4" name="Footer line"/>
          <p:cNvCxnSpPr/>
          <p:nvPr userDrawn="1"/>
        </p:nvCxnSpPr>
        <p:spPr bwMode="auto">
          <a:xfrm>
            <a:off x="0" y="6502173"/>
            <a:ext cx="12188825" cy="3837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 hidden="1"/>
          <p:cNvSpPr>
            <a:spLocks noGrp="1"/>
          </p:cNvSpPr>
          <p:nvPr>
            <p:ph type="ftr" sz="quarter" idx="3"/>
          </p:nvPr>
        </p:nvSpPr>
        <p:spPr>
          <a:xfrm>
            <a:off x="5934456" y="6543915"/>
            <a:ext cx="3097481" cy="302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 [Internal Use] for Check Point employees​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09601" y="6552096"/>
            <a:ext cx="1054729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027779" y="6595360"/>
            <a:ext cx="3364030" cy="17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95" r:id="rId2"/>
    <p:sldLayoutId id="2147483880" r:id="rId3"/>
    <p:sldLayoutId id="2147483894" r:id="rId4"/>
    <p:sldLayoutId id="2147483898" r:id="rId5"/>
    <p:sldLayoutId id="2147483882" r:id="rId6"/>
    <p:sldLayoutId id="2147483883" r:id="rId7"/>
    <p:sldLayoutId id="2147483884" r:id="rId8"/>
    <p:sldLayoutId id="2147483885" r:id="rId9"/>
    <p:sldLayoutId id="2147483879" r:id="rId10"/>
    <p:sldLayoutId id="2147483889" r:id="rId11"/>
    <p:sldLayoutId id="2147483890" r:id="rId12"/>
    <p:sldLayoutId id="2147483897" r:id="rId13"/>
    <p:sldLayoutId id="2147483899" r:id="rId14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5pPr>
      <a:lvl6pPr marL="60949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6pPr>
      <a:lvl7pPr marL="121898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7pPr>
      <a:lvl8pPr marL="18284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8pPr>
      <a:lvl9pPr marL="24379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chemeClr val="tx2"/>
        </a:buClr>
        <a:buSzPct val="85000"/>
        <a:buFont typeface="Arial" panose="020B0604020202020204" pitchFamily="34" charset="0"/>
        <a:buChar char="•"/>
        <a:defRPr lang="en-US" sz="28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576072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US" sz="2400" dirty="0" smtClean="0">
          <a:solidFill>
            <a:schemeClr val="tx1"/>
          </a:solidFill>
          <a:latin typeface="Arial" panose="020B0604020202020204" pitchFamily="34" charset="0"/>
        </a:defRPr>
      </a:lvl2pPr>
      <a:lvl3pPr marL="886968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US" sz="2000" dirty="0" smtClean="0">
          <a:solidFill>
            <a:schemeClr val="tx1"/>
          </a:solidFill>
          <a:latin typeface="Arial" panose="020B0604020202020204" pitchFamily="34" charset="0"/>
        </a:defRPr>
      </a:lvl3pPr>
      <a:lvl4pPr marL="1170432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1800" dirty="0" smtClean="0">
          <a:solidFill>
            <a:schemeClr val="tx1"/>
          </a:solidFill>
          <a:latin typeface="+mn-lt"/>
        </a:defRPr>
      </a:lvl4pPr>
      <a:lvl5pPr marL="146304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̶"/>
        <a:defRPr lang="en-US" sz="1600" baseline="0" dirty="0" smtClean="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460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5" pos="2652" userDrawn="1">
          <p15:clr>
            <a:srgbClr val="F26B43"/>
          </p15:clr>
        </p15:guide>
        <p15:guide id="6" pos="4297" userDrawn="1">
          <p15:clr>
            <a:srgbClr val="F26B43"/>
          </p15:clr>
        </p15:guide>
        <p15:guide id="7" pos="2378" userDrawn="1">
          <p15:clr>
            <a:srgbClr val="F26B43"/>
          </p15:clr>
        </p15:guide>
        <p15:guide id="8" pos="75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center.checkpoint.com/supportcenter/portal?eventSubmit_doGoviewsolutiondetails=&amp;solutionid=sk117536" TargetMode="External"/><Relationship Id="rId2" Type="http://schemas.openxmlformats.org/officeDocument/2006/relationships/hyperlink" Target="https://sc1.checkpoint.com/documents/Infinity_Portal/WebAdminGuides/EN/Harmony-Endpoint-Admin-Guide/Topics-HEP/Introduction.htm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mitre.ngfw1.com/" TargetMode="External"/><Relationship Id="rId5" Type="http://schemas.openxmlformats.org/officeDocument/2006/relationships/hyperlink" Target="https://supportcenter.checkpoint.com/supportcenter/portal?eventSubmit_doGoviewsolutiondetails=&amp;solutionid=sk115192" TargetMode="External"/><Relationship Id="rId4" Type="http://schemas.openxmlformats.org/officeDocument/2006/relationships/hyperlink" Target="https://supportcenter.checkpoint.com/supportcenter/portal?eventSubmit_doGoviewsolutiondetails=&amp;solutionid=sk17840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26659" y="4870698"/>
            <a:ext cx="7423711" cy="692595"/>
          </a:xfrm>
        </p:spPr>
        <p:txBody>
          <a:bodyPr/>
          <a:lstStyle/>
          <a:p>
            <a:r>
              <a:rPr lang="en-US" altLang="ja-JP" sz="1800" dirty="0" smtClean="0"/>
              <a:t>2022</a:t>
            </a:r>
            <a:r>
              <a:rPr lang="ja-JP" altLang="en-US" sz="1800" dirty="0" smtClean="0"/>
              <a:t>年</a:t>
            </a:r>
            <a:r>
              <a:rPr lang="en-US" altLang="ja-JP" sz="1800" dirty="0" smtClean="0"/>
              <a:t>12</a:t>
            </a:r>
            <a:r>
              <a:rPr lang="ja-JP" altLang="en-US" sz="1800" dirty="0" smtClean="0"/>
              <a:t>月</a:t>
            </a:r>
            <a:r>
              <a:rPr lang="en-US" altLang="ja-JP" sz="1800" dirty="0" smtClean="0"/>
              <a:t>15</a:t>
            </a:r>
            <a:r>
              <a:rPr lang="ja-JP" altLang="en-US" sz="1800" dirty="0" smtClean="0"/>
              <a:t>日</a:t>
            </a:r>
            <a:endParaRPr lang="en-US" altLang="ja-JP" sz="1800" dirty="0"/>
          </a:p>
          <a:p>
            <a:r>
              <a:rPr lang="ja-JP" altLang="en-US" sz="1800" dirty="0" smtClean="0"/>
              <a:t>チェック・ポイント・ソフトウェア・テクノロジーズ株式会社</a:t>
            </a:r>
            <a:endParaRPr lang="en-US" altLang="ja-JP" sz="180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lnSpc>
                <a:spcPct val="85000"/>
              </a:lnSpc>
              <a:spcAft>
                <a:spcPts val="0"/>
              </a:spcAft>
              <a:buSzPts val="1400"/>
            </a:pPr>
            <a:r>
              <a:rPr lang="en-US" altLang="ja-JP" dirty="0" smtClean="0"/>
              <a:t>Harmony</a:t>
            </a:r>
            <a:r>
              <a:rPr lang="ja-JP" altLang="en-US" dirty="0" smtClean="0"/>
              <a:t> </a:t>
            </a:r>
            <a:r>
              <a:rPr lang="en-US" altLang="ja-JP" dirty="0" smtClean="0"/>
              <a:t>Endpoint</a:t>
            </a:r>
            <a:r>
              <a:rPr lang="ja-JP" altLang="en-US" dirty="0" smtClean="0"/>
              <a:t>の</a:t>
            </a:r>
            <a:endParaRPr lang="en-US" altLang="ja-JP" dirty="0" smtClean="0"/>
          </a:p>
          <a:p>
            <a:pPr lvl="0">
              <a:lnSpc>
                <a:spcPct val="85000"/>
              </a:lnSpc>
              <a:spcAft>
                <a:spcPts val="0"/>
              </a:spcAft>
              <a:buSzPts val="1400"/>
            </a:pPr>
            <a:r>
              <a:rPr lang="ja-JP" altLang="en-US" dirty="0" smtClean="0"/>
              <a:t>サポート</a:t>
            </a:r>
            <a:r>
              <a:rPr lang="en-US" altLang="ja-JP" dirty="0" smtClean="0"/>
              <a:t>OS</a:t>
            </a:r>
            <a:r>
              <a:rPr lang="ja-JP" altLang="en-US" dirty="0" smtClean="0"/>
              <a:t>と注意事項</a:t>
            </a:r>
            <a:endParaRPr lang="en-US" dirty="0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544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83842" y="98242"/>
            <a:ext cx="11022371" cy="419343"/>
          </a:xfrm>
        </p:spPr>
        <p:txBody>
          <a:bodyPr/>
          <a:lstStyle/>
          <a:p>
            <a:r>
              <a:rPr lang="en-US" altLang="ja-JP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参考</a:t>
            </a:r>
            <a:r>
              <a:rPr lang="en-US" altLang="ja-JP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】Anti-Ransomware</a:t>
            </a:r>
            <a:r>
              <a:rPr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のバックアップ対象ファイル拡張子（初期値）</a:t>
            </a:r>
            <a:endParaRPr lang="en-US" sz="2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61395" y="581310"/>
            <a:ext cx="1178528" cy="5940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3gp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aif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aiff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asf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avi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bmp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bpg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csv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dib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dibl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doc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docb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docm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docx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dot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dotm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dotx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emf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eps</a:t>
            </a:r>
            <a:endParaRPr lang="en-US" sz="200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854565" y="581310"/>
            <a:ext cx="1184940" cy="56323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flv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gam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gif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hdr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heif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htm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html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jfif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jpegl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jpg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m4a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m4v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mov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mp3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mp4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mpa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mpeg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mpg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054147" y="581310"/>
            <a:ext cx="1140056" cy="5940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pbm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pdf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pgm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png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pnm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pot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potx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ppm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pps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ppsx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ppt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pptm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pptx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prn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ps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rle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rtf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sldx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swf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7208845" y="581310"/>
            <a:ext cx="1170513" cy="50167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tif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tiff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txt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wav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webp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wma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wmv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wpd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xlm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xls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xlsb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xlsm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xlsx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xlt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xltm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xltx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8247936" y="6208898"/>
            <a:ext cx="3826689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kumimoji="1" lang="en-US" altLang="ja-JP" sz="1400" dirty="0" smtClean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※ </a:t>
            </a:r>
            <a:r>
              <a:rPr kumimoji="1" lang="ja-JP" altLang="en-US" sz="1400" dirty="0" smtClean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最新の情報は、管理画面でご確認ください</a:t>
            </a: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883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83842" y="98242"/>
            <a:ext cx="11022371" cy="419343"/>
          </a:xfrm>
        </p:spPr>
        <p:txBody>
          <a:bodyPr/>
          <a:lstStyle/>
          <a:p>
            <a:r>
              <a:rPr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ドキュメント</a:t>
            </a:r>
            <a:endParaRPr lang="en-US" sz="2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836762" y="667918"/>
            <a:ext cx="10636370" cy="48936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ja-JP" sz="18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Harmony</a:t>
            </a:r>
            <a:r>
              <a:rPr lang="ja-JP" altLang="en-US" sz="18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18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Endpoint</a:t>
            </a:r>
            <a:r>
              <a:rPr lang="ja-JP" altLang="en-US" sz="18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18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Administration Guide</a:t>
            </a:r>
          </a:p>
          <a:p>
            <a:pPr marL="952393" lvl="1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hlinkClick r:id="rId2"/>
              </a:rPr>
              <a:t>https://sc1.checkpoint.com/documents/Infinity_Portal/WebAdminGuides/EN/Harmony-Endpoint-Admin-Guide/Topics-HEP/Introduction.htm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ja-JP" sz="18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Harmony</a:t>
            </a:r>
            <a:r>
              <a:rPr lang="ja-JP" altLang="en-US" sz="18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18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Endpoint</a:t>
            </a:r>
            <a:r>
              <a:rPr lang="ja-JP" altLang="en-US" sz="18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18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Secure</a:t>
            </a:r>
            <a:r>
              <a:rPr lang="ja-JP" altLang="en-US" sz="18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18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Knowledge</a:t>
            </a:r>
          </a:p>
          <a:p>
            <a:pPr marL="952393" lvl="1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hlinkClick r:id="rId3"/>
              </a:rPr>
              <a:t>https://supportcenter.checkpoint.com/supportcenter/portal?eventSubmit_doGoviewsolutiondetails=&amp;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hlinkClick r:id="rId3"/>
              </a:rPr>
              <a:t>solutionid=sk117536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952393" lvl="1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Client </a:t>
            </a:r>
            <a:r>
              <a:rPr lang="fr-FR" sz="18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support per OS version</a:t>
            </a:r>
            <a:endParaRPr lang="en-US" sz="1800" dirty="0" smtClean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952393" lvl="1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hlinkClick r:id="rId4"/>
              </a:rPr>
              <a:t>https://supportcenter.checkpoint.com/supportcenter/portal?eventSubmit_doGoviewsolutiondetails=&amp;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hlinkClick r:id="rId4"/>
              </a:rPr>
              <a:t>solutionid=sk178408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952393" lvl="1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Client Support Schedule for New Operating Systems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952393" lvl="1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hlinkClick r:id="rId5"/>
              </a:rPr>
              <a:t>https://supportcenter.checkpoint.com/supportcenter/portal?eventSubmit_doGoviewsolutiondetails=&amp;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hlinkClick r:id="rId5"/>
              </a:rPr>
              <a:t>solutionid=sk115192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952393" lvl="1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ja-JP" sz="18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MITRE</a:t>
            </a:r>
            <a:r>
              <a:rPr lang="ja-JP" altLang="en-US" sz="18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ATT&amp;CK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® Evaluations 2022 Enterprise Wizard Spider and Sandworm Overview</a:t>
            </a:r>
            <a:endParaRPr lang="en-US" sz="1800" dirty="0" smtClean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952393" lvl="1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hlinkClick r:id="rId6"/>
              </a:rPr>
              <a:t>https://mitre.ngfw1.com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hlinkClick r:id="rId6"/>
              </a:rPr>
              <a:t>/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902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  <a:p>
            <a:endParaRPr lang="en-US" dirty="0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242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39833" y="1752898"/>
            <a:ext cx="10715567" cy="4163242"/>
          </a:xfrm>
        </p:spPr>
        <p:txBody>
          <a:bodyPr/>
          <a:lstStyle/>
          <a:p>
            <a:r>
              <a:rPr lang="ja-JP" altLang="en-US" dirty="0"/>
              <a:t>サポート </a:t>
            </a:r>
            <a:r>
              <a:rPr lang="en-US" altLang="ja-JP" dirty="0"/>
              <a:t>OS</a:t>
            </a:r>
            <a:r>
              <a:rPr lang="ja-JP" altLang="en-US" dirty="0"/>
              <a:t>（</a:t>
            </a:r>
            <a:r>
              <a:rPr lang="en-US" altLang="ja-JP" dirty="0"/>
              <a:t>for Windows </a:t>
            </a:r>
            <a:r>
              <a:rPr lang="en-US" altLang="ja-JP" dirty="0" smtClean="0"/>
              <a:t>E87.x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/>
              <a:t>サポート </a:t>
            </a:r>
            <a:r>
              <a:rPr lang="en-US" altLang="ja-JP" dirty="0"/>
              <a:t>OS</a:t>
            </a:r>
            <a:r>
              <a:rPr lang="ja-JP" altLang="en-US" dirty="0"/>
              <a:t>（</a:t>
            </a:r>
            <a:r>
              <a:rPr lang="en-US" altLang="ja-JP" dirty="0"/>
              <a:t>for </a:t>
            </a:r>
            <a:r>
              <a:rPr lang="en-US" altLang="ja-JP" dirty="0" err="1" smtClean="0"/>
              <a:t>macOS</a:t>
            </a:r>
            <a:r>
              <a:rPr lang="en-US" altLang="ja-JP" dirty="0" smtClean="0"/>
              <a:t> E87.x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en-US" altLang="ja-JP" dirty="0" smtClean="0"/>
              <a:t>【</a:t>
            </a:r>
            <a:r>
              <a:rPr lang="ja-JP" altLang="en-US" dirty="0" smtClean="0"/>
              <a:t>参考</a:t>
            </a:r>
            <a:r>
              <a:rPr lang="en-US" altLang="ja-JP" dirty="0" smtClean="0"/>
              <a:t>】Harmony Browse </a:t>
            </a:r>
            <a:r>
              <a:rPr lang="ja-JP" altLang="en-US" dirty="0" smtClean="0"/>
              <a:t>対応ブラウザ一覧</a:t>
            </a:r>
            <a:endParaRPr lang="en-US" altLang="ja-JP" dirty="0" smtClean="0"/>
          </a:p>
          <a:p>
            <a:r>
              <a:rPr lang="en-US" altLang="ja-JP" dirty="0"/>
              <a:t>Harmony Endpoint </a:t>
            </a:r>
            <a:r>
              <a:rPr lang="ja-JP" altLang="en-US" dirty="0"/>
              <a:t>サポート機能一</a:t>
            </a:r>
            <a:r>
              <a:rPr lang="ja-JP" altLang="en-US" dirty="0" smtClean="0"/>
              <a:t>覧</a:t>
            </a:r>
            <a:endParaRPr lang="en-US" altLang="ja-JP" dirty="0" smtClean="0"/>
          </a:p>
          <a:p>
            <a:r>
              <a:rPr lang="ja-JP" altLang="en-US" dirty="0"/>
              <a:t>注意事</a:t>
            </a:r>
            <a:r>
              <a:rPr lang="ja-JP" altLang="en-US" dirty="0" smtClean="0"/>
              <a:t>項</a:t>
            </a:r>
            <a:endParaRPr lang="en-US" altLang="ja-JP" dirty="0" smtClean="0"/>
          </a:p>
          <a:p>
            <a:r>
              <a:rPr lang="en-US" altLang="ja-JP" dirty="0"/>
              <a:t>【</a:t>
            </a:r>
            <a:r>
              <a:rPr lang="ja-JP" altLang="en-US" dirty="0"/>
              <a:t>参考</a:t>
            </a:r>
            <a:r>
              <a:rPr lang="en-US" altLang="ja-JP" dirty="0"/>
              <a:t>】Anti-Ransomware </a:t>
            </a:r>
            <a:r>
              <a:rPr lang="ja-JP" altLang="en-US" dirty="0"/>
              <a:t>のバックアップ対象ファイル拡張子（初期値）</a:t>
            </a:r>
            <a:endParaRPr lang="en-US" altLang="ja-JP" dirty="0" smtClean="0"/>
          </a:p>
          <a:p>
            <a:r>
              <a:rPr lang="ja-JP" altLang="en-US" dirty="0" smtClean="0"/>
              <a:t>ドキュメント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8667" y="885240"/>
            <a:ext cx="10288587" cy="707289"/>
          </a:xfrm>
        </p:spPr>
        <p:txBody>
          <a:bodyPr/>
          <a:lstStyle/>
          <a:p>
            <a:r>
              <a:rPr lang="en-US" altLang="ja-JP" sz="3600" dirty="0" smtClean="0"/>
              <a:t>Table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of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Contents</a:t>
            </a:r>
            <a:endParaRPr lang="en-US" b="0" dirty="0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047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05" y="517583"/>
            <a:ext cx="6839905" cy="512516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83842" y="98242"/>
            <a:ext cx="11022371" cy="419343"/>
          </a:xfrm>
        </p:spPr>
        <p:txBody>
          <a:bodyPr/>
          <a:lstStyle/>
          <a:p>
            <a:r>
              <a:rPr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サポート </a:t>
            </a:r>
            <a:r>
              <a:rPr lang="en-US" altLang="ja-JP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OS</a:t>
            </a:r>
            <a:r>
              <a:rPr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E87.x 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for</a:t>
            </a:r>
            <a:r>
              <a:rPr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Windows</a:t>
            </a:r>
            <a:r>
              <a:rPr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）（１／２）</a:t>
            </a:r>
            <a:endParaRPr lang="en-US" sz="2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37128" y="6282305"/>
            <a:ext cx="12051697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https://sc1.checkpoint.com/documents/E87.x/EN/Endpoint_Security_Clients_for_Windows_RN/Content/Topics-Endpoint_Security_Client_for_Windows_RN/Client-Requirements.htm</a:t>
            </a:r>
            <a:endParaRPr lang="en-US" sz="1100" dirty="0" smtClean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23773" y="5671327"/>
            <a:ext cx="4177937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※</a:t>
            </a:r>
            <a:r>
              <a:rPr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Windows</a:t>
            </a:r>
            <a:r>
              <a:rPr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Home</a:t>
            </a:r>
            <a:r>
              <a:rPr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 は、サポートしていません</a:t>
            </a:r>
            <a:endParaRPr lang="en-US" sz="1400" dirty="0" err="1" smtClean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384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95" y="4618469"/>
            <a:ext cx="9615706" cy="1737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94" y="517585"/>
            <a:ext cx="10272476" cy="391652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83842" y="98242"/>
            <a:ext cx="11022371" cy="419343"/>
          </a:xfrm>
        </p:spPr>
        <p:txBody>
          <a:bodyPr/>
          <a:lstStyle/>
          <a:p>
            <a:r>
              <a:rPr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サポート </a:t>
            </a:r>
            <a:r>
              <a:rPr lang="en-US" altLang="ja-JP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OS</a:t>
            </a:r>
            <a:r>
              <a:rPr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E87.x 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for</a:t>
            </a:r>
            <a:r>
              <a:rPr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Windows</a:t>
            </a:r>
            <a:r>
              <a:rPr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）（２／２）</a:t>
            </a:r>
            <a:endParaRPr lang="en-US" sz="2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137128" y="6282305"/>
            <a:ext cx="12051697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https://sc1.checkpoint.com/documents/E87.x/EN/Endpoint_Security_Clients_for_Windows_RN/Content/Topics-Endpoint_Security_Client_for_Windows_RN/Client-Requirements.htm</a:t>
            </a:r>
            <a:endParaRPr lang="en-US" sz="1100" dirty="0" smtClean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59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42" y="517585"/>
            <a:ext cx="7192379" cy="255305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83842" y="98242"/>
            <a:ext cx="11022371" cy="419343"/>
          </a:xfrm>
        </p:spPr>
        <p:txBody>
          <a:bodyPr/>
          <a:lstStyle/>
          <a:p>
            <a:r>
              <a:rPr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ハードウェア要件（</a:t>
            </a:r>
            <a:r>
              <a:rPr lang="en-US" altLang="ja-JP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E87.x 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for</a:t>
            </a:r>
            <a:r>
              <a:rPr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Windows</a:t>
            </a:r>
            <a:r>
              <a:rPr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lang="en-US" sz="2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 bwMode="auto">
          <a:xfrm>
            <a:off x="137128" y="6282305"/>
            <a:ext cx="12051697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https://sc1.checkpoint.com/documents/E87.x/EN/Endpoint_Security_Clients_for_Windows_RN/Content/Topics-Endpoint_Security_Client_for_Windows_RN/Client-Requirements.htm</a:t>
            </a:r>
            <a:endParaRPr lang="en-US" sz="1100" dirty="0" smtClean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89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66" y="834872"/>
            <a:ext cx="5515745" cy="219105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83842" y="98242"/>
            <a:ext cx="11022371" cy="419343"/>
          </a:xfrm>
        </p:spPr>
        <p:txBody>
          <a:bodyPr/>
          <a:lstStyle/>
          <a:p>
            <a:r>
              <a:rPr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サポート </a:t>
            </a:r>
            <a:r>
              <a:rPr lang="en-US" altLang="ja-JP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OS</a:t>
            </a:r>
            <a:r>
              <a:rPr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E87.x 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for</a:t>
            </a:r>
            <a:r>
              <a:rPr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2400" b="1" dirty="0" err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macOS</a:t>
            </a:r>
            <a:r>
              <a:rPr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lang="en-US" sz="2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83842" y="6229392"/>
            <a:ext cx="11347319" cy="2539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https://sc1.checkpoint.com/documents/E87.x/EN/Endpoint_Security_Clients_for_macOS_RN/Content/Topics-Endpoint_Security_Client_for_macOS_RN/system-requirements.htm</a:t>
            </a:r>
            <a:endParaRPr lang="en-US" sz="1050" dirty="0" smtClean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12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 bwMode="auto">
          <a:xfrm>
            <a:off x="583842" y="98242"/>
            <a:ext cx="11022371" cy="41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4E4E4E"/>
                </a:solidFill>
                <a:latin typeface="Helvetica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4E4E4E"/>
                </a:solidFill>
                <a:latin typeface="Helvetica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4E4E4E"/>
                </a:solidFill>
                <a:latin typeface="Helvetica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4E4E4E"/>
                </a:solidFill>
                <a:latin typeface="Helvetica" pitchFamily="34" charset="0"/>
              </a:defRPr>
            </a:lvl5pPr>
            <a:lvl6pPr marL="609493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4E4E4E"/>
                </a:solidFill>
                <a:latin typeface="Helvetica" pitchFamily="34" charset="0"/>
              </a:defRPr>
            </a:lvl6pPr>
            <a:lvl7pPr marL="1218987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4E4E4E"/>
                </a:solidFill>
                <a:latin typeface="Helvetica" pitchFamily="34" charset="0"/>
              </a:defRPr>
            </a:lvl7pPr>
            <a:lvl8pPr marL="182848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4E4E4E"/>
                </a:solidFill>
                <a:latin typeface="Helvetica" pitchFamily="34" charset="0"/>
              </a:defRPr>
            </a:lvl8pPr>
            <a:lvl9pPr marL="2437973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4E4E4E"/>
                </a:solidFill>
                <a:latin typeface="Helvetica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ja-JP" sz="2400" dirty="0" smtClean="0"/>
              <a:t>【</a:t>
            </a:r>
            <a:r>
              <a:rPr lang="ja-JP" altLang="en-US" sz="2400" dirty="0" smtClean="0"/>
              <a:t>参考</a:t>
            </a:r>
            <a:r>
              <a:rPr lang="en-US" altLang="ja-JP" sz="2400" dirty="0" smtClean="0"/>
              <a:t>】Harmony</a:t>
            </a:r>
            <a:r>
              <a:rPr lang="ja-JP" altLang="en-US" sz="2400" dirty="0" smtClean="0"/>
              <a:t> </a:t>
            </a:r>
            <a:r>
              <a:rPr lang="en-US" altLang="ja-JP" sz="2400" dirty="0"/>
              <a:t>Browse</a:t>
            </a:r>
            <a:r>
              <a:rPr lang="ja-JP" altLang="en-US" sz="2400" dirty="0"/>
              <a:t> 対応ブラウザ一覧</a:t>
            </a:r>
            <a:endParaRPr lang="en-US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56" y="680654"/>
            <a:ext cx="11183911" cy="5496692"/>
          </a:xfrm>
          <a:prstGeom prst="rect">
            <a:avLst/>
          </a:prstGeom>
        </p:spPr>
      </p:pic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58411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83842" y="98242"/>
            <a:ext cx="11022371" cy="419343"/>
          </a:xfrm>
        </p:spPr>
        <p:txBody>
          <a:bodyPr/>
          <a:lstStyle/>
          <a:p>
            <a:r>
              <a:rPr lang="en-US" altLang="ja-JP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Harmony</a:t>
            </a:r>
            <a:r>
              <a:rPr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Endpoint</a:t>
            </a:r>
            <a:r>
              <a:rPr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サポート機能一覧</a:t>
            </a:r>
            <a:endParaRPr lang="en-US" sz="2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39246"/>
              </p:ext>
            </p:extLst>
          </p:nvPr>
        </p:nvGraphicFramePr>
        <p:xfrm>
          <a:off x="362309" y="517585"/>
          <a:ext cx="11421373" cy="5650884"/>
        </p:xfrm>
        <a:graphic>
          <a:graphicData uri="http://schemas.openxmlformats.org/drawingml/2006/table">
            <a:tbl>
              <a:tblPr/>
              <a:tblGrid>
                <a:gridCol w="3502325">
                  <a:extLst>
                    <a:ext uri="{9D8B030D-6E8A-4147-A177-3AD203B41FA5}">
                      <a16:colId xmlns:a16="http://schemas.microsoft.com/office/drawing/2014/main" val="2399637505"/>
                    </a:ext>
                  </a:extLst>
                </a:gridCol>
                <a:gridCol w="1979762">
                  <a:extLst>
                    <a:ext uri="{9D8B030D-6E8A-4147-A177-3AD203B41FA5}">
                      <a16:colId xmlns:a16="http://schemas.microsoft.com/office/drawing/2014/main" val="248463605"/>
                    </a:ext>
                  </a:extLst>
                </a:gridCol>
                <a:gridCol w="1979762">
                  <a:extLst>
                    <a:ext uri="{9D8B030D-6E8A-4147-A177-3AD203B41FA5}">
                      <a16:colId xmlns:a16="http://schemas.microsoft.com/office/drawing/2014/main" val="2369436076"/>
                    </a:ext>
                  </a:extLst>
                </a:gridCol>
                <a:gridCol w="1979762">
                  <a:extLst>
                    <a:ext uri="{9D8B030D-6E8A-4147-A177-3AD203B41FA5}">
                      <a16:colId xmlns:a16="http://schemas.microsoft.com/office/drawing/2014/main" val="3092042809"/>
                    </a:ext>
                  </a:extLst>
                </a:gridCol>
                <a:gridCol w="1979762">
                  <a:extLst>
                    <a:ext uri="{9D8B030D-6E8A-4147-A177-3AD203B41FA5}">
                      <a16:colId xmlns:a16="http://schemas.microsoft.com/office/drawing/2014/main" val="4167878241"/>
                    </a:ext>
                  </a:extLst>
                </a:gridCol>
              </a:tblGrid>
              <a:tr h="252461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機能</a:t>
                      </a: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Windows</a:t>
                      </a:r>
                      <a:r>
                        <a:rPr lang="ja-JP" altLang="en-US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Client</a:t>
                      </a:r>
                      <a:r>
                        <a:rPr lang="ja-JP" altLang="en-US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endParaRPr lang="en-US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Windows</a:t>
                      </a:r>
                      <a:r>
                        <a:rPr lang="ja-JP" altLang="en-US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Server</a:t>
                      </a:r>
                      <a:endParaRPr lang="en-US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macOS</a:t>
                      </a:r>
                      <a:endParaRPr lang="en-US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Linux</a:t>
                      </a: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931938"/>
                  </a:ext>
                </a:extLst>
              </a:tr>
              <a:tr h="25246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Anti-Malware</a:t>
                      </a:r>
                      <a:endParaRPr lang="en-US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510"/>
                  </a:ext>
                </a:extLst>
              </a:tr>
              <a:tr h="25246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Anti-Ransomware</a:t>
                      </a:r>
                      <a:endParaRPr lang="en-US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  <a:endParaRPr lang="ja-JP" sz="1200" b="1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485502"/>
                  </a:ext>
                </a:extLst>
              </a:tr>
              <a:tr h="25246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Anti-Bot</a:t>
                      </a:r>
                      <a:endParaRPr lang="en-US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altLang="en-US" sz="1200" dirty="0" smtClean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b="1" smtClean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E86.60</a:t>
                      </a:r>
                      <a:endParaRPr lang="ja-JP" sz="1200" b="1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  <a:endParaRPr lang="ja-JP" sz="1200" b="1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374914"/>
                  </a:ext>
                </a:extLst>
              </a:tr>
              <a:tr h="25246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Threat</a:t>
                      </a:r>
                      <a:r>
                        <a:rPr lang="ja-JP" altLang="en-US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Emulation</a:t>
                      </a:r>
                      <a:r>
                        <a:rPr lang="ja-JP" altLang="en-US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</a:t>
                      </a:r>
                      <a:r>
                        <a:rPr lang="en-US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Sandbox</a:t>
                      </a:r>
                      <a:r>
                        <a:rPr lang="ja-JP" altLang="en-US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）</a:t>
                      </a:r>
                      <a:endParaRPr lang="en-US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altLang="en-US" sz="1200" dirty="0" smtClean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  <a:endParaRPr lang="ja-JP" sz="1200" b="1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535666"/>
                  </a:ext>
                </a:extLst>
              </a:tr>
              <a:tr h="25246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Threat Extraction</a:t>
                      </a:r>
                      <a:r>
                        <a:rPr lang="ja-JP" altLang="en-US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（無害化）</a:t>
                      </a:r>
                      <a:endParaRPr lang="en-US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  <a:endParaRPr lang="ja-JP" sz="1200" b="1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503871"/>
                  </a:ext>
                </a:extLst>
              </a:tr>
              <a:tr h="252461">
                <a:tc>
                  <a:txBody>
                    <a:bodyPr/>
                    <a:lstStyle/>
                    <a:p>
                      <a:pPr marL="0" marR="0" lvl="0" indent="0" algn="l" defTabSz="121898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Zero-Phishing</a:t>
                      </a: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084671"/>
                  </a:ext>
                </a:extLst>
              </a:tr>
              <a:tr h="25246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Behavioral Guard</a:t>
                      </a: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  <a:endParaRPr lang="ja-JP" sz="1200" b="1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926578"/>
                  </a:ext>
                </a:extLst>
              </a:tr>
              <a:tr h="252461">
                <a:tc>
                  <a:txBody>
                    <a:bodyPr/>
                    <a:lstStyle/>
                    <a:p>
                      <a:pPr marL="0" marR="0" lvl="0" indent="0" algn="l" defTabSz="121898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Anti-Exploit</a:t>
                      </a: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  <a:endParaRPr lang="ja-JP" sz="1200" b="1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  <a:endParaRPr lang="ja-JP" sz="1200" b="1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051468"/>
                  </a:ext>
                </a:extLst>
              </a:tr>
              <a:tr h="25246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URL Filtering</a:t>
                      </a:r>
                      <a:endParaRPr lang="en-US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  <a:endParaRPr lang="ja-JP" sz="1200" b="1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65058"/>
                  </a:ext>
                </a:extLst>
              </a:tr>
              <a:tr h="25246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Firewall</a:t>
                      </a:r>
                      <a:endParaRPr lang="en-US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  <a:endParaRPr lang="ja-JP" sz="1200" b="1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761993"/>
                  </a:ext>
                </a:extLst>
              </a:tr>
              <a:tr h="25246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Application Control</a:t>
                      </a:r>
                      <a:endParaRPr lang="en-US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b="1" smtClean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E87.00</a:t>
                      </a:r>
                      <a:endParaRPr lang="ja-JP" sz="1200" b="1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dirty="0" smtClean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  <a:endParaRPr lang="ja-JP" altLang="en-US" sz="1200" b="1" dirty="0" smtClean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980202"/>
                  </a:ext>
                </a:extLst>
              </a:tr>
              <a:tr h="25246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Compliance</a:t>
                      </a:r>
                      <a:endParaRPr lang="en-US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dirty="0" smtClean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  <a:endParaRPr lang="ja-JP" altLang="en-US" sz="1200" b="1" dirty="0" smtClean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392421"/>
                  </a:ext>
                </a:extLst>
              </a:tr>
              <a:tr h="25246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Forensics Report</a:t>
                      </a: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  <a:endParaRPr lang="ja-JP" sz="1200" b="1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615859"/>
                  </a:ext>
                </a:extLst>
              </a:tr>
              <a:tr h="25246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Threat Hunting</a:t>
                      </a: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211368"/>
                  </a:ext>
                </a:extLst>
              </a:tr>
              <a:tr h="25246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VPN</a:t>
                      </a: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  <a:endParaRPr lang="ja-JP" sz="1200" b="1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3rd Party certified app</a:t>
                      </a: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317416"/>
                  </a:ext>
                </a:extLst>
              </a:tr>
              <a:tr h="25246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Host Encryption</a:t>
                      </a: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  <a:endParaRPr lang="ja-JP" sz="1200" b="1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native </a:t>
                      </a:r>
                      <a:r>
                        <a:rPr lang="en-US" sz="1200" dirty="0" err="1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macOS</a:t>
                      </a:r>
                      <a:r>
                        <a:rPr lang="en-US" sz="12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app</a:t>
                      </a: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  <a:endParaRPr lang="ja-JP" sz="1200" b="1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875916"/>
                  </a:ext>
                </a:extLst>
              </a:tr>
              <a:tr h="25246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Media Encryption</a:t>
                      </a:r>
                      <a:r>
                        <a:rPr lang="ja-JP" sz="12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</a:t>
                      </a:r>
                      <a:r>
                        <a:rPr lang="en-US" sz="12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Port Protection</a:t>
                      </a: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altLang="en-US" sz="1200" dirty="0" smtClean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</a:t>
                      </a:r>
                      <a:endParaRPr lang="ja-JP" sz="12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  <a:endParaRPr lang="ja-JP" sz="1200" b="1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5529" marR="65529" marT="65529" marB="655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42576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 bwMode="auto">
          <a:xfrm>
            <a:off x="298451" y="6208678"/>
            <a:ext cx="3429144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altLang="ja-JP" sz="1200" dirty="0" smtClean="0">
                <a:solidFill>
                  <a:schemeClr val="bg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※Windows</a:t>
            </a:r>
            <a:r>
              <a:rPr lang="ja-JP" altLang="en-US" sz="1200" dirty="0" smtClean="0">
                <a:solidFill>
                  <a:schemeClr val="bg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schemeClr val="bg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Home</a:t>
            </a:r>
            <a:r>
              <a:rPr lang="ja-JP" altLang="en-US" sz="1200" dirty="0" smtClean="0">
                <a:solidFill>
                  <a:schemeClr val="bg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 は、サポートしていません</a:t>
            </a:r>
            <a:endParaRPr lang="en-US" sz="1200" dirty="0" smtClean="0">
              <a:solidFill>
                <a:schemeClr val="bg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312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83842" y="98242"/>
            <a:ext cx="11022371" cy="419343"/>
          </a:xfrm>
        </p:spPr>
        <p:txBody>
          <a:bodyPr/>
          <a:lstStyle/>
          <a:p>
            <a:r>
              <a:rPr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注意事項</a:t>
            </a:r>
            <a:endParaRPr lang="en-US" sz="2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836762" y="667918"/>
            <a:ext cx="11025038" cy="58785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Windows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Home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Edition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、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Windows </a:t>
            </a:r>
            <a:r>
              <a:rPr lang="en-US" altLang="ja-JP" sz="2000" dirty="0" err="1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IoT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、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Hyper-V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、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AWS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EC2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、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Azure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Virtual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Machine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 は、サポート対象外です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altLang="ja-JP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Anti-Malware</a:t>
            </a:r>
          </a:p>
          <a:p>
            <a:pPr marL="952393" lvl="1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検査対象のファイルサイズの上限</a:t>
            </a:r>
            <a:r>
              <a:rPr lang="en-US" altLang="ja-JP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	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：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20MB</a:t>
            </a:r>
            <a:r>
              <a:rPr lang="ja-JP" alt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（初期値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）</a:t>
            </a:r>
            <a:endParaRPr lang="en-US" altLang="ja-JP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altLang="ja-JP" sz="2000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Threat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Emulation</a:t>
            </a:r>
          </a:p>
          <a:p>
            <a:pPr marL="952393" lvl="1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5564188" algn="l"/>
              </a:tabLst>
            </a:pPr>
            <a:r>
              <a:rPr lang="ja-JP" alt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検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査</a:t>
            </a:r>
            <a:r>
              <a:rPr lang="ja-JP" alt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対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象のファイルサイズの上限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	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：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15MB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（初期値）、最大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50MB</a:t>
            </a:r>
          </a:p>
          <a:p>
            <a:pPr marL="342900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Anti-Ransomware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952393" lvl="1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5564188" algn="l"/>
                <a:tab pos="6546850" algn="l"/>
              </a:tabLst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バックアップ対象のファイルサイズ上限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	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：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25MB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（初期値）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952393" lvl="1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5564188" algn="l"/>
              </a:tabLst>
            </a:pPr>
            <a:r>
              <a:rPr lang="ja-JP" alt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バックアッ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プフォルダのサイズ上限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	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：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1025MB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（初期値）、最大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4GB</a:t>
            </a:r>
          </a:p>
          <a:p>
            <a:pPr marL="952393" lvl="1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5564188" algn="l"/>
                <a:tab pos="6546850" algn="l"/>
              </a:tabLst>
            </a:pPr>
            <a:r>
              <a:rPr lang="ja-JP" alt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バックアッ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プ</a:t>
            </a:r>
            <a:r>
              <a:rPr lang="ja-JP" alt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対象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の</a:t>
            </a:r>
            <a:r>
              <a:rPr lang="ja-JP" alt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ファイ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ル拡張子</a:t>
            </a:r>
            <a:r>
              <a:rPr lang="en-US" altLang="ja-JP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	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：次頁参照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952393" lvl="1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バックアッ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プ対象外のフォルダ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1561887" lvl="2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System root (%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systemroot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%)</a:t>
            </a:r>
          </a:p>
          <a:p>
            <a:pPr marL="1561887" lvl="2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Appdata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 (%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appdata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%)</a:t>
            </a:r>
          </a:p>
          <a:p>
            <a:pPr marL="1561887" lvl="2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Program Data (%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programdata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%)</a:t>
            </a:r>
          </a:p>
          <a:p>
            <a:pPr marL="1561887" lvl="2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Program Files (%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ProgramFiles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(x86)%)</a:t>
            </a:r>
          </a:p>
          <a:p>
            <a:pPr marL="1561887" lvl="2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Recycle Bin (%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ProgramFiles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%)</a:t>
            </a:r>
          </a:p>
          <a:p>
            <a:pPr marL="1561887" lvl="2" indent="-342900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Windows old folder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246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P_CorpTemp2020 (1)">
  <a:themeElements>
    <a:clrScheme name="Check Point 2022">
      <a:dk1>
        <a:srgbClr val="4D4D4F"/>
      </a:dk1>
      <a:lt1>
        <a:srgbClr val="FFFFFF"/>
      </a:lt1>
      <a:dk2>
        <a:srgbClr val="920053"/>
      </a:dk2>
      <a:lt2>
        <a:srgbClr val="DA1572"/>
      </a:lt2>
      <a:accent1>
        <a:srgbClr val="DA1572"/>
      </a:accent1>
      <a:accent2>
        <a:srgbClr val="3075FF"/>
      </a:accent2>
      <a:accent3>
        <a:srgbClr val="B6DB19"/>
      </a:accent3>
      <a:accent4>
        <a:srgbClr val="FFC000"/>
      </a:accent4>
      <a:accent5>
        <a:srgbClr val="FF6600"/>
      </a:accent5>
      <a:accent6>
        <a:srgbClr val="293896"/>
      </a:accent6>
      <a:hlink>
        <a:srgbClr val="293896"/>
      </a:hlink>
      <a:folHlink>
        <a:srgbClr val="00B0F0"/>
      </a:folHlink>
    </a:clrScheme>
    <a:fontScheme name="Check Point 201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algn="ctr">
          <a:noFill/>
          <a:miter lim="800000"/>
          <a:headEnd/>
          <a:tailEnd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spcBef>
            <a:spcPts val="1200"/>
          </a:spcBef>
          <a:spcAft>
            <a:spcPts val="0"/>
          </a:spcAft>
          <a:buSzPct val="115000"/>
          <a:defRPr sz="2400" dirty="0" err="1" smtClean="0">
            <a:latin typeface="+mn-lt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spcBef>
            <a:spcPts val="0"/>
          </a:spcBef>
          <a:defRPr sz="2400" dirty="0" err="1" smtClean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PPTtemplates_10_01_26_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8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6553A0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B8B3CD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9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95B8CF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C8D8E4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B89A83D1-2383-4488-8014-B7835870D471}" vid="{553F8269-7BDF-4F6B-B27C-793DA9056301}"/>
    </a:ext>
  </a:extLst>
</a:theme>
</file>

<file path=ppt/theme/theme2.xml><?xml version="1.0" encoding="utf-8"?>
<a:theme xmlns:a="http://schemas.openxmlformats.org/drawingml/2006/main" name="Office Theme">
  <a:themeElements>
    <a:clrScheme name="Checkpoint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F599B1"/>
      </a:accent1>
      <a:accent2>
        <a:srgbClr val="E45785"/>
      </a:accent2>
      <a:accent3>
        <a:srgbClr val="A82B52"/>
      </a:accent3>
      <a:accent4>
        <a:srgbClr val="72173D"/>
      </a:accent4>
      <a:accent5>
        <a:srgbClr val="E06025"/>
      </a:accent5>
      <a:accent6>
        <a:srgbClr val="FFE600"/>
      </a:accent6>
      <a:hlink>
        <a:srgbClr val="293896"/>
      </a:hlink>
      <a:folHlink>
        <a:srgbClr val="592351"/>
      </a:folHlink>
    </a:clrScheme>
    <a:fontScheme name="Check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ckpoint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F599B1"/>
      </a:accent1>
      <a:accent2>
        <a:srgbClr val="E45785"/>
      </a:accent2>
      <a:accent3>
        <a:srgbClr val="A82B52"/>
      </a:accent3>
      <a:accent4>
        <a:srgbClr val="72173D"/>
      </a:accent4>
      <a:accent5>
        <a:srgbClr val="E06025"/>
      </a:accent5>
      <a:accent6>
        <a:srgbClr val="FFE600"/>
      </a:accent6>
      <a:hlink>
        <a:srgbClr val="293896"/>
      </a:hlink>
      <a:folHlink>
        <a:srgbClr val="592351"/>
      </a:folHlink>
    </a:clrScheme>
    <a:fontScheme name="Check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CP_CorpTemp_2022</Template>
  <TotalTime>1514</TotalTime>
  <Words>751</Words>
  <Application>Microsoft Office PowerPoint</Application>
  <PresentationFormat>Custom</PresentationFormat>
  <Paragraphs>227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Ciscolight</vt:lpstr>
      <vt:lpstr>游ゴシック</vt:lpstr>
      <vt:lpstr>游ゴシック</vt:lpstr>
      <vt:lpstr>Arial</vt:lpstr>
      <vt:lpstr>Calibri</vt:lpstr>
      <vt:lpstr>Helvetica</vt:lpstr>
      <vt:lpstr>Wingdings</vt:lpstr>
      <vt:lpstr>CP_CorpTemp2020 (1)</vt:lpstr>
      <vt:lpstr>PowerPoint Presentation</vt:lpstr>
      <vt:lpstr>Table of Contents</vt:lpstr>
      <vt:lpstr>サポート OS（E87.x for Windows）（１／２）</vt:lpstr>
      <vt:lpstr>サポート OS（E87.x for Windows）（２／２）</vt:lpstr>
      <vt:lpstr>ハードウェア要件（E87.x for Windows）</vt:lpstr>
      <vt:lpstr>サポート OS（E87.x for macOS）</vt:lpstr>
      <vt:lpstr>PowerPoint Presentation</vt:lpstr>
      <vt:lpstr>Harmony Endpoint サポート機能一覧</vt:lpstr>
      <vt:lpstr>注意事項</vt:lpstr>
      <vt:lpstr>【参考】Anti-Ransomware のバックアップ対象ファイル拡張子（初期値）</vt:lpstr>
      <vt:lpstr>ドキュメント</vt:lpstr>
      <vt:lpstr>PowerPoint Presentation</vt:lpstr>
    </vt:vector>
  </TitlesOfParts>
  <Company>Checkpoint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Yoshiyasu Nakayama</dc:creator>
  <cp:lastModifiedBy>Yoshiyasu Nakayama</cp:lastModifiedBy>
  <cp:revision>27</cp:revision>
  <cp:lastPrinted>2013-06-12T23:53:29Z</cp:lastPrinted>
  <dcterms:created xsi:type="dcterms:W3CDTF">2022-04-27T13:33:30Z</dcterms:created>
  <dcterms:modified xsi:type="dcterms:W3CDTF">2022-12-15T08:40:44Z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NoClassification</vt:lpwstr>
  </property>
  <property fmtid="{D5CDD505-2E9C-101B-9397-08002B2CF9AE}" pid="3" name="ClassificationDisplay">
    <vt:lpwstr>[No Classification] </vt:lpwstr>
  </property>
  <property fmtid="{D5CDD505-2E9C-101B-9397-08002B2CF9AE}" pid="4" name="ClassificationEntries">
    <vt:lpwstr>50</vt:lpwstr>
  </property>
  <property fmtid="{D5CDD505-2E9C-101B-9397-08002B2CF9AE}" pid="5" name="Classification_1">
    <vt:lpwstr>WGB8ZnR5dHdGZkpmfmpwanSJPnOXICeDOz0rm46QczeDLSQubzs0Nj4nVFE=</vt:lpwstr>
  </property>
  <property fmtid="{D5CDD505-2E9C-101B-9397-08002B2CF9AE}" pid="6" name="Classification_2">
    <vt:lpwstr>WGB8ZnR5dHdGZEpifGp2YXSJPnOGKjqRIDAtgZ+dKSlIOjUgNYJfIS8pJSpATw==</vt:lpwstr>
  </property>
  <property fmtid="{D5CDD505-2E9C-101B-9397-08002B2CF9AE}" pid="7" name="Classification_3">
    <vt:lpwstr>WGB8ZnR5dHdGZEpifGp2Z3SJPnOVNzuDLDc8io9POjWWKS5+hjkhMjRcVA==</vt:lpwstr>
  </property>
  <property fmtid="{D5CDD505-2E9C-101B-9397-08002B2CF9AE}" pid="8" name="Classification_4">
    <vt:lpwstr>WGB8ZnR5dHdGZEpifGp2ZHSJPnONLDOfJS1oPY6HPDeaKzEgMFKWg5qNj1oiLyQ0NEBC</vt:lpwstr>
  </property>
  <property fmtid="{D5CDD505-2E9C-101B-9397-08002B2CF9AE}" pid="9" name="Classification_5">
    <vt:lpwstr>WGB1f2l7dXVVd0FidWJ8aGduU4mIfoaSOiA6hoiALSFIOjUgNYJfIS8pJSpATw==</vt:lpwstr>
  </property>
  <property fmtid="{D5CDD505-2E9C-101B-9397-08002B2CF9AE}" pid="10" name="Verifier">
    <vt:lpwstr>IyCHJSc6Ni2APpMzOzkqPA==</vt:lpwstr>
  </property>
  <property fmtid="{D5CDD505-2E9C-101B-9397-08002B2CF9AE}" pid="11" name="PolicyName">
    <vt:lpwstr>IyBkiiooNjePMZkxLiQsPTo=</vt:lpwstr>
  </property>
  <property fmtid="{D5CDD505-2E9C-101B-9397-08002B2CF9AE}" pid="12" name="Version">
    <vt:lpwstr>Xw==</vt:lpwstr>
  </property>
  <property fmtid="{D5CDD505-2E9C-101B-9397-08002B2CF9AE}" pid="13" name="PolicyID">
    <vt:lpwstr/>
  </property>
  <property fmtid="{D5CDD505-2E9C-101B-9397-08002B2CF9AE}" pid="14" name="DomainID">
    <vt:lpwstr/>
  </property>
  <property fmtid="{D5CDD505-2E9C-101B-9397-08002B2CF9AE}" pid="15" name="HText">
    <vt:lpwstr/>
  </property>
  <property fmtid="{D5CDD505-2E9C-101B-9397-08002B2CF9AE}" pid="16" name="FText">
    <vt:lpwstr/>
  </property>
  <property fmtid="{D5CDD505-2E9C-101B-9397-08002B2CF9AE}" pid="17" name="WMark">
    <vt:lpwstr/>
  </property>
  <property fmtid="{D5CDD505-2E9C-101B-9397-08002B2CF9AE}" pid="18" name="Set">
    <vt:lpwstr>Ky4oOiM=</vt:lpwstr>
  </property>
  <property fmtid="{D5CDD505-2E9C-101B-9397-08002B2CF9AE}" pid="19" name="Classification_6">
    <vt:lpwstr>W2B1eml7dXVVd0FidWR8aGZpU4mIfoaSOiA6hoiALSFILC4wJoaAkj+PjISTlJGalp6GQZOKn08tLiY8OigtIFY=</vt:lpwstr>
  </property>
  <property fmtid="{D5CDD505-2E9C-101B-9397-08002B2CF9AE}" pid="20" name="Classification_7">
    <vt:lpwstr>VWBzZnR5dHBGbkphfmp0anSYPnOGKjqRIDAtgZ+dKSlIKy8sNSmHm5qPj5Gflo+BUZOdgksmOD0oSDcrOSA=</vt:lpwstr>
  </property>
  <property fmtid="{D5CDD505-2E9C-101B-9397-08002B2CF9AE}" pid="21" name="Classification_8">
    <vt:lpwstr>VWBzZnR5dHBGbkpneGp0ZHSYPnOVNzuDLDc8io9PKy+aKYUmPIyHmI+DjY+EUYKakksxJTkkXzAsKT8=</vt:lpwstr>
  </property>
  <property fmtid="{D5CDD505-2E9C-101B-9397-08002B2CF9AE}" pid="22" name="Classification_9">
    <vt:lpwstr>VWBzZnR5dHBGZkBofmB/YGZ5MoV+jT2QITgxTzmROzGBISYxMY1fkJWFhSGTl4SWlICdhp6RXJeGiEgtPyUtPSIyMzs=</vt:lpwstr>
  </property>
  <property fmtid="{D5CDD505-2E9C-101B-9397-08002B2CF9AE}" pid="23" name="Classification_10">
    <vt:lpwstr>VWB8ZnR5dHBGZkpnfWp2YnSJPnOGKjqRIDAtgZ+dKSlIKy8sNSmHm5qPj5Gflo+BUZOdgksmOD0oSDcrOSA=</vt:lpwstr>
  </property>
  <property fmtid="{D5CDD505-2E9C-101B-9397-08002B2CF9AE}" pid="24" name="Classification_11">
    <vt:lpwstr>VWB8ZnR5dHBGZkpne2p3ZHSJPnOVNzuDLDc8io9PKy+aKYUmPIyHmI+DjY+EUYKakksxJTkkXzAsKT8=</vt:lpwstr>
  </property>
  <property fmtid="{D5CDD505-2E9C-101B-9397-08002B2CF9AE}" pid="25" name="Classification_12">
    <vt:lpwstr>VGB9ZnR5dHBGY0pgd2p0a3SJPnOGKjqRIDAtgZ+dKSlIKy8sNSmHm5qPj5Gflo+BUZOdgksmOD0oSD5YQlxcPVZH</vt:lpwstr>
  </property>
  <property fmtid="{D5CDD505-2E9C-101B-9397-08002B2CF9AE}" pid="26" name="Classification_13">
    <vt:lpwstr>VGB9ZnR5dHBGY0pgd2p2YXSJPnOVNzuDLDc8io9PKy+aKYUmPIyHmI+DjY+EUYKakksxJTkkXzlfUkNeWFxc</vt:lpwstr>
  </property>
  <property fmtid="{D5CDD505-2E9C-101B-9397-08002B2CF9AE}" pid="27" name="Classification_14">
    <vt:lpwstr>XH5re3Zmd3RXY1BhdWVyaGRgU5iIfpeYJzIhi46aPCySJH4mPoCFM5yEgYKbj46ckYRcjJ+ISTcjLDJDOFpbIFZaT0Y=</vt:lpwstr>
  </property>
  <property fmtid="{D5CDD505-2E9C-101B-9397-08002B2CF9AE}" pid="28" name="Classification_15">
    <vt:lpwstr>XH5re3Zmd3RXY1BmdWBxaGVuU5iIfoSFJiAtjJ+RLH6QIiwklIqMlpyHlI6ZkZVbnJ+fVDMvOzVEKEVZRVxBIFc=</vt:lpwstr>
  </property>
  <property fmtid="{D5CDD505-2E9C-101B-9397-08002B2CF9AE}" pid="29" name="Classification_16">
    <vt:lpwstr>XH1rfWl7dXVSd0FidWF8aGZhU4mIfoaSOiA6hoiALSFIKy8sNSmHm5qPj5Gflo+BUZOdgksmOD0oSD5YQlxcPVZG</vt:lpwstr>
  </property>
  <property fmtid="{D5CDD505-2E9C-101B-9397-08002B2CF9AE}" pid="30" name="Classification_17">
    <vt:lpwstr>XH1rfWl7dXVSd0FidWF8aGdhU4mIfoSFJiAtjJ+RLH6QIiwklIqMlpyHlI6ZkZVbnJ+fVDMvOzVEKEVZRVxBIFc=</vt:lpwstr>
  </property>
  <property fmtid="{D5CDD505-2E9C-101B-9397-08002B2CF9AE}" pid="31" name="Classification_18">
    <vt:lpwstr>XH1rfWl7dXVSd0FidWNzaGFpU4mIfpeYJzIhi46aPCySJH4mPoCFM5yEgYKbj46ckYRcjJ+ISTcjLDJDOFpbIFZaT0Y=</vt:lpwstr>
  </property>
  <property fmtid="{D5CDD505-2E9C-101B-9397-08002B2CF9AE}" pid="32" name="Classification_19">
    <vt:lpwstr>XH1rfWl7dXVSd0FidWN9aGRtU4mIfoSFJiAtjJ+RLH6QIiwklIqMlpyHlI6ZkZVbnJ+fVDMvOzVEKEVZRVxBIFc=</vt:lpwstr>
  </property>
  <property fmtid="{D5CDD505-2E9C-101B-9397-08002B2CF9AE}" pid="33" name="Classification_20">
    <vt:lpwstr>XH1rcWl7dXVSd0NofmR/Z2x5I4V+iztXijgpnJidLiyQKTEsO4dfmYuEi4yAjI41nJiXjJuVnZ2HkV2NmoFXWjI/MDogLCBPLiAvOENc</vt:lpwstr>
  </property>
  <property fmtid="{D5CDD505-2E9C-101B-9397-08002B2CF9AE}" pid="34" name="Classification_21">
    <vt:lpwstr>XH1reHBmd3RXY1Bjf2p1ZW5sQWiEiG8lLCc8nYKXPCCXc36PgCErPi8/K0w0Oi05T0E=</vt:lpwstr>
  </property>
  <property fmtid="{D5CDD505-2E9C-101B-9397-08002B2CF9AE}" pid="35" name="Classification_22">
    <vt:lpwstr>XH1reHBmd3RXY1Bjf2p1am5pR2iEiG8nOzs8ioiALSFIIjEtO4SUgJAsh4mVnIqFkJmcm16GnZlSLycmOiE8QylaOzI8M19T</vt:lpwstr>
  </property>
  <property fmtid="{D5CDD505-2E9C-101B-9397-08002B2CF9AE}" pid="36" name="Classification_23">
    <vt:lpwstr>XH1re3Nmd3RXY1BjfWpxYm5rR2iViG85JnSLg4qHOyyVISYkIICLnUSei4SZjCGWl5WRhICKm5qdS5CBmFc/US41Pjw6LQ==</vt:lpwstr>
  </property>
  <property fmtid="{D5CDD505-2E9C-101B-9397-08002B2CF9AE}" pid="37" name="Classification_24">
    <vt:lpwstr>XGB1cGl7dXVTd0FidWN3aGBqU4mIfoaSOiA6hoiALSFIc4aPnShJPklbVFFdT1A=</vt:lpwstr>
  </property>
  <property fmtid="{D5CDD505-2E9C-101B-9397-08002B2CF9AE}" pid="38" name="Classification_25">
    <vt:lpwstr>XGB1cGl7dXVTd0FidWR8aGZvU4mIfoSFJiAtjJ+RLH6QIiwklIqMlpyHlI6ZkZVbnJ+fVDMvOzVEKEVZRVxBIFc=</vt:lpwstr>
  </property>
  <property fmtid="{D5CDD505-2E9C-101B-9397-08002B2CF9AE}" pid="39" name="Classification_26">
    <vt:lpwstr>XGB1cGl7dXVTd0FidWV1aGdrU4mIfpeYJzIhi46aPCySJH4mPoCFM5yEgYKbj46ckYRcjJ+ISTcjLDJDOFpbIFZaT0Y=</vt:lpwstr>
  </property>
  <property fmtid="{D5CDD505-2E9C-101B-9397-08002B2CF9AE}" pid="40" name="Classification_27">
    <vt:lpwstr>XGB1cGl7dXVTd0FidWV0aGZgU4mIfoSFJiAtjJ+RLH6QIiwklIqMlpyHlI6ZkZVbnJ+fVDMvOzVEKEVZRVxBIFc=</vt:lpwstr>
  </property>
  <property fmtid="{D5CDD505-2E9C-101B-9397-08002B2CF9AE}" pid="41" name="Classification_28">
    <vt:lpwstr>XGB2eWl7dXVTd0lofml/Ymx5MoV+iztXijgpnJidLiyQKTEsO4dfkJWFhSGTl4SWlICdhp6RXJeGiEgtPyUtPStBSEdAUl9T</vt:lpwstr>
  </property>
  <property fmtid="{D5CDD505-2E9C-101B-9397-08002B2CF9AE}" pid="42" name="Classification_29">
    <vt:lpwstr>XGB2eWl7dXVTd0lofWd/Y2d5MoV+lzGEPSYhjJ+RLH5Ii4+MlUQpRUhcVExATg==</vt:lpwstr>
  </property>
  <property fmtid="{D5CDD505-2E9C-101B-9397-08002B2CF9AE}" pid="43" name="Classification_30">
    <vt:lpwstr>XGB2eWl7dXVTd0lofWh/Z2x5MoV+iztXijgpnJidLiyQKTEsO4dfkJWFhSGTl4SWlICdhp6RXJeGiEgtPyUtPStBSEdAUl9T</vt:lpwstr>
  </property>
  <property fmtid="{D5CDD505-2E9C-101B-9397-08002B2CF9AE}" pid="44" name="Classification_31">
    <vt:lpwstr>XGB2eWl7dXVTd0lofGR/YWd5MoV+lzGEPSYhjJ+RLH5Ii4+MlUQpRUhcVExATg==</vt:lpwstr>
  </property>
  <property fmtid="{D5CDD505-2E9C-101B-9397-08002B2CF9AE}" pid="45" name="Classification_32">
    <vt:lpwstr>XGB2eWl7dXVTd0lofGV/Ym15MoV+iztXijgpnJidLiyQKTEsO4dfkJWFhSGTl4SWlICdhp6RXJeGiEgtPyUtPStBSEdAUl9T</vt:lpwstr>
  </property>
  <property fmtid="{D5CDD505-2E9C-101B-9397-08002B2CF9AE}" pid="46" name="Classification_33">
    <vt:lpwstr>XGB2eWl7dXVTd0loe2B/Y2R5MoV+lzGEPSYhjJ+RLH5Ii4+MlUQpRUhcVExATg==</vt:lpwstr>
  </property>
  <property fmtid="{D5CDD505-2E9C-101B-9397-08002B2CF9AE}" pid="47" name="Classification_34">
    <vt:lpwstr>XGB2eWl7dXVTd0loe2J/YWZ5MoV+iztXijgpnJidLiyQKTEsO4dfkJWFhSGTl4SWlICdhp6RXJeGiEgtPyUtPStBSEdAUl9T</vt:lpwstr>
  </property>
  <property fmtid="{D5CDD505-2E9C-101B-9397-08002B2CF9AE}" pid="48" name="Classification_35">
    <vt:lpwstr>XGB2eWl7dXVTd0Fof2F/Z2d5I4V+lzGEPSYhjJ+RLH5Ii4+MlUQpRUhcVExATg==</vt:lpwstr>
  </property>
  <property fmtid="{D5CDD505-2E9C-101B-9397-08002B2CF9AE}" pid="49" name="Classification_36">
    <vt:lpwstr>XGB2eWl7dXVTd0FoemB/Ymd5I4V+iztXijgpnJidLiyQKTEsO4dfmYuEi4yAjI41nJiXjJuVnZ2HkV2NmoFXWjI/MDogLCBPLiAvOENc</vt:lpwstr>
  </property>
  <property fmtid="{D5CDD505-2E9C-101B-9397-08002B2CF9AE}" pid="50" name="Classification_37">
    <vt:lpwstr>XGB2eWl7dXVTd0Nofmd/Y2B5I4V+lzGEPSYhjJ+RLH5Ii4+MlUQpRUhcVExATg==</vt:lpwstr>
  </property>
  <property fmtid="{D5CDD505-2E9C-101B-9397-08002B2CF9AE}" pid="51" name="Classification_38">
    <vt:lpwstr>XGB2eWl7dXVTd0Nofmd/YGV5I4V+iztXijgpnJidLiyQKTEsO4dfkJWFhSGTl4SWlICdhp6RXJeGiEgtPyUtPStBSEdAUl9T</vt:lpwstr>
  </property>
  <property fmtid="{D5CDD505-2E9C-101B-9397-08002B2CF9AE}" pid="52" name="Classification_39">
    <vt:lpwstr>XGB2eWl7dXVTd0NofGZ/Y2N5I4V+lzGEPSYhjJ+RLH5IgpGNmyQ0IDBBICQ8M1FE</vt:lpwstr>
  </property>
  <property fmtid="{D5CDD505-2E9C-101B-9397-08002B2CF9AE}" pid="53" name="Classification_40">
    <vt:lpwstr>XGB2eWl7dXVTd0dof2Z/YWd5I4V+iztXijgpnJidLiyQKTEsO4dfkJWFhSGTl4SWlICdhp6RXJeGiEgtPyUtPStBSEdAUl9T</vt:lpwstr>
  </property>
  <property fmtid="{D5CDD505-2E9C-101B-9397-08002B2CF9AE}" pid="54" name="Classification_41">
    <vt:lpwstr>XGB2eGl7dXVTd0lofmd/ZmN5MoV+lzGEPSYhjJ+RLH5Ii4+MlUQpRUhcVExATg==</vt:lpwstr>
  </property>
  <property fmtid="{D5CDD505-2E9C-101B-9397-08002B2CF9AE}" pid="55" name="Classification_42">
    <vt:lpwstr>XGB2eGl7dXVTd0FidWF2aGFuU4mIfpqYaZckjpiHISOaKyQxPYaKSJyGjYAwnImQnJuCgJmLhlqKip5VNiYlUUs6SUBAT0JSWw==</vt:lpwstr>
  </property>
  <property fmtid="{D5CDD505-2E9C-101B-9397-08002B2CF9AE}" pid="56" name="Classification_43">
    <vt:lpwstr>XGB2eGl7dXVTd0FidWFxaGdgU4mIfoaSOiA6hoiALSFIKy8sNSmHm5qPj5Gflo+BUZOdgksmOD0oSD5YQlxcPVZG</vt:lpwstr>
  </property>
  <property fmtid="{D5CDD505-2E9C-101B-9397-08002B2CF9AE}" pid="57" name="Classification_44">
    <vt:lpwstr>XGB2eGl7dXVTd0FidWFwaGFvU4mIfoSFJiAtjJ+RLH6QIiwklIqMlpyHlI6ZkZVbnJ+fVDMvOzVEKEVZRVxBIFc=</vt:lpwstr>
  </property>
  <property fmtid="{D5CDD505-2E9C-101B-9397-08002B2CF9AE}" pid="58" name="Classification_45">
    <vt:lpwstr>XGB2eGl7dXVTd0FidWFyaGRhU4mIfpqYaZckjpiHISOaKyQxPYaKSJyGjYAwnImQnJuCgJmLhlqKip5VNiYlUUs6SUBAT0JSWw==</vt:lpwstr>
  </property>
  <property fmtid="{D5CDD505-2E9C-101B-9397-08002B2CF9AE}" pid="59" name="Classification_46">
    <vt:lpwstr>XGB2cWl7dXVTd0FidWN3aGdtU4mIfpeYJzIhi46aPCySJH4mPoCFM5yEgYKbj46ckYRcjJ+ISTcjLDJDOFpbIFZaT0Y=</vt:lpwstr>
  </property>
  <property fmtid="{D5CDD505-2E9C-101B-9397-08002B2CF9AE}" pid="60" name="Classification_47">
    <vt:lpwstr>XGB2cWl7dXVTd0FidWN3aGBhU4mIfoSFJiAtjJ+RLH6QIiwklIqMlpyHlI6ZkZVbnJ+fVDMvOzVEKEVZRVxBIFc=</vt:lpwstr>
  </property>
  <property fmtid="{D5CDD505-2E9C-101B-9397-08002B2CF9AE}" pid="61" name="Classification_48">
    <vt:lpwstr>XGB2cWl7dXVTd0FidWN3aGFuU4mIfpqYaZckjpiHISOaKyQxPYaKSJyGjYAwnImQnJuCgJmLhlqKip5VNiYlUUs6SUBAT0JSWw==</vt:lpwstr>
  </property>
  <property fmtid="{D5CDD505-2E9C-101B-9397-08002B2CF9AE}" pid="62" name="Classification_49">
    <vt:lpwstr>XGB2cWl7dXVTd0FidWN2aGRqU4mIfoaSOiA6hoiALSFIKy8sNSmHm5qPj5Gflo+BUZOdgksmOD0oSD5YQlxcPVZG</vt:lpwstr>
  </property>
  <property fmtid="{D5CDD505-2E9C-101B-9397-08002B2CF9AE}" pid="63" name="Classification_50">
    <vt:lpwstr>XGB2cWl7dXVTd0FidWN2aGRgU4mIfoSFJiAtjJ+RLH6QIiwklIqMlpyHlI6ZkZVbnJ+fVDMvOzVEKEVZRVxBIFc=</vt:lpwstr>
  </property>
  <property fmtid="{D5CDD505-2E9C-101B-9397-08002B2CF9AE}" pid="64" name="lqminfo">
    <vt:i4>3</vt:i4>
  </property>
  <property fmtid="{D5CDD505-2E9C-101B-9397-08002B2CF9AE}" pid="65" name="lqmsess">
    <vt:lpwstr>1a5f720e-7d00-4620-88a5-38245ece3927</vt:lpwstr>
  </property>
</Properties>
</file>