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954" r:id="rId2"/>
  </p:sldMasterIdLst>
  <p:notesMasterIdLst>
    <p:notesMasterId r:id="rId49"/>
  </p:notesMasterIdLst>
  <p:handoutMasterIdLst>
    <p:handoutMasterId r:id="rId50"/>
  </p:handoutMasterIdLst>
  <p:sldIdLst>
    <p:sldId id="842" r:id="rId3"/>
    <p:sldId id="831" r:id="rId4"/>
    <p:sldId id="1040" r:id="rId5"/>
    <p:sldId id="1041" r:id="rId6"/>
    <p:sldId id="1043" r:id="rId7"/>
    <p:sldId id="1014" r:id="rId8"/>
    <p:sldId id="1004" r:id="rId9"/>
    <p:sldId id="970" r:id="rId10"/>
    <p:sldId id="1006" r:id="rId11"/>
    <p:sldId id="1007" r:id="rId12"/>
    <p:sldId id="1008" r:id="rId13"/>
    <p:sldId id="1009" r:id="rId14"/>
    <p:sldId id="1010" r:id="rId15"/>
    <p:sldId id="860" r:id="rId16"/>
    <p:sldId id="1017" r:id="rId17"/>
    <p:sldId id="1012" r:id="rId18"/>
    <p:sldId id="969" r:id="rId19"/>
    <p:sldId id="1018" r:id="rId20"/>
    <p:sldId id="1020" r:id="rId21"/>
    <p:sldId id="1019" r:id="rId22"/>
    <p:sldId id="1021" r:id="rId23"/>
    <p:sldId id="1022" r:id="rId24"/>
    <p:sldId id="973" r:id="rId25"/>
    <p:sldId id="1023" r:id="rId26"/>
    <p:sldId id="1024" r:id="rId27"/>
    <p:sldId id="978" r:id="rId28"/>
    <p:sldId id="1025" r:id="rId29"/>
    <p:sldId id="1045" r:id="rId30"/>
    <p:sldId id="1026" r:id="rId31"/>
    <p:sldId id="979" r:id="rId32"/>
    <p:sldId id="1027" r:id="rId33"/>
    <p:sldId id="1028" r:id="rId34"/>
    <p:sldId id="984" r:id="rId35"/>
    <p:sldId id="1030" r:id="rId36"/>
    <p:sldId id="1031" r:id="rId37"/>
    <p:sldId id="1039" r:id="rId38"/>
    <p:sldId id="1038" r:id="rId39"/>
    <p:sldId id="1032" r:id="rId40"/>
    <p:sldId id="1033" r:id="rId41"/>
    <p:sldId id="1034" r:id="rId42"/>
    <p:sldId id="1035" r:id="rId43"/>
    <p:sldId id="1036" r:id="rId44"/>
    <p:sldId id="931" r:id="rId45"/>
    <p:sldId id="1011" r:id="rId46"/>
    <p:sldId id="932" r:id="rId47"/>
    <p:sldId id="934" r:id="rId48"/>
  </p:sldIdLst>
  <p:sldSz cx="12188825" cy="6858000"/>
  <p:notesSz cx="7010400" cy="9296400"/>
  <p:defaultTextStyle>
    <a:defPPr>
      <a:defRPr lang="en-US"/>
    </a:defPPr>
    <a:lvl1pPr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1pPr>
    <a:lvl2pPr marL="609493"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2pPr>
    <a:lvl3pPr marL="1218987"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3pPr>
    <a:lvl4pPr marL="1828480"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4pPr>
    <a:lvl5pPr marL="2437973"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5pPr>
    <a:lvl6pPr marL="3047467" algn="l" defTabSz="1218987" rtl="0" eaLnBrk="1" latinLnBrk="0" hangingPunct="1">
      <a:defRPr sz="4000" kern="1200">
        <a:solidFill>
          <a:schemeClr val="tx1"/>
        </a:solidFill>
        <a:latin typeface="Helvetica" pitchFamily="34" charset="0"/>
        <a:ea typeface="+mn-ea"/>
        <a:cs typeface="+mn-cs"/>
      </a:defRPr>
    </a:lvl6pPr>
    <a:lvl7pPr marL="3656960" algn="l" defTabSz="1218987" rtl="0" eaLnBrk="1" latinLnBrk="0" hangingPunct="1">
      <a:defRPr sz="4000" kern="1200">
        <a:solidFill>
          <a:schemeClr val="tx1"/>
        </a:solidFill>
        <a:latin typeface="Helvetica" pitchFamily="34" charset="0"/>
        <a:ea typeface="+mn-ea"/>
        <a:cs typeface="+mn-cs"/>
      </a:defRPr>
    </a:lvl7pPr>
    <a:lvl8pPr marL="4266453" algn="l" defTabSz="1218987" rtl="0" eaLnBrk="1" latinLnBrk="0" hangingPunct="1">
      <a:defRPr sz="4000" kern="1200">
        <a:solidFill>
          <a:schemeClr val="tx1"/>
        </a:solidFill>
        <a:latin typeface="Helvetica" pitchFamily="34" charset="0"/>
        <a:ea typeface="+mn-ea"/>
        <a:cs typeface="+mn-cs"/>
      </a:defRPr>
    </a:lvl8pPr>
    <a:lvl9pPr marL="4875947" algn="l" defTabSz="1218987" rtl="0" eaLnBrk="1" latinLnBrk="0" hangingPunct="1">
      <a:defRPr sz="4000" kern="1200">
        <a:solidFill>
          <a:schemeClr val="tx1"/>
        </a:solidFill>
        <a:latin typeface="Helvetica" pitchFamily="34" charset="0"/>
        <a:ea typeface="+mn-ea"/>
        <a:cs typeface="+mn-cs"/>
      </a:defRPr>
    </a:lvl9pPr>
  </p:defaultTextStyle>
  <p:extLst>
    <p:ext uri="{EFAFB233-063F-42B5-8137-9DF3F51BA10A}">
      <p15:sldGuideLst xmlns:p15="http://schemas.microsoft.com/office/powerpoint/2012/main">
        <p15:guide id="1" orient="horz" pos="1449">
          <p15:clr>
            <a:srgbClr val="A4A3A4"/>
          </p15:clr>
        </p15:guide>
        <p15:guide id="2" orient="horz" pos="4320" userDrawn="1">
          <p15:clr>
            <a:srgbClr val="A4A3A4"/>
          </p15:clr>
        </p15:guide>
        <p15:guide id="3" orient="horz" pos="3379">
          <p15:clr>
            <a:srgbClr val="A4A3A4"/>
          </p15:clr>
        </p15:guide>
        <p15:guide id="10" orient="horz" userDrawn="1">
          <p15:clr>
            <a:srgbClr val="A4A3A4"/>
          </p15:clr>
        </p15:guide>
        <p15:guide id="11" pos="3839">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chel Peak" initials="" lastIdx="8" clrIdx="0"/>
  <p:cmAuthor id="1" name="Shay Barak" initials="SB"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F90B84"/>
    <a:srgbClr val="FFFFFF"/>
    <a:srgbClr val="D5E2FF"/>
    <a:srgbClr val="4D4D4F"/>
    <a:srgbClr val="D51067"/>
    <a:srgbClr val="920053"/>
    <a:srgbClr val="000000"/>
    <a:srgbClr val="57CBFF"/>
    <a:srgbClr val="85CA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53" autoAdjust="0"/>
    <p:restoredTop sz="96437" autoAdjust="0"/>
  </p:normalViewPr>
  <p:slideViewPr>
    <p:cSldViewPr snapToGrid="0" snapToObjects="1">
      <p:cViewPr varScale="1">
        <p:scale>
          <a:sx n="113" d="100"/>
          <a:sy n="113" d="100"/>
        </p:scale>
        <p:origin x="1182" y="102"/>
      </p:cViewPr>
      <p:guideLst>
        <p:guide orient="horz" pos="1449"/>
        <p:guide orient="horz" pos="4320"/>
        <p:guide orient="horz" pos="3379"/>
        <p:guide orient="horz"/>
        <p:guide pos="3839"/>
      </p:guideLst>
    </p:cSldViewPr>
  </p:slideViewPr>
  <p:outlineViewPr>
    <p:cViewPr>
      <p:scale>
        <a:sx n="33" d="100"/>
        <a:sy n="33" d="100"/>
      </p:scale>
      <p:origin x="0" y="-9186"/>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showGuides="1">
      <p:cViewPr varScale="1">
        <p:scale>
          <a:sx n="84" d="100"/>
          <a:sy n="84" d="100"/>
        </p:scale>
        <p:origin x="2934"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AA01C7-0497-4D5E-879F-4DBAB75C8DD6}" type="doc">
      <dgm:prSet loTypeId="urn:microsoft.com/office/officeart/2005/8/layout/chevron1" loCatId="process" qsTypeId="urn:microsoft.com/office/officeart/2005/8/quickstyle/simple1" qsCatId="simple" csTypeId="urn:microsoft.com/office/officeart/2005/8/colors/accent1_2" csCatId="accent1" phldr="1"/>
      <dgm:spPr/>
    </dgm:pt>
    <dgm:pt modelId="{F06FCFF0-ADDD-4B93-8604-FF6FC22AE242}">
      <dgm:prSet phldrT="[Text]" custT="1"/>
      <dgm:spPr/>
      <dgm:t>
        <a:bodyPr/>
        <a:lstStyle/>
        <a:p>
          <a:r>
            <a:rPr lang="ja-JP" altLang="en-US" sz="2400" dirty="0" smtClean="0"/>
            <a:t>攻撃対象の削減</a:t>
          </a:r>
          <a:endParaRPr lang="en-US" altLang="ja-JP" sz="2400" dirty="0" smtClean="0"/>
        </a:p>
        <a:p>
          <a:r>
            <a:rPr lang="en-US" altLang="ja-JP" sz="2400" dirty="0" smtClean="0"/>
            <a:t>Base</a:t>
          </a:r>
          <a:endParaRPr lang="en-US" sz="2400" dirty="0"/>
        </a:p>
      </dgm:t>
    </dgm:pt>
    <dgm:pt modelId="{8B2B1F72-1805-438D-A1F1-8886FF7BE73A}" type="parTrans" cxnId="{E32BAF08-6B91-4362-8D04-9F0F1471A669}">
      <dgm:prSet/>
      <dgm:spPr/>
      <dgm:t>
        <a:bodyPr/>
        <a:lstStyle/>
        <a:p>
          <a:endParaRPr lang="en-US"/>
        </a:p>
      </dgm:t>
    </dgm:pt>
    <dgm:pt modelId="{EDAEB7B0-A781-4968-9C80-EF06B0702BF2}" type="sibTrans" cxnId="{E32BAF08-6B91-4362-8D04-9F0F1471A669}">
      <dgm:prSet/>
      <dgm:spPr/>
      <dgm:t>
        <a:bodyPr/>
        <a:lstStyle/>
        <a:p>
          <a:endParaRPr lang="en-US"/>
        </a:p>
      </dgm:t>
    </dgm:pt>
    <dgm:pt modelId="{A9A888DD-7DC3-433A-B657-E9B8E1CF9BB7}">
      <dgm:prSet phldrT="[Text]" custT="1"/>
      <dgm:spPr/>
      <dgm:t>
        <a:bodyPr/>
        <a:lstStyle/>
        <a:p>
          <a:r>
            <a:rPr lang="ja-JP" altLang="en-US" sz="2400" dirty="0" smtClean="0"/>
            <a:t>攻撃からの防御</a:t>
          </a:r>
          <a:endParaRPr lang="en-US" altLang="ja-JP" sz="2400" dirty="0" smtClean="0"/>
        </a:p>
        <a:p>
          <a:r>
            <a:rPr lang="en-US" altLang="ja-JP" sz="2400" dirty="0" smtClean="0"/>
            <a:t>EPP</a:t>
          </a:r>
          <a:r>
            <a:rPr lang="ja-JP" altLang="en-US" sz="2400" dirty="0" smtClean="0"/>
            <a:t> </a:t>
          </a:r>
          <a:r>
            <a:rPr lang="en-US" altLang="ja-JP" sz="2400" dirty="0" smtClean="0"/>
            <a:t>&amp;</a:t>
          </a:r>
          <a:r>
            <a:rPr lang="ja-JP" altLang="en-US" sz="2400" dirty="0" smtClean="0"/>
            <a:t> </a:t>
          </a:r>
          <a:r>
            <a:rPr lang="en-US" altLang="ja-JP" sz="2400" dirty="0" smtClean="0"/>
            <a:t>NGAV</a:t>
          </a:r>
          <a:endParaRPr lang="en-US" sz="2400" dirty="0"/>
        </a:p>
      </dgm:t>
    </dgm:pt>
    <dgm:pt modelId="{3EBFEE5B-E147-453F-92C9-E5B609C1D9E1}" type="parTrans" cxnId="{7CFFA21E-8B92-43F7-826F-60E2E6588E10}">
      <dgm:prSet/>
      <dgm:spPr/>
      <dgm:t>
        <a:bodyPr/>
        <a:lstStyle/>
        <a:p>
          <a:endParaRPr lang="en-US"/>
        </a:p>
      </dgm:t>
    </dgm:pt>
    <dgm:pt modelId="{3C2F75AC-52D8-4357-8E16-D562DFC07B99}" type="sibTrans" cxnId="{7CFFA21E-8B92-43F7-826F-60E2E6588E10}">
      <dgm:prSet/>
      <dgm:spPr/>
      <dgm:t>
        <a:bodyPr/>
        <a:lstStyle/>
        <a:p>
          <a:endParaRPr lang="en-US"/>
        </a:p>
      </dgm:t>
    </dgm:pt>
    <dgm:pt modelId="{5CA10FC3-1CCC-4DBC-9754-A1E708277767}">
      <dgm:prSet phldrT="[Text]" custT="1"/>
      <dgm:spPr/>
      <dgm:t>
        <a:bodyPr/>
        <a:lstStyle/>
        <a:p>
          <a:r>
            <a:rPr lang="ja-JP" altLang="en-US" sz="2400" dirty="0" smtClean="0"/>
            <a:t>攻撃の検知と対応</a:t>
          </a:r>
          <a:endParaRPr lang="en-US" altLang="ja-JP" sz="2400" dirty="0" smtClean="0"/>
        </a:p>
        <a:p>
          <a:r>
            <a:rPr lang="en-US" altLang="ja-JP" sz="2400" dirty="0" smtClean="0"/>
            <a:t>EDR</a:t>
          </a:r>
          <a:endParaRPr lang="en-US" sz="2400" dirty="0"/>
        </a:p>
      </dgm:t>
    </dgm:pt>
    <dgm:pt modelId="{808B3C0E-E091-494B-A7AD-FE68AA33291D}" type="parTrans" cxnId="{11309DAF-AD3A-445B-882E-11F6A06A5E41}">
      <dgm:prSet/>
      <dgm:spPr/>
      <dgm:t>
        <a:bodyPr/>
        <a:lstStyle/>
        <a:p>
          <a:endParaRPr lang="en-US"/>
        </a:p>
      </dgm:t>
    </dgm:pt>
    <dgm:pt modelId="{39A2D1C9-0F21-4C25-BFC7-C07CDA46B066}" type="sibTrans" cxnId="{11309DAF-AD3A-445B-882E-11F6A06A5E41}">
      <dgm:prSet/>
      <dgm:spPr/>
      <dgm:t>
        <a:bodyPr/>
        <a:lstStyle/>
        <a:p>
          <a:endParaRPr lang="en-US"/>
        </a:p>
      </dgm:t>
    </dgm:pt>
    <dgm:pt modelId="{7AC0A4D5-F720-445A-8BC0-CC1E25338841}" type="pres">
      <dgm:prSet presAssocID="{43AA01C7-0497-4D5E-879F-4DBAB75C8DD6}" presName="Name0" presStyleCnt="0">
        <dgm:presLayoutVars>
          <dgm:dir/>
          <dgm:animLvl val="lvl"/>
          <dgm:resizeHandles val="exact"/>
        </dgm:presLayoutVars>
      </dgm:prSet>
      <dgm:spPr/>
    </dgm:pt>
    <dgm:pt modelId="{CA2E28E2-AD73-4211-AF1B-ACFBA560732D}" type="pres">
      <dgm:prSet presAssocID="{F06FCFF0-ADDD-4B93-8604-FF6FC22AE242}" presName="parTxOnly" presStyleLbl="node1" presStyleIdx="0" presStyleCnt="3">
        <dgm:presLayoutVars>
          <dgm:chMax val="0"/>
          <dgm:chPref val="0"/>
          <dgm:bulletEnabled val="1"/>
        </dgm:presLayoutVars>
      </dgm:prSet>
      <dgm:spPr/>
      <dgm:t>
        <a:bodyPr/>
        <a:lstStyle/>
        <a:p>
          <a:endParaRPr lang="en-US"/>
        </a:p>
      </dgm:t>
    </dgm:pt>
    <dgm:pt modelId="{8DE2DBFB-7CF2-481C-B59C-364D48AC0264}" type="pres">
      <dgm:prSet presAssocID="{EDAEB7B0-A781-4968-9C80-EF06B0702BF2}" presName="parTxOnlySpace" presStyleCnt="0"/>
      <dgm:spPr/>
    </dgm:pt>
    <dgm:pt modelId="{7E0EE7F6-EC2F-478D-AC9B-2E7C972381DA}" type="pres">
      <dgm:prSet presAssocID="{A9A888DD-7DC3-433A-B657-E9B8E1CF9BB7}" presName="parTxOnly" presStyleLbl="node1" presStyleIdx="1" presStyleCnt="3">
        <dgm:presLayoutVars>
          <dgm:chMax val="0"/>
          <dgm:chPref val="0"/>
          <dgm:bulletEnabled val="1"/>
        </dgm:presLayoutVars>
      </dgm:prSet>
      <dgm:spPr/>
      <dgm:t>
        <a:bodyPr/>
        <a:lstStyle/>
        <a:p>
          <a:endParaRPr lang="en-US"/>
        </a:p>
      </dgm:t>
    </dgm:pt>
    <dgm:pt modelId="{15851DE2-E084-44E4-910F-35ABFFFEA35E}" type="pres">
      <dgm:prSet presAssocID="{3C2F75AC-52D8-4357-8E16-D562DFC07B99}" presName="parTxOnlySpace" presStyleCnt="0"/>
      <dgm:spPr/>
    </dgm:pt>
    <dgm:pt modelId="{3F229280-39E1-48BB-BC80-DE7C888F7B19}" type="pres">
      <dgm:prSet presAssocID="{5CA10FC3-1CCC-4DBC-9754-A1E708277767}" presName="parTxOnly" presStyleLbl="node1" presStyleIdx="2" presStyleCnt="3">
        <dgm:presLayoutVars>
          <dgm:chMax val="0"/>
          <dgm:chPref val="0"/>
          <dgm:bulletEnabled val="1"/>
        </dgm:presLayoutVars>
      </dgm:prSet>
      <dgm:spPr/>
      <dgm:t>
        <a:bodyPr/>
        <a:lstStyle/>
        <a:p>
          <a:endParaRPr lang="en-US"/>
        </a:p>
      </dgm:t>
    </dgm:pt>
  </dgm:ptLst>
  <dgm:cxnLst>
    <dgm:cxn modelId="{11309DAF-AD3A-445B-882E-11F6A06A5E41}" srcId="{43AA01C7-0497-4D5E-879F-4DBAB75C8DD6}" destId="{5CA10FC3-1CCC-4DBC-9754-A1E708277767}" srcOrd="2" destOrd="0" parTransId="{808B3C0E-E091-494B-A7AD-FE68AA33291D}" sibTransId="{39A2D1C9-0F21-4C25-BFC7-C07CDA46B066}"/>
    <dgm:cxn modelId="{57AD135E-5577-4C20-A8A3-F773385B02C0}" type="presOf" srcId="{F06FCFF0-ADDD-4B93-8604-FF6FC22AE242}" destId="{CA2E28E2-AD73-4211-AF1B-ACFBA560732D}" srcOrd="0" destOrd="0" presId="urn:microsoft.com/office/officeart/2005/8/layout/chevron1"/>
    <dgm:cxn modelId="{DC2A88A9-A51A-43C0-A713-9C673C90D5AD}" type="presOf" srcId="{A9A888DD-7DC3-433A-B657-E9B8E1CF9BB7}" destId="{7E0EE7F6-EC2F-478D-AC9B-2E7C972381DA}" srcOrd="0" destOrd="0" presId="urn:microsoft.com/office/officeart/2005/8/layout/chevron1"/>
    <dgm:cxn modelId="{7CFFA21E-8B92-43F7-826F-60E2E6588E10}" srcId="{43AA01C7-0497-4D5E-879F-4DBAB75C8DD6}" destId="{A9A888DD-7DC3-433A-B657-E9B8E1CF9BB7}" srcOrd="1" destOrd="0" parTransId="{3EBFEE5B-E147-453F-92C9-E5B609C1D9E1}" sibTransId="{3C2F75AC-52D8-4357-8E16-D562DFC07B99}"/>
    <dgm:cxn modelId="{E32BAF08-6B91-4362-8D04-9F0F1471A669}" srcId="{43AA01C7-0497-4D5E-879F-4DBAB75C8DD6}" destId="{F06FCFF0-ADDD-4B93-8604-FF6FC22AE242}" srcOrd="0" destOrd="0" parTransId="{8B2B1F72-1805-438D-A1F1-8886FF7BE73A}" sibTransId="{EDAEB7B0-A781-4968-9C80-EF06B0702BF2}"/>
    <dgm:cxn modelId="{ED2DF5E4-E421-4B4F-910D-EA1E874F3E21}" type="presOf" srcId="{43AA01C7-0497-4D5E-879F-4DBAB75C8DD6}" destId="{7AC0A4D5-F720-445A-8BC0-CC1E25338841}" srcOrd="0" destOrd="0" presId="urn:microsoft.com/office/officeart/2005/8/layout/chevron1"/>
    <dgm:cxn modelId="{7BD1A252-F4D2-4F48-B569-D7E579DCEC9A}" type="presOf" srcId="{5CA10FC3-1CCC-4DBC-9754-A1E708277767}" destId="{3F229280-39E1-48BB-BC80-DE7C888F7B19}" srcOrd="0" destOrd="0" presId="urn:microsoft.com/office/officeart/2005/8/layout/chevron1"/>
    <dgm:cxn modelId="{EE75FA7D-AB59-48AA-BD05-42B1B5C4258E}" type="presParOf" srcId="{7AC0A4D5-F720-445A-8BC0-CC1E25338841}" destId="{CA2E28E2-AD73-4211-AF1B-ACFBA560732D}" srcOrd="0" destOrd="0" presId="urn:microsoft.com/office/officeart/2005/8/layout/chevron1"/>
    <dgm:cxn modelId="{2FCA2708-BC52-4D26-B726-58526F8D3B19}" type="presParOf" srcId="{7AC0A4D5-F720-445A-8BC0-CC1E25338841}" destId="{8DE2DBFB-7CF2-481C-B59C-364D48AC0264}" srcOrd="1" destOrd="0" presId="urn:microsoft.com/office/officeart/2005/8/layout/chevron1"/>
    <dgm:cxn modelId="{29235F57-04EA-468B-8525-F03DF5A4821A}" type="presParOf" srcId="{7AC0A4D5-F720-445A-8BC0-CC1E25338841}" destId="{7E0EE7F6-EC2F-478D-AC9B-2E7C972381DA}" srcOrd="2" destOrd="0" presId="urn:microsoft.com/office/officeart/2005/8/layout/chevron1"/>
    <dgm:cxn modelId="{241D86F6-7F9F-42BE-B44B-AF44A18A9312}" type="presParOf" srcId="{7AC0A4D5-F720-445A-8BC0-CC1E25338841}" destId="{15851DE2-E084-44E4-910F-35ABFFFEA35E}" srcOrd="3" destOrd="0" presId="urn:microsoft.com/office/officeart/2005/8/layout/chevron1"/>
    <dgm:cxn modelId="{C0848613-ACB8-45C6-A623-DE93989D2D7F}" type="presParOf" srcId="{7AC0A4D5-F720-445A-8BC0-CC1E25338841}" destId="{3F229280-39E1-48BB-BC80-DE7C888F7B19}"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2E28E2-AD73-4211-AF1B-ACFBA560732D}">
      <dsp:nvSpPr>
        <dsp:cNvPr id="0" name=""/>
        <dsp:cNvSpPr/>
      </dsp:nvSpPr>
      <dsp:spPr>
        <a:xfrm>
          <a:off x="3441" y="0"/>
          <a:ext cx="4192876" cy="131640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ja-JP" altLang="en-US" sz="2400" kern="1200" dirty="0" smtClean="0"/>
            <a:t>攻撃対象の削減</a:t>
          </a:r>
          <a:endParaRPr lang="en-US" altLang="ja-JP" sz="2400" kern="1200" dirty="0" smtClean="0"/>
        </a:p>
        <a:p>
          <a:pPr lvl="0" algn="ctr" defTabSz="1066800">
            <a:lnSpc>
              <a:spcPct val="90000"/>
            </a:lnSpc>
            <a:spcBef>
              <a:spcPct val="0"/>
            </a:spcBef>
            <a:spcAft>
              <a:spcPct val="35000"/>
            </a:spcAft>
          </a:pPr>
          <a:r>
            <a:rPr lang="en-US" altLang="ja-JP" sz="2400" kern="1200" dirty="0" smtClean="0"/>
            <a:t>Base</a:t>
          </a:r>
          <a:endParaRPr lang="en-US" sz="2400" kern="1200" dirty="0"/>
        </a:p>
      </dsp:txBody>
      <dsp:txXfrm>
        <a:off x="661643" y="0"/>
        <a:ext cx="2876472" cy="1316404"/>
      </dsp:txXfrm>
    </dsp:sp>
    <dsp:sp modelId="{7E0EE7F6-EC2F-478D-AC9B-2E7C972381DA}">
      <dsp:nvSpPr>
        <dsp:cNvPr id="0" name=""/>
        <dsp:cNvSpPr/>
      </dsp:nvSpPr>
      <dsp:spPr>
        <a:xfrm>
          <a:off x="3777030" y="0"/>
          <a:ext cx="4192876" cy="131640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ja-JP" altLang="en-US" sz="2400" kern="1200" dirty="0" smtClean="0"/>
            <a:t>攻撃からの防御</a:t>
          </a:r>
          <a:endParaRPr lang="en-US" altLang="ja-JP" sz="2400" kern="1200" dirty="0" smtClean="0"/>
        </a:p>
        <a:p>
          <a:pPr lvl="0" algn="ctr" defTabSz="1066800">
            <a:lnSpc>
              <a:spcPct val="90000"/>
            </a:lnSpc>
            <a:spcBef>
              <a:spcPct val="0"/>
            </a:spcBef>
            <a:spcAft>
              <a:spcPct val="35000"/>
            </a:spcAft>
          </a:pPr>
          <a:r>
            <a:rPr lang="en-US" altLang="ja-JP" sz="2400" kern="1200" dirty="0" smtClean="0"/>
            <a:t>EPP</a:t>
          </a:r>
          <a:r>
            <a:rPr lang="ja-JP" altLang="en-US" sz="2400" kern="1200" dirty="0" smtClean="0"/>
            <a:t> </a:t>
          </a:r>
          <a:r>
            <a:rPr lang="en-US" altLang="ja-JP" sz="2400" kern="1200" dirty="0" smtClean="0"/>
            <a:t>&amp;</a:t>
          </a:r>
          <a:r>
            <a:rPr lang="ja-JP" altLang="en-US" sz="2400" kern="1200" dirty="0" smtClean="0"/>
            <a:t> </a:t>
          </a:r>
          <a:r>
            <a:rPr lang="en-US" altLang="ja-JP" sz="2400" kern="1200" dirty="0" smtClean="0"/>
            <a:t>NGAV</a:t>
          </a:r>
          <a:endParaRPr lang="en-US" sz="2400" kern="1200" dirty="0"/>
        </a:p>
      </dsp:txBody>
      <dsp:txXfrm>
        <a:off x="4435232" y="0"/>
        <a:ext cx="2876472" cy="1316404"/>
      </dsp:txXfrm>
    </dsp:sp>
    <dsp:sp modelId="{3F229280-39E1-48BB-BC80-DE7C888F7B19}">
      <dsp:nvSpPr>
        <dsp:cNvPr id="0" name=""/>
        <dsp:cNvSpPr/>
      </dsp:nvSpPr>
      <dsp:spPr>
        <a:xfrm>
          <a:off x="7550619" y="0"/>
          <a:ext cx="4192876" cy="131640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ja-JP" altLang="en-US" sz="2400" kern="1200" dirty="0" smtClean="0"/>
            <a:t>攻撃の検知と対応</a:t>
          </a:r>
          <a:endParaRPr lang="en-US" altLang="ja-JP" sz="2400" kern="1200" dirty="0" smtClean="0"/>
        </a:p>
        <a:p>
          <a:pPr lvl="0" algn="ctr" defTabSz="1066800">
            <a:lnSpc>
              <a:spcPct val="90000"/>
            </a:lnSpc>
            <a:spcBef>
              <a:spcPct val="0"/>
            </a:spcBef>
            <a:spcAft>
              <a:spcPct val="35000"/>
            </a:spcAft>
          </a:pPr>
          <a:r>
            <a:rPr lang="en-US" altLang="ja-JP" sz="2400" kern="1200" dirty="0" smtClean="0"/>
            <a:t>EDR</a:t>
          </a:r>
          <a:endParaRPr lang="en-US" sz="2400" kern="1200" dirty="0"/>
        </a:p>
      </dsp:txBody>
      <dsp:txXfrm>
        <a:off x="8208821" y="0"/>
        <a:ext cx="2876472" cy="131640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latin typeface="游ゴシック" panose="020B0400000000000000" pitchFamily="50" charset="-128"/>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754A2399-B892-45F0-82BB-FD8C95A65D36}" type="datetimeFigureOut">
              <a:rPr lang="en-US" smtClean="0">
                <a:latin typeface="游ゴシック" panose="020B0400000000000000" pitchFamily="50" charset="-128"/>
              </a:rPr>
              <a:t>12/1/2022</a:t>
            </a:fld>
            <a:endParaRPr lang="en-US" dirty="0">
              <a:latin typeface="游ゴシック" panose="020B0400000000000000" pitchFamily="50" charset="-128"/>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latin typeface="游ゴシック" panose="020B0400000000000000" pitchFamily="50" charset="-128"/>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D8DE283-2FFE-4E79-86B3-19981A050BF6}" type="slidenum">
              <a:rPr lang="en-US" smtClean="0">
                <a:latin typeface="游ゴシック" panose="020B0400000000000000" pitchFamily="50" charset="-128"/>
              </a:rPr>
              <a:t>‹#›</a:t>
            </a:fld>
            <a:endParaRPr lang="en-US" dirty="0">
              <a:latin typeface="游ゴシック" panose="020B0400000000000000" pitchFamily="50" charset="-128"/>
            </a:endParaRPr>
          </a:p>
        </p:txBody>
      </p:sp>
    </p:spTree>
    <p:extLst>
      <p:ext uri="{BB962C8B-B14F-4D97-AF65-F5344CB8AC3E}">
        <p14:creationId xmlns:p14="http://schemas.microsoft.com/office/powerpoint/2010/main" val="2596877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spcBef>
                <a:spcPct val="0"/>
              </a:spcBef>
              <a:buClrTx/>
              <a:buSzTx/>
              <a:buFontTx/>
              <a:buNone/>
              <a:defRPr sz="1200">
                <a:latin typeface="游ゴシック" panose="020B0400000000000000" pitchFamily="50" charset="-128"/>
              </a:defRPr>
            </a:lvl1pPr>
          </a:lstStyle>
          <a:p>
            <a:endParaRPr lang="en-US" dirty="0"/>
          </a:p>
        </p:txBody>
      </p:sp>
      <p:sp>
        <p:nvSpPr>
          <p:cNvPr id="15364" name="Rectangle 4"/>
          <p:cNvSpPr>
            <a:spLocks noGrp="1" noRot="1" noChangeAspect="1" noChangeArrowheads="1" noTextEdit="1"/>
          </p:cNvSpPr>
          <p:nvPr>
            <p:ph type="sldImg" idx="2"/>
          </p:nvPr>
        </p:nvSpPr>
        <p:spPr bwMode="auto">
          <a:xfrm>
            <a:off x="407988" y="696913"/>
            <a:ext cx="6194425"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5" name="Rectangle 5"/>
          <p:cNvSpPr>
            <a:spLocks noGrp="1" noChangeArrowheads="1"/>
          </p:cNvSpPr>
          <p:nvPr>
            <p:ph type="body" sz="quarter" idx="3"/>
          </p:nvPr>
        </p:nvSpPr>
        <p:spPr bwMode="auto">
          <a:xfrm>
            <a:off x="701040" y="4415790"/>
            <a:ext cx="5608320"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366" name="Rectangle 6"/>
          <p:cNvSpPr>
            <a:spLocks noGrp="1" noChangeArrowheads="1"/>
          </p:cNvSpPr>
          <p:nvPr>
            <p:ph type="ftr" sz="quarter" idx="4"/>
          </p:nvPr>
        </p:nvSpPr>
        <p:spPr bwMode="auto">
          <a:xfrm>
            <a:off x="0"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spcBef>
                <a:spcPct val="0"/>
              </a:spcBef>
              <a:buClrTx/>
              <a:buSzTx/>
              <a:buFontTx/>
              <a:buNone/>
              <a:defRPr sz="1200">
                <a:latin typeface="游ゴシック" panose="020B0400000000000000" pitchFamily="50" charset="-128"/>
              </a:defRPr>
            </a:lvl1pPr>
          </a:lstStyle>
          <a:p>
            <a:endParaRPr lang="en-US" dirty="0"/>
          </a:p>
        </p:txBody>
      </p:sp>
      <p:sp>
        <p:nvSpPr>
          <p:cNvPr id="15367" name="Rectangle 7"/>
          <p:cNvSpPr>
            <a:spLocks noGrp="1" noChangeArrowheads="1"/>
          </p:cNvSpPr>
          <p:nvPr>
            <p:ph type="sldNum" sz="quarter" idx="5"/>
          </p:nvPr>
        </p:nvSpPr>
        <p:spPr bwMode="auto">
          <a:xfrm>
            <a:off x="3970938"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spcBef>
                <a:spcPct val="0"/>
              </a:spcBef>
              <a:buClrTx/>
              <a:buSzTx/>
              <a:buFontTx/>
              <a:buNone/>
              <a:defRPr sz="1200">
                <a:latin typeface="游ゴシック" panose="020B0400000000000000" pitchFamily="50" charset="-128"/>
              </a:defRPr>
            </a:lvl1pPr>
          </a:lstStyle>
          <a:p>
            <a:fld id="{3EEE9B47-791B-47F7-AE03-C0D580CA0B67}" type="slidenum">
              <a:rPr lang="en-US" smtClean="0"/>
              <a:pPr/>
              <a:t>‹#›</a:t>
            </a:fld>
            <a:endParaRPr lang="en-US" dirty="0"/>
          </a:p>
        </p:txBody>
      </p:sp>
    </p:spTree>
    <p:extLst>
      <p:ext uri="{BB962C8B-B14F-4D97-AF65-F5344CB8AC3E}">
        <p14:creationId xmlns:p14="http://schemas.microsoft.com/office/powerpoint/2010/main" val="173881603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0" kern="1200">
        <a:solidFill>
          <a:schemeClr val="tx1"/>
        </a:solidFill>
        <a:latin typeface="游ゴシック" panose="020B0400000000000000" pitchFamily="50" charset="-128"/>
        <a:ea typeface="+mn-ea"/>
        <a:cs typeface="+mn-cs"/>
      </a:defRPr>
    </a:lvl1pPr>
    <a:lvl2pPr marL="609493" algn="l" rtl="0" fontAlgn="base">
      <a:spcBef>
        <a:spcPct val="30000"/>
      </a:spcBef>
      <a:spcAft>
        <a:spcPct val="0"/>
      </a:spcAft>
      <a:defRPr sz="1600" kern="1200">
        <a:solidFill>
          <a:schemeClr val="tx1"/>
        </a:solidFill>
        <a:latin typeface="游ゴシック" panose="020B0400000000000000" pitchFamily="50" charset="-128"/>
        <a:ea typeface="+mn-ea"/>
        <a:cs typeface="+mn-cs"/>
      </a:defRPr>
    </a:lvl2pPr>
    <a:lvl3pPr marL="1218987" algn="l" rtl="0" fontAlgn="base">
      <a:spcBef>
        <a:spcPct val="30000"/>
      </a:spcBef>
      <a:spcAft>
        <a:spcPct val="0"/>
      </a:spcAft>
      <a:defRPr sz="1600" kern="1200">
        <a:solidFill>
          <a:schemeClr val="tx1"/>
        </a:solidFill>
        <a:latin typeface="游ゴシック" panose="020B0400000000000000" pitchFamily="50" charset="-128"/>
        <a:ea typeface="+mn-ea"/>
        <a:cs typeface="+mn-cs"/>
      </a:defRPr>
    </a:lvl3pPr>
    <a:lvl4pPr marL="1828480" algn="l" rtl="0" fontAlgn="base">
      <a:spcBef>
        <a:spcPct val="30000"/>
      </a:spcBef>
      <a:spcAft>
        <a:spcPct val="0"/>
      </a:spcAft>
      <a:defRPr sz="1600" kern="1200">
        <a:solidFill>
          <a:schemeClr val="tx1"/>
        </a:solidFill>
        <a:latin typeface="游ゴシック" panose="020B0400000000000000" pitchFamily="50" charset="-128"/>
        <a:ea typeface="+mn-ea"/>
        <a:cs typeface="+mn-cs"/>
      </a:defRPr>
    </a:lvl4pPr>
    <a:lvl5pPr marL="2437973" algn="l" rtl="0" fontAlgn="base">
      <a:spcBef>
        <a:spcPct val="30000"/>
      </a:spcBef>
      <a:spcAft>
        <a:spcPct val="0"/>
      </a:spcAft>
      <a:defRPr sz="1600" kern="1200">
        <a:solidFill>
          <a:schemeClr val="tx1"/>
        </a:solidFill>
        <a:latin typeface="游ゴシック" panose="020B0400000000000000" pitchFamily="50" charset="-128"/>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EE9B47-791B-47F7-AE03-C0D580CA0B67}" type="slidenum">
              <a:rPr lang="en-US" smtClean="0"/>
              <a:pPr/>
              <a:t>1</a:t>
            </a:fld>
            <a:endParaRPr lang="en-US" dirty="0"/>
          </a:p>
        </p:txBody>
      </p:sp>
    </p:spTree>
    <p:extLst>
      <p:ext uri="{BB962C8B-B14F-4D97-AF65-F5344CB8AC3E}">
        <p14:creationId xmlns:p14="http://schemas.microsoft.com/office/powerpoint/2010/main" val="1509100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EE9B47-791B-47F7-AE03-C0D580CA0B67}" type="slidenum">
              <a:rPr lang="en-US" smtClean="0">
                <a:solidFill>
                  <a:srgbClr val="4D4D4F"/>
                </a:solidFill>
              </a:rPr>
              <a:pPr>
                <a:defRPr/>
              </a:pPr>
              <a:t>19</a:t>
            </a:fld>
            <a:endParaRPr lang="en-US" dirty="0">
              <a:solidFill>
                <a:srgbClr val="4D4D4F"/>
              </a:solidFill>
            </a:endParaRPr>
          </a:p>
        </p:txBody>
      </p:sp>
    </p:spTree>
    <p:extLst>
      <p:ext uri="{BB962C8B-B14F-4D97-AF65-F5344CB8AC3E}">
        <p14:creationId xmlns:p14="http://schemas.microsoft.com/office/powerpoint/2010/main" val="3273597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EE9B47-791B-47F7-AE03-C0D580CA0B67}" type="slidenum">
              <a:rPr lang="en-US" smtClean="0">
                <a:solidFill>
                  <a:srgbClr val="4D4D4F"/>
                </a:solidFill>
              </a:rPr>
              <a:pPr>
                <a:defRPr/>
              </a:pPr>
              <a:t>20</a:t>
            </a:fld>
            <a:endParaRPr lang="en-US" dirty="0">
              <a:solidFill>
                <a:srgbClr val="4D4D4F"/>
              </a:solidFill>
            </a:endParaRPr>
          </a:p>
        </p:txBody>
      </p:sp>
    </p:spTree>
    <p:extLst>
      <p:ext uri="{BB962C8B-B14F-4D97-AF65-F5344CB8AC3E}">
        <p14:creationId xmlns:p14="http://schemas.microsoft.com/office/powerpoint/2010/main" val="3595273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EE9B47-791B-47F7-AE03-C0D580CA0B67}" type="slidenum">
              <a:rPr lang="en-US" smtClean="0">
                <a:solidFill>
                  <a:srgbClr val="4D4D4F"/>
                </a:solidFill>
              </a:rPr>
              <a:pPr>
                <a:defRPr/>
              </a:pPr>
              <a:t>26</a:t>
            </a:fld>
            <a:endParaRPr lang="en-US" dirty="0">
              <a:solidFill>
                <a:srgbClr val="4D4D4F"/>
              </a:solidFill>
            </a:endParaRPr>
          </a:p>
        </p:txBody>
      </p:sp>
    </p:spTree>
    <p:extLst>
      <p:ext uri="{BB962C8B-B14F-4D97-AF65-F5344CB8AC3E}">
        <p14:creationId xmlns:p14="http://schemas.microsoft.com/office/powerpoint/2010/main" val="2201239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26225" cy="3727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
                <a:srgbClr val="C0504D"/>
              </a:buClr>
              <a:buSzTx/>
              <a:buFontTx/>
              <a:buNone/>
              <a:tabLst/>
              <a:defRPr/>
            </a:pPr>
            <a:fld id="{3EEE9B47-791B-47F7-AE03-C0D580CA0B6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
                  <a:srgbClr val="C0504D"/>
                </a:buClr>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67407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Runtime protection against ransomware, malware, and file-less attacks is another</a:t>
            </a:r>
            <a:r>
              <a:rPr lang="en-US" baseline="0" dirty="0"/>
              <a:t> core feature of the complete protection by </a:t>
            </a:r>
            <a:r>
              <a:rPr lang="en-US" baseline="0" dirty="0" smtClean="0"/>
              <a:t>Harmony Endpoint.</a:t>
            </a:r>
            <a:endParaRPr lang="en-US" baseline="0" dirty="0"/>
          </a:p>
          <a:p>
            <a:r>
              <a:rPr lang="en-US" dirty="0"/>
              <a:t>It provides instant automated full remediation, even in offline mode. </a:t>
            </a:r>
          </a:p>
          <a:p>
            <a:r>
              <a:rPr lang="en-US" dirty="0"/>
              <a:t>Once an anomaly or malicious behavior is detected, Endpoint Behavioral Guard blocks and remediates the full attack chain without leaving malicious traces. Anti-Ransomware identifies ransomware behaviors such as encrypting files or attempts to compromise OS backups and safely restores ransomware-encrypted files automatically. </a:t>
            </a:r>
            <a:r>
              <a:rPr lang="en-US" dirty="0" smtClean="0"/>
              <a:t>Harmony Endpoint </a:t>
            </a:r>
            <a:r>
              <a:rPr lang="en-US" dirty="0"/>
              <a:t>uses a unique vaulted space locally on the machine that is only accessible to Check Point signed processes - in case the malware attempts to perform a shadow copy deletion, the machine will not lose any data</a:t>
            </a:r>
          </a:p>
        </p:txBody>
      </p:sp>
      <p:sp>
        <p:nvSpPr>
          <p:cNvPr id="4" name="Slide Number Placeholder 3"/>
          <p:cNvSpPr>
            <a:spLocks noGrp="1"/>
          </p:cNvSpPr>
          <p:nvPr>
            <p:ph type="sldNum" sz="quarter" idx="10"/>
          </p:nvPr>
        </p:nvSpPr>
        <p:spPr/>
        <p:txBody>
          <a:bodyPr/>
          <a:lstStyle/>
          <a:p>
            <a:fld id="{3EEE9B47-791B-47F7-AE03-C0D580CA0B67}" type="slidenum">
              <a:rPr lang="en-US" smtClean="0">
                <a:solidFill>
                  <a:srgbClr val="4D4D4F"/>
                </a:solidFill>
                <a:latin typeface="Calibri" panose="020F0502020204030204"/>
              </a:rPr>
              <a:pPr/>
              <a:t>29</a:t>
            </a:fld>
            <a:endParaRPr lang="en-US" dirty="0">
              <a:solidFill>
                <a:srgbClr val="4D4D4F"/>
              </a:solidFill>
              <a:latin typeface="Calibri" panose="020F0502020204030204"/>
            </a:endParaRPr>
          </a:p>
        </p:txBody>
      </p:sp>
    </p:spTree>
    <p:extLst>
      <p:ext uri="{BB962C8B-B14F-4D97-AF65-F5344CB8AC3E}">
        <p14:creationId xmlns:p14="http://schemas.microsoft.com/office/powerpoint/2010/main" val="3158458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EE9B47-791B-47F7-AE03-C0D580CA0B67}" type="slidenum">
              <a:rPr lang="en-US" smtClean="0">
                <a:solidFill>
                  <a:srgbClr val="4D4D4F"/>
                </a:solidFill>
              </a:rPr>
              <a:pPr>
                <a:defRPr/>
              </a:pPr>
              <a:t>30</a:t>
            </a:fld>
            <a:endParaRPr lang="en-US" dirty="0">
              <a:solidFill>
                <a:srgbClr val="4D4D4F"/>
              </a:solidFill>
            </a:endParaRPr>
          </a:p>
        </p:txBody>
      </p:sp>
    </p:spTree>
    <p:extLst>
      <p:ext uri="{BB962C8B-B14F-4D97-AF65-F5344CB8AC3E}">
        <p14:creationId xmlns:p14="http://schemas.microsoft.com/office/powerpoint/2010/main" val="2448185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Now let’s take a look of what perspective is simultaneously provided for security admins with auto-generated forensics report…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600" dirty="0">
              <a:latin typeface="DIN Pro Regular" panose="020B0504020101020102" pitchFamily="34" charset="0"/>
              <a:cs typeface="DIN Pro Regular" panose="020B0504020101020102" pitchFamily="34" charset="0"/>
            </a:endParaRPr>
          </a:p>
          <a:p>
            <a:r>
              <a:rPr lang="en-US" sz="1600" kern="1200" dirty="0" smtClean="0">
                <a:solidFill>
                  <a:schemeClr val="tx1"/>
                </a:solidFill>
                <a:effectLst/>
                <a:ea typeface="+mn-ea"/>
                <a:cs typeface="+mn-cs"/>
              </a:rPr>
              <a:t>Harmony Endpoint </a:t>
            </a:r>
            <a:r>
              <a:rPr lang="en-US" sz="1600" kern="1200" dirty="0">
                <a:solidFill>
                  <a:schemeClr val="tx1"/>
                </a:solidFill>
                <a:effectLst/>
                <a:ea typeface="+mn-ea"/>
                <a:cs typeface="+mn-cs"/>
              </a:rPr>
              <a:t>auto-generates</a:t>
            </a:r>
            <a:r>
              <a:rPr lang="en-US" sz="1600" kern="1200" baseline="0" dirty="0">
                <a:solidFill>
                  <a:schemeClr val="tx1"/>
                </a:solidFill>
                <a:effectLst/>
                <a:ea typeface="+mn-ea"/>
                <a:cs typeface="+mn-cs"/>
              </a:rPr>
              <a:t> a det</a:t>
            </a:r>
            <a:r>
              <a:rPr lang="en-US" sz="1600" kern="1200" dirty="0">
                <a:solidFill>
                  <a:schemeClr val="tx1"/>
                </a:solidFill>
                <a:effectLst/>
                <a:ea typeface="+mn-ea"/>
                <a:cs typeface="+mn-cs"/>
              </a:rPr>
              <a:t>ailed forensics report to help you quickly determine</a:t>
            </a:r>
            <a:r>
              <a:rPr lang="en-US" sz="1600" i="1" kern="1200" dirty="0">
                <a:solidFill>
                  <a:schemeClr val="tx1"/>
                </a:solidFill>
                <a:effectLst/>
                <a:ea typeface="+mn-ea"/>
                <a:cs typeface="+mn-cs"/>
              </a:rPr>
              <a:t>:</a:t>
            </a:r>
            <a:endParaRPr lang="en-US" sz="1600" kern="1200" dirty="0">
              <a:solidFill>
                <a:schemeClr val="tx1"/>
              </a:solidFill>
              <a:effectLst/>
              <a:ea typeface="+mn-ea"/>
              <a:cs typeface="+mn-cs"/>
            </a:endParaRPr>
          </a:p>
          <a:p>
            <a:r>
              <a:rPr lang="en-US" sz="1600" kern="1200" dirty="0">
                <a:solidFill>
                  <a:schemeClr val="tx1"/>
                </a:solidFill>
                <a:effectLst/>
                <a:ea typeface="+mn-ea"/>
                <a:cs typeface="+mn-cs"/>
              </a:rPr>
              <a:t> </a:t>
            </a:r>
          </a:p>
          <a:p>
            <a:pPr lvl="0"/>
            <a:r>
              <a:rPr lang="en-US" sz="1600" kern="1200" dirty="0">
                <a:solidFill>
                  <a:schemeClr val="tx1"/>
                </a:solidFill>
                <a:effectLst/>
                <a:ea typeface="+mn-ea"/>
                <a:cs typeface="+mn-cs"/>
              </a:rPr>
              <a:t>Is what just happened a real attack? </a:t>
            </a:r>
          </a:p>
          <a:p>
            <a:pPr lvl="0"/>
            <a:r>
              <a:rPr lang="en-US" sz="1600" kern="1200" dirty="0" smtClean="0">
                <a:solidFill>
                  <a:schemeClr val="tx1"/>
                </a:solidFill>
                <a:effectLst/>
                <a:ea typeface="+mn-ea"/>
                <a:cs typeface="+mn-cs"/>
              </a:rPr>
              <a:t>CLICK</a:t>
            </a:r>
          </a:p>
          <a:p>
            <a:pPr lvl="0"/>
            <a:r>
              <a:rPr lang="en-US" sz="1600" kern="1200" dirty="0" smtClean="0">
                <a:solidFill>
                  <a:schemeClr val="tx1"/>
                </a:solidFill>
                <a:effectLst/>
                <a:ea typeface="+mn-ea"/>
                <a:cs typeface="+mn-cs"/>
              </a:rPr>
              <a:t>What </a:t>
            </a:r>
            <a:r>
              <a:rPr lang="en-US" sz="1600" kern="1200" dirty="0">
                <a:solidFill>
                  <a:schemeClr val="tx1"/>
                </a:solidFill>
                <a:effectLst/>
                <a:ea typeface="+mn-ea"/>
                <a:cs typeface="+mn-cs"/>
              </a:rPr>
              <a:t>is the impact on the business? </a:t>
            </a:r>
            <a:endParaRPr lang="en-US" sz="1600" kern="1200" dirty="0" smtClean="0">
              <a:solidFill>
                <a:schemeClr val="tx1"/>
              </a:solidFill>
              <a:effectLs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kern="1200" dirty="0" smtClean="0">
                <a:solidFill>
                  <a:schemeClr val="tx1"/>
                </a:solidFill>
                <a:effectLst/>
                <a:ea typeface="+mn-ea"/>
                <a:cs typeface="+mn-cs"/>
              </a:rPr>
              <a:t>CLICK</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kern="1200" dirty="0" smtClean="0">
                <a:solidFill>
                  <a:schemeClr val="tx1"/>
                </a:solidFill>
                <a:effectLst/>
                <a:ea typeface="+mn-ea"/>
                <a:cs typeface="+mn-cs"/>
              </a:rPr>
              <a:t>How did the hacker get in?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kern="1200" dirty="0" smtClean="0">
                <a:solidFill>
                  <a:schemeClr val="tx1"/>
                </a:solidFill>
                <a:effectLst/>
                <a:ea typeface="+mn-ea"/>
                <a:cs typeface="+mn-cs"/>
              </a:rPr>
              <a:t>CLICK</a:t>
            </a:r>
          </a:p>
          <a:p>
            <a:pPr lvl="0"/>
            <a:r>
              <a:rPr lang="en-US" sz="1600" kern="1200" dirty="0" smtClean="0">
                <a:solidFill>
                  <a:schemeClr val="tx1"/>
                </a:solidFill>
                <a:effectLst/>
                <a:ea typeface="+mn-ea"/>
                <a:cs typeface="+mn-cs"/>
              </a:rPr>
              <a:t>How </a:t>
            </a:r>
            <a:r>
              <a:rPr lang="en-US" sz="1600" kern="1200" dirty="0">
                <a:solidFill>
                  <a:schemeClr val="tx1"/>
                </a:solidFill>
                <a:effectLst/>
                <a:ea typeface="+mn-ea"/>
                <a:cs typeface="+mn-cs"/>
              </a:rPr>
              <a:t>can I clean my systems?  </a:t>
            </a:r>
          </a:p>
          <a:p>
            <a:r>
              <a:rPr lang="en-US" sz="1600" kern="1200" dirty="0">
                <a:solidFill>
                  <a:schemeClr val="tx1"/>
                </a:solidFill>
                <a:effectLst/>
                <a:ea typeface="+mn-ea"/>
                <a:cs typeface="+mn-cs"/>
              </a:rPr>
              <a:t> </a:t>
            </a:r>
            <a:r>
              <a:rPr lang="en-US" sz="1600" kern="1200" dirty="0" smtClean="0">
                <a:solidFill>
                  <a:schemeClr val="tx1"/>
                </a:solidFill>
                <a:effectLst/>
                <a:ea typeface="+mn-ea"/>
                <a:cs typeface="+mn-cs"/>
              </a:rPr>
              <a:t>CLICK</a:t>
            </a:r>
            <a:endParaRPr lang="en-US" sz="1600" kern="1200" dirty="0">
              <a:solidFill>
                <a:schemeClr val="tx1"/>
              </a:solidFill>
              <a:effectLst/>
              <a:ea typeface="+mn-ea"/>
              <a:cs typeface="+mn-cs"/>
            </a:endParaRPr>
          </a:p>
          <a:p>
            <a:r>
              <a:rPr lang="en-US" sz="1600" kern="1200" dirty="0">
                <a:solidFill>
                  <a:schemeClr val="tx1"/>
                </a:solidFill>
                <a:effectLst/>
                <a:ea typeface="+mn-ea"/>
                <a:cs typeface="+mn-cs"/>
              </a:rPr>
              <a:t>Such robust attack diagnostics and visibility allow system administrators and incident response teams to effectively triage and resolve attacks.</a:t>
            </a:r>
          </a:p>
          <a:p>
            <a:r>
              <a:rPr lang="en-US" sz="1600" kern="1200" dirty="0">
                <a:solidFill>
                  <a:schemeClr val="tx1"/>
                </a:solidFill>
                <a:effectLst/>
                <a:ea typeface="+mn-ea"/>
                <a:cs typeface="+mn-cs"/>
              </a:rPr>
              <a:t> </a:t>
            </a:r>
          </a:p>
          <a:p>
            <a:r>
              <a:rPr lang="en-US" sz="1600" kern="1200" dirty="0">
                <a:solidFill>
                  <a:schemeClr val="tx1"/>
                </a:solidFill>
                <a:effectLst/>
                <a:ea typeface="+mn-ea"/>
                <a:cs typeface="+mn-cs"/>
              </a:rPr>
              <a:t>Significantly reducing the amount of time they will have to spend on analyzing incidents, freeing them up to focus on other more critical tasks.</a:t>
            </a:r>
          </a:p>
          <a:p>
            <a:endParaRPr lang="en-US" sz="1600" dirty="0">
              <a:latin typeface="DIN Pro Regular" panose="020B0504020101020102" pitchFamily="34" charset="0"/>
              <a:cs typeface="DIN Pro Regular" panose="020B0504020101020102" pitchFamily="34" charset="0"/>
            </a:endParaRPr>
          </a:p>
          <a:p>
            <a:r>
              <a:rPr lang="en-US" sz="1600" dirty="0">
                <a:latin typeface="DIN Pro Regular" panose="020B0504020101020102" pitchFamily="34" charset="0"/>
                <a:cs typeface="DIN Pro Regular" panose="020B0504020101020102" pitchFamily="34" charset="0"/>
              </a:rPr>
              <a:t>You’re provided with:</a:t>
            </a:r>
          </a:p>
          <a:p>
            <a:r>
              <a:rPr lang="en-US" sz="1600" dirty="0" smtClean="0">
                <a:latin typeface="DIN Pro Regular" panose="020B0504020101020102" pitchFamily="34" charset="0"/>
                <a:cs typeface="DIN Pro Regular" panose="020B0504020101020102" pitchFamily="34" charset="0"/>
              </a:rPr>
              <a:t>CLICK</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dirty="0" smtClean="0">
                <a:latin typeface="DIN Pro Regular" panose="020B0504020101020102" pitchFamily="34" charset="0"/>
                <a:cs typeface="DIN Pro Regular" panose="020B0504020101020102" pitchFamily="34" charset="0"/>
              </a:rPr>
              <a:t>Correlation with the MITRE ATT&amp;CK™ Framework</a:t>
            </a:r>
          </a:p>
          <a:p>
            <a:r>
              <a:rPr lang="en-US" sz="1600" dirty="0" smtClean="0">
                <a:latin typeface="DIN Pro Regular" panose="020B0504020101020102" pitchFamily="34" charset="0"/>
                <a:cs typeface="DIN Pro Regular" panose="020B0504020101020102" pitchFamily="34" charset="0"/>
              </a:rPr>
              <a:t>CLICK</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dirty="0" smtClean="0">
                <a:latin typeface="DIN Pro Regular" panose="020B0504020101020102" pitchFamily="34" charset="0"/>
                <a:cs typeface="DIN Pro Regular" panose="020B0504020101020102" pitchFamily="34" charset="0"/>
              </a:rPr>
              <a:t>Detailed visibility into infected assets, attack flow (“</a:t>
            </a:r>
            <a:r>
              <a:rPr lang="en-US" sz="1600" i="1" dirty="0" smtClean="0">
                <a:latin typeface="DIN Pro Regular" panose="020B0504020101020102" pitchFamily="34" charset="0"/>
                <a:cs typeface="DIN Pro Regular" panose="020B0504020101020102" pitchFamily="34" charset="0"/>
              </a:rPr>
              <a:t>the story behind the events</a:t>
            </a:r>
            <a:r>
              <a:rPr lang="en-US" sz="1600" dirty="0" smtClean="0">
                <a:latin typeface="DIN Pro Regular" panose="020B0504020101020102" pitchFamily="34" charset="0"/>
                <a:cs typeface="DIN Pro Regular" panose="020B0504020101020102" pitchFamily="34" charset="0"/>
              </a:rPr>
              <a:t>”)</a:t>
            </a:r>
          </a:p>
          <a:p>
            <a:r>
              <a:rPr lang="en-US" sz="1600" dirty="0" smtClean="0">
                <a:latin typeface="DIN Pro Regular" panose="020B0504020101020102" pitchFamily="34" charset="0"/>
                <a:cs typeface="DIN Pro Regular" panose="020B0504020101020102" pitchFamily="34" charset="0"/>
              </a:rPr>
              <a:t>CLICK </a:t>
            </a:r>
          </a:p>
          <a:p>
            <a:r>
              <a:rPr lang="en-US" sz="1600" dirty="0" smtClean="0">
                <a:latin typeface="DIN Pro Regular" panose="020B0504020101020102" pitchFamily="34" charset="0"/>
                <a:cs typeface="DIN Pro Regular" panose="020B0504020101020102" pitchFamily="34" charset="0"/>
              </a:rPr>
              <a:t>Contextualized </a:t>
            </a:r>
            <a:r>
              <a:rPr lang="en-US" sz="1600" dirty="0">
                <a:latin typeface="DIN Pro Regular" panose="020B0504020101020102" pitchFamily="34" charset="0"/>
                <a:cs typeface="DIN Pro Regular" panose="020B0504020101020102" pitchFamily="34" charset="0"/>
              </a:rPr>
              <a:t>insights and mitigation steps</a:t>
            </a:r>
          </a:p>
          <a:p>
            <a:r>
              <a:rPr lang="en-US" sz="1600" kern="1200" dirty="0">
                <a:solidFill>
                  <a:schemeClr val="tx1"/>
                </a:solidFill>
                <a:effectLs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EE9B47-791B-47F7-AE03-C0D580CA0B67}" type="slidenum">
              <a:rPr kumimoji="0" lang="en-US" sz="1200" b="0" i="0" u="none" strike="noStrike" kern="1200" cap="none" spc="0" normalizeH="0" baseline="0" noProof="0" smtClean="0">
                <a:ln>
                  <a:noFill/>
                </a:ln>
                <a:solidFill>
                  <a:srgbClr val="4D4D4F"/>
                </a:solidFill>
                <a:effectLst/>
                <a:uLnTx/>
                <a:uFillTx/>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srgbClr val="4D4D4F"/>
              </a:solidFill>
              <a:effectLst/>
              <a:uLnTx/>
              <a:uFillTx/>
              <a:ea typeface="+mn-ea"/>
              <a:cs typeface="+mn-cs"/>
            </a:endParaRPr>
          </a:p>
        </p:txBody>
      </p:sp>
    </p:spTree>
    <p:extLst>
      <p:ext uri="{BB962C8B-B14F-4D97-AF65-F5344CB8AC3E}">
        <p14:creationId xmlns:p14="http://schemas.microsoft.com/office/powerpoint/2010/main" val="3699065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0"/>
              </a:spcBef>
            </a:pPr>
            <a:endParaRPr lang="en-US" sz="1600" kern="1200" dirty="0">
              <a:solidFill>
                <a:schemeClr val="tx1"/>
              </a:solidFill>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EE9B47-791B-47F7-AE03-C0D580CA0B67}" type="slidenum">
              <a:rPr kumimoji="0" lang="en-US" sz="1200" b="0" i="0" u="none" strike="noStrike" kern="1200" cap="none" spc="0" normalizeH="0" baseline="0" noProof="0" smtClean="0">
                <a:ln>
                  <a:noFill/>
                </a:ln>
                <a:solidFill>
                  <a:srgbClr val="4D4D4F"/>
                </a:solidFill>
                <a:effectLst/>
                <a:uLnTx/>
                <a:uFillTx/>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srgbClr val="4D4D4F"/>
              </a:solidFill>
              <a:effectLst/>
              <a:uLnTx/>
              <a:uFillTx/>
              <a:ea typeface="+mn-ea"/>
              <a:cs typeface="+mn-cs"/>
            </a:endParaRPr>
          </a:p>
        </p:txBody>
      </p:sp>
    </p:spTree>
    <p:extLst>
      <p:ext uri="{BB962C8B-B14F-4D97-AF65-F5344CB8AC3E}">
        <p14:creationId xmlns:p14="http://schemas.microsoft.com/office/powerpoint/2010/main" val="882641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EE9B47-791B-47F7-AE03-C0D580CA0B67}" type="slidenum">
              <a:rPr lang="en-US" smtClean="0"/>
              <a:pPr/>
              <a:t>43</a:t>
            </a:fld>
            <a:endParaRPr lang="en-US" dirty="0"/>
          </a:p>
        </p:txBody>
      </p:sp>
    </p:spTree>
    <p:extLst>
      <p:ext uri="{BB962C8B-B14F-4D97-AF65-F5344CB8AC3E}">
        <p14:creationId xmlns:p14="http://schemas.microsoft.com/office/powerpoint/2010/main" val="3850830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EE9B47-791B-47F7-AE03-C0D580CA0B67}" type="slidenum">
              <a:rPr lang="en-US" smtClean="0"/>
              <a:pPr/>
              <a:t>46</a:t>
            </a:fld>
            <a:endParaRPr lang="en-US" dirty="0"/>
          </a:p>
        </p:txBody>
      </p:sp>
    </p:spTree>
    <p:extLst>
      <p:ext uri="{BB962C8B-B14F-4D97-AF65-F5344CB8AC3E}">
        <p14:creationId xmlns:p14="http://schemas.microsoft.com/office/powerpoint/2010/main" val="1494832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EE9B47-791B-47F7-AE03-C0D580CA0B67}" type="slidenum">
              <a:rPr lang="en-US" smtClean="0"/>
              <a:pPr/>
              <a:t>2</a:t>
            </a:fld>
            <a:endParaRPr lang="en-US" dirty="0"/>
          </a:p>
        </p:txBody>
      </p:sp>
    </p:spTree>
    <p:extLst>
      <p:ext uri="{BB962C8B-B14F-4D97-AF65-F5344CB8AC3E}">
        <p14:creationId xmlns:p14="http://schemas.microsoft.com/office/powerpoint/2010/main" val="3138548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
                <a:srgbClr val="C0504D"/>
              </a:buClr>
              <a:buSzTx/>
              <a:buFontTx/>
              <a:buNone/>
              <a:tabLst/>
              <a:defRPr/>
            </a:pPr>
            <a:fld id="{3EEE9B47-791B-47F7-AE03-C0D580CA0B67}"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base" latinLnBrk="0" hangingPunct="1">
                <a:lnSpc>
                  <a:spcPct val="100000"/>
                </a:lnSpc>
                <a:spcBef>
                  <a:spcPct val="0"/>
                </a:spcBef>
                <a:spcAft>
                  <a:spcPct val="0"/>
                </a:spcAft>
                <a:buClr>
                  <a:srgbClr val="C0504D"/>
                </a:buClr>
                <a:buSzTx/>
                <a:buFontTx/>
                <a:buNone/>
                <a:tabLst/>
                <a:defRPr/>
              </a:pPr>
              <a:t>4</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38051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3EEE9B47-791B-47F7-AE03-C0D580CA0B67}" type="slidenum">
              <a:rPr lang="en-US" smtClean="0"/>
              <a:pPr/>
              <a:t>5</a:t>
            </a:fld>
            <a:endParaRPr lang="en-US" dirty="0"/>
          </a:p>
        </p:txBody>
      </p:sp>
    </p:spTree>
    <p:extLst>
      <p:ext uri="{BB962C8B-B14F-4D97-AF65-F5344CB8AC3E}">
        <p14:creationId xmlns:p14="http://schemas.microsoft.com/office/powerpoint/2010/main" val="1923842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EE9B47-791B-47F7-AE03-C0D580CA0B67}" type="slidenum">
              <a:rPr lang="en-US" smtClean="0"/>
              <a:pPr/>
              <a:t>9</a:t>
            </a:fld>
            <a:endParaRPr lang="en-US" dirty="0"/>
          </a:p>
        </p:txBody>
      </p:sp>
    </p:spTree>
    <p:extLst>
      <p:ext uri="{BB962C8B-B14F-4D97-AF65-F5344CB8AC3E}">
        <p14:creationId xmlns:p14="http://schemas.microsoft.com/office/powerpoint/2010/main" val="3055003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EE9B47-791B-47F7-AE03-C0D580CA0B67}" type="slidenum">
              <a:rPr lang="en-US" smtClean="0">
                <a:solidFill>
                  <a:srgbClr val="4D4D4F"/>
                </a:solidFill>
              </a:rPr>
              <a:pPr/>
              <a:t>10</a:t>
            </a:fld>
            <a:endParaRPr lang="en-US" dirty="0">
              <a:solidFill>
                <a:srgbClr val="4D4D4F"/>
              </a:solidFill>
            </a:endParaRPr>
          </a:p>
        </p:txBody>
      </p:sp>
    </p:spTree>
    <p:extLst>
      <p:ext uri="{BB962C8B-B14F-4D97-AF65-F5344CB8AC3E}">
        <p14:creationId xmlns:p14="http://schemas.microsoft.com/office/powerpoint/2010/main" val="3384716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ja-JP" dirty="0" smtClean="0"/>
              <a:t>2021</a:t>
            </a:r>
            <a:r>
              <a:rPr kumimoji="1" lang="ja-JP" altLang="en-US" dirty="0" smtClean="0"/>
              <a:t>年に封じ込めが成功したとされていた</a:t>
            </a:r>
            <a:r>
              <a:rPr kumimoji="1" lang="en-US" altLang="ja-JP" dirty="0" err="1" smtClean="0"/>
              <a:t>Emotet</a:t>
            </a:r>
            <a:r>
              <a:rPr kumimoji="1" lang="ja-JP" altLang="en-US" dirty="0" smtClean="0"/>
              <a:t>ですが、</a:t>
            </a:r>
            <a:r>
              <a:rPr kumimoji="1" lang="en-US" altLang="ja-JP" dirty="0" smtClean="0"/>
              <a:t>10</a:t>
            </a:r>
            <a:r>
              <a:rPr kumimoji="1" lang="ja-JP" altLang="en-US" dirty="0" smtClean="0"/>
              <a:t>ヶ月ぶりに活動が確認されています。</a:t>
            </a:r>
            <a:endParaRPr kumimoji="1" lang="en-US" altLang="ja-JP" dirty="0" smtClean="0"/>
          </a:p>
          <a:p>
            <a:r>
              <a:rPr kumimoji="1" lang="ja-JP" altLang="en-US" dirty="0" smtClean="0"/>
              <a:t>その他新しい攻撃も多く確認されており、</a:t>
            </a:r>
            <a:endParaRPr kumimoji="1" lang="en-US" altLang="ja-JP" dirty="0" smtClean="0"/>
          </a:p>
          <a:p>
            <a:r>
              <a:rPr kumimoji="1" lang="ja-JP" altLang="en-US" dirty="0" smtClean="0"/>
              <a:t>当然ではありますが、依然として対策が必須のものになっています</a:t>
            </a:r>
            <a:endParaRPr kumimoji="1" lang="ja-JP" altLang="en-US" dirty="0"/>
          </a:p>
        </p:txBody>
      </p:sp>
      <p:sp>
        <p:nvSpPr>
          <p:cNvPr id="4" name="Slide Number Placeholder 3"/>
          <p:cNvSpPr>
            <a:spLocks noGrp="1"/>
          </p:cNvSpPr>
          <p:nvPr>
            <p:ph type="sldNum" sz="quarter" idx="10"/>
          </p:nvPr>
        </p:nvSpPr>
        <p:spPr/>
        <p:txBody>
          <a:bodyPr/>
          <a:lstStyle/>
          <a:p>
            <a:fld id="{0201716B-250A-41D9-BC98-1EB1C504E358}" type="slidenum">
              <a:rPr kumimoji="1" lang="ja-JP" altLang="en-US" smtClean="0"/>
              <a:t>11</a:t>
            </a:fld>
            <a:endParaRPr kumimoji="1" lang="ja-JP" altLang="en-US"/>
          </a:p>
        </p:txBody>
      </p:sp>
    </p:spTree>
    <p:extLst>
      <p:ext uri="{BB962C8B-B14F-4D97-AF65-F5344CB8AC3E}">
        <p14:creationId xmlns:p14="http://schemas.microsoft.com/office/powerpoint/2010/main" val="4208641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EE9B47-791B-47F7-AE03-C0D580CA0B67}" type="slidenum">
              <a:rPr lang="en-US" smtClean="0">
                <a:solidFill>
                  <a:srgbClr val="4D4D4F"/>
                </a:solidFill>
              </a:rPr>
              <a:pPr>
                <a:defRPr/>
              </a:pPr>
              <a:t>15</a:t>
            </a:fld>
            <a:endParaRPr lang="en-US" dirty="0">
              <a:solidFill>
                <a:srgbClr val="4D4D4F"/>
              </a:solidFill>
            </a:endParaRPr>
          </a:p>
        </p:txBody>
      </p:sp>
    </p:spTree>
    <p:extLst>
      <p:ext uri="{BB962C8B-B14F-4D97-AF65-F5344CB8AC3E}">
        <p14:creationId xmlns:p14="http://schemas.microsoft.com/office/powerpoint/2010/main" val="1587051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EE9B47-791B-47F7-AE03-C0D580CA0B67}" type="slidenum">
              <a:rPr lang="en-US" smtClean="0">
                <a:solidFill>
                  <a:srgbClr val="4D4D4F"/>
                </a:solidFill>
              </a:rPr>
              <a:pPr>
                <a:defRPr/>
              </a:pPr>
              <a:t>18</a:t>
            </a:fld>
            <a:endParaRPr lang="en-US" dirty="0">
              <a:solidFill>
                <a:srgbClr val="4D4D4F"/>
              </a:solidFill>
            </a:endParaRPr>
          </a:p>
        </p:txBody>
      </p:sp>
    </p:spTree>
    <p:extLst>
      <p:ext uri="{BB962C8B-B14F-4D97-AF65-F5344CB8AC3E}">
        <p14:creationId xmlns:p14="http://schemas.microsoft.com/office/powerpoint/2010/main" val="22024281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7.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5"/>
            <a:ext cx="12188822" cy="6857926"/>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9648" y="726637"/>
            <a:ext cx="2971806" cy="633904"/>
          </a:xfrm>
          <a:prstGeom prst="rect">
            <a:avLst/>
          </a:prstGeom>
        </p:spPr>
      </p:pic>
      <p:sp>
        <p:nvSpPr>
          <p:cNvPr id="4" name="Footer Placeholder 3" hidden="1"/>
          <p:cNvSpPr>
            <a:spLocks noGrp="1"/>
          </p:cNvSpPr>
          <p:nvPr userDrawn="1">
            <p:ph type="ftr" sz="quarter" idx="11"/>
          </p:nvPr>
        </p:nvSpPr>
        <p:spPr/>
        <p:txBody>
          <a:bodyPr/>
          <a:lstStyle/>
          <a:p>
            <a:r>
              <a:rPr lang="en-US" smtClean="0"/>
              <a:t> [Internal Use] for Check Point employees​</a:t>
            </a:r>
            <a:endParaRPr lang="en-US" dirty="0"/>
          </a:p>
        </p:txBody>
      </p:sp>
      <p:sp>
        <p:nvSpPr>
          <p:cNvPr id="13" name="Speaker name and date"/>
          <p:cNvSpPr>
            <a:spLocks noGrp="1"/>
          </p:cNvSpPr>
          <p:nvPr userDrawn="1">
            <p:ph type="subTitle" idx="1" hasCustomPrompt="1"/>
          </p:nvPr>
        </p:nvSpPr>
        <p:spPr>
          <a:xfrm>
            <a:off x="926659" y="4870698"/>
            <a:ext cx="5804989" cy="692595"/>
          </a:xfrm>
          <a:prstGeom prst="rect">
            <a:avLst/>
          </a:prstGeom>
        </p:spPr>
        <p:txBody>
          <a:bodyPr lIns="91440" tIns="45720" rIns="91440" bIns="45720" anchor="t" anchorCtr="0">
            <a:noAutofit/>
          </a:bodyPr>
          <a:lstStyle>
            <a:lvl1pPr marL="0" indent="0" algn="l">
              <a:lnSpc>
                <a:spcPts val="2666"/>
              </a:lnSpc>
              <a:spcBef>
                <a:spcPts val="0"/>
              </a:spcBef>
              <a:buNone/>
              <a:defRPr sz="1400" b="0" i="0">
                <a:solidFill>
                  <a:schemeClr val="tx1">
                    <a:lumMod val="75000"/>
                  </a:schemeClr>
                </a:solidFill>
                <a:latin typeface="游ゴシック" panose="020B0400000000000000" pitchFamily="50" charset="-128"/>
                <a:cs typeface="Arial" panose="020B0604020202020204" pitchFamily="34" charset="0"/>
              </a:defRPr>
            </a:lvl1pPr>
            <a:lvl2pPr marL="609361" indent="0" algn="ctr">
              <a:buNone/>
              <a:defRPr>
                <a:solidFill>
                  <a:schemeClr val="tx1">
                    <a:tint val="75000"/>
                  </a:schemeClr>
                </a:solidFill>
              </a:defRPr>
            </a:lvl2pPr>
            <a:lvl3pPr marL="1218732" indent="0" algn="ctr">
              <a:buNone/>
              <a:defRPr>
                <a:solidFill>
                  <a:schemeClr val="tx1">
                    <a:tint val="75000"/>
                  </a:schemeClr>
                </a:solidFill>
              </a:defRPr>
            </a:lvl3pPr>
            <a:lvl4pPr marL="1828097" indent="0" algn="ctr">
              <a:buNone/>
              <a:defRPr>
                <a:solidFill>
                  <a:schemeClr val="tx1">
                    <a:tint val="75000"/>
                  </a:schemeClr>
                </a:solidFill>
              </a:defRPr>
            </a:lvl4pPr>
            <a:lvl5pPr marL="2437467" indent="0" algn="ctr">
              <a:buNone/>
              <a:defRPr>
                <a:solidFill>
                  <a:schemeClr val="tx1">
                    <a:tint val="75000"/>
                  </a:schemeClr>
                </a:solidFill>
              </a:defRPr>
            </a:lvl5pPr>
            <a:lvl6pPr marL="3046828" indent="0" algn="ctr">
              <a:buNone/>
              <a:defRPr>
                <a:solidFill>
                  <a:schemeClr val="tx1">
                    <a:tint val="75000"/>
                  </a:schemeClr>
                </a:solidFill>
              </a:defRPr>
            </a:lvl6pPr>
            <a:lvl7pPr marL="3656199" indent="0" algn="ctr">
              <a:buNone/>
              <a:defRPr>
                <a:solidFill>
                  <a:schemeClr val="tx1">
                    <a:tint val="75000"/>
                  </a:schemeClr>
                </a:solidFill>
              </a:defRPr>
            </a:lvl7pPr>
            <a:lvl8pPr marL="4265564" indent="0" algn="ctr">
              <a:buNone/>
              <a:defRPr>
                <a:solidFill>
                  <a:schemeClr val="tx1">
                    <a:tint val="75000"/>
                  </a:schemeClr>
                </a:solidFill>
              </a:defRPr>
            </a:lvl8pPr>
            <a:lvl9pPr marL="4874933" indent="0" algn="ctr">
              <a:buNone/>
              <a:defRPr>
                <a:solidFill>
                  <a:schemeClr val="tx1">
                    <a:tint val="75000"/>
                  </a:schemeClr>
                </a:solidFill>
              </a:defRPr>
            </a:lvl9pPr>
          </a:lstStyle>
          <a:p>
            <a:r>
              <a:rPr lang="en-US" dirty="0" smtClean="0"/>
              <a:t>Speaker Name  | Speaker Title</a:t>
            </a:r>
          </a:p>
          <a:p>
            <a:r>
              <a:rPr lang="en-US" dirty="0" smtClean="0"/>
              <a:t>Date</a:t>
            </a:r>
          </a:p>
        </p:txBody>
      </p:sp>
      <p:sp>
        <p:nvSpPr>
          <p:cNvPr id="14" name="Sub-title"/>
          <p:cNvSpPr>
            <a:spLocks noGrp="1"/>
          </p:cNvSpPr>
          <p:nvPr userDrawn="1">
            <p:ph type="body" sz="quarter" idx="13" hasCustomPrompt="1"/>
          </p:nvPr>
        </p:nvSpPr>
        <p:spPr>
          <a:xfrm>
            <a:off x="917279" y="3575364"/>
            <a:ext cx="6877606" cy="565804"/>
          </a:xfrm>
          <a:prstGeom prst="rect">
            <a:avLst/>
          </a:prstGeom>
        </p:spPr>
        <p:txBody>
          <a:bodyPr lIns="91440" tIns="45720" rIns="91440" bIns="45720">
            <a:noAutofit/>
          </a:bodyPr>
          <a:lstStyle>
            <a:lvl1pPr marL="0" indent="0">
              <a:buFont typeface="Arial" panose="020B0604020202020204" pitchFamily="34" charset="0"/>
              <a:buNone/>
              <a:defRPr sz="2400" b="0" baseline="0">
                <a:solidFill>
                  <a:schemeClr val="tx1"/>
                </a:solidFill>
                <a:latin typeface="游ゴシック" panose="020B0400000000000000" pitchFamily="50" charset="-128"/>
                <a:cs typeface="Arial" panose="020B0604020202020204" pitchFamily="34" charset="0"/>
              </a:defRPr>
            </a:lvl1pPr>
            <a:lvl2pPr marL="541687" indent="0">
              <a:buNone/>
              <a:defRPr/>
            </a:lvl2pPr>
            <a:lvl3pPr marL="759622" indent="0">
              <a:buNone/>
              <a:defRPr/>
            </a:lvl3pPr>
            <a:lvl4pPr marL="918321" indent="0">
              <a:buNone/>
              <a:defRPr/>
            </a:lvl4pPr>
            <a:lvl5pPr marL="1068552" indent="0">
              <a:buNone/>
              <a:defRPr/>
            </a:lvl5pPr>
          </a:lstStyle>
          <a:p>
            <a:pPr lvl="0"/>
            <a:r>
              <a:rPr lang="en-GB" dirty="0" smtClean="0"/>
              <a:t>Presentation Subtitle</a:t>
            </a:r>
            <a:endParaRPr lang="en-GB" dirty="0"/>
          </a:p>
        </p:txBody>
      </p:sp>
      <p:sp>
        <p:nvSpPr>
          <p:cNvPr id="15" name="Title"/>
          <p:cNvSpPr>
            <a:spLocks noGrp="1"/>
          </p:cNvSpPr>
          <p:nvPr userDrawn="1">
            <p:ph type="body" sz="quarter" idx="14" hasCustomPrompt="1"/>
          </p:nvPr>
        </p:nvSpPr>
        <p:spPr>
          <a:xfrm>
            <a:off x="912590" y="2334080"/>
            <a:ext cx="6882295" cy="1241286"/>
          </a:xfrm>
          <a:prstGeom prst="rect">
            <a:avLst/>
          </a:prstGeom>
          <a:effectLst/>
        </p:spPr>
        <p:txBody>
          <a:bodyPr>
            <a:noAutofit/>
          </a:bodyPr>
          <a:lstStyle>
            <a:lvl1pPr marL="0" indent="0">
              <a:lnSpc>
                <a:spcPts val="4000"/>
              </a:lnSpc>
              <a:spcBef>
                <a:spcPts val="0"/>
              </a:spcBef>
              <a:buFontTx/>
              <a:buNone/>
              <a:defRPr lang="en-US" sz="4000" b="1" i="0" u="none" strike="noStrike" cap="all" baseline="0" dirty="0" smtClean="0">
                <a:gradFill flip="none" rotWithShape="1">
                  <a:gsLst>
                    <a:gs pos="0">
                      <a:schemeClr val="accent6"/>
                    </a:gs>
                    <a:gs pos="100000">
                      <a:schemeClr val="accent1"/>
                    </a:gs>
                  </a:gsLst>
                  <a:lin ang="10800000" scaled="1"/>
                  <a:tileRect/>
                </a:gradFill>
                <a:latin typeface="游ゴシック" panose="020B0400000000000000" pitchFamily="50" charset="-128"/>
                <a:ea typeface="游ゴシック" panose="020B0400000000000000" pitchFamily="50" charset="-128"/>
                <a:cs typeface="Arial" panose="020B0604020202020204" pitchFamily="34" charset="0"/>
                <a:sym typeface="Arial"/>
              </a:defRPr>
            </a:lvl1pPr>
          </a:lstStyle>
          <a:p>
            <a:pPr marL="0" lvl="0" indent="0" algn="l" rtl="0" eaLnBrk="1" fontAlgn="base" hangingPunct="1">
              <a:lnSpc>
                <a:spcPct val="85000"/>
              </a:lnSpc>
              <a:spcBef>
                <a:spcPts val="0"/>
              </a:spcBef>
              <a:spcAft>
                <a:spcPts val="0"/>
              </a:spcAft>
              <a:buClr>
                <a:schemeClr val="tx2"/>
              </a:buClr>
              <a:buSzPts val="1400"/>
              <a:buFont typeface="Arial" panose="020B0604020202020204" pitchFamily="34" charset="0"/>
              <a:buNone/>
            </a:pPr>
            <a:r>
              <a:rPr lang="en-US" kern="0" dirty="0" smtClean="0"/>
              <a:t>PRESENTATION TITLE</a:t>
            </a:r>
          </a:p>
          <a:p>
            <a:pPr marL="0" lvl="0" indent="0" algn="l" rtl="0" eaLnBrk="1" fontAlgn="base" hangingPunct="1">
              <a:lnSpc>
                <a:spcPct val="85000"/>
              </a:lnSpc>
              <a:spcBef>
                <a:spcPts val="0"/>
              </a:spcBef>
              <a:spcAft>
                <a:spcPts val="0"/>
              </a:spcAft>
              <a:buClr>
                <a:schemeClr val="tx2"/>
              </a:buClr>
              <a:buSzPts val="1400"/>
              <a:buFont typeface="Arial" panose="020B0604020202020204" pitchFamily="34" charset="0"/>
              <a:buNone/>
            </a:pPr>
            <a:endParaRPr lang="en-US" kern="0" dirty="0" smtClean="0"/>
          </a:p>
        </p:txBody>
      </p:sp>
      <p:sp>
        <p:nvSpPr>
          <p:cNvPr id="2" name="Date Placeholder 1" hidden="1"/>
          <p:cNvSpPr>
            <a:spLocks noGrp="1"/>
          </p:cNvSpPr>
          <p:nvPr userDrawn="1">
            <p:ph type="dt" sz="half" idx="15"/>
          </p:nvPr>
        </p:nvSpPr>
        <p:spPr>
          <a:xfrm>
            <a:off x="-3048000" y="6356350"/>
            <a:ext cx="2843213" cy="365125"/>
          </a:xfrm>
        </p:spPr>
        <p:txBody>
          <a:bodyPr/>
          <a:lstStyle/>
          <a:p>
            <a:endParaRPr lang="en-US"/>
          </a:p>
        </p:txBody>
      </p:sp>
      <p:grpSp>
        <p:nvGrpSpPr>
          <p:cNvPr id="7" name="Group 4"/>
          <p:cNvGrpSpPr>
            <a:grpSpLocks noChangeAspect="1"/>
          </p:cNvGrpSpPr>
          <p:nvPr userDrawn="1"/>
        </p:nvGrpSpPr>
        <p:grpSpPr bwMode="auto">
          <a:xfrm>
            <a:off x="1123978" y="1529920"/>
            <a:ext cx="2743200" cy="142875"/>
            <a:chOff x="711" y="1003"/>
            <a:chExt cx="1728" cy="90"/>
          </a:xfrm>
        </p:grpSpPr>
        <p:sp>
          <p:nvSpPr>
            <p:cNvPr id="8" name="AutoShape 3"/>
            <p:cNvSpPr>
              <a:spLocks noChangeAspect="1" noChangeArrowheads="1" noTextEdit="1"/>
            </p:cNvSpPr>
            <p:nvPr userDrawn="1"/>
          </p:nvSpPr>
          <p:spPr bwMode="auto">
            <a:xfrm>
              <a:off x="711" y="1003"/>
              <a:ext cx="1728" cy="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
            <p:cNvSpPr>
              <a:spLocks/>
            </p:cNvSpPr>
            <p:nvPr userDrawn="1"/>
          </p:nvSpPr>
          <p:spPr bwMode="auto">
            <a:xfrm>
              <a:off x="711" y="1004"/>
              <a:ext cx="48" cy="88"/>
            </a:xfrm>
            <a:custGeom>
              <a:avLst/>
              <a:gdLst>
                <a:gd name="T0" fmla="*/ 31 w 48"/>
                <a:gd name="T1" fmla="*/ 53 h 88"/>
                <a:gd name="T2" fmla="*/ 31 w 48"/>
                <a:gd name="T3" fmla="*/ 88 h 88"/>
                <a:gd name="T4" fmla="*/ 17 w 48"/>
                <a:gd name="T5" fmla="*/ 88 h 88"/>
                <a:gd name="T6" fmla="*/ 17 w 48"/>
                <a:gd name="T7" fmla="*/ 53 h 88"/>
                <a:gd name="T8" fmla="*/ 0 w 48"/>
                <a:gd name="T9" fmla="*/ 0 h 88"/>
                <a:gd name="T10" fmla="*/ 15 w 48"/>
                <a:gd name="T11" fmla="*/ 0 h 88"/>
                <a:gd name="T12" fmla="*/ 24 w 48"/>
                <a:gd name="T13" fmla="*/ 35 h 88"/>
                <a:gd name="T14" fmla="*/ 33 w 48"/>
                <a:gd name="T15" fmla="*/ 0 h 88"/>
                <a:gd name="T16" fmla="*/ 48 w 48"/>
                <a:gd name="T17" fmla="*/ 0 h 88"/>
                <a:gd name="T18" fmla="*/ 31 w 48"/>
                <a:gd name="T19" fmla="*/ 5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88">
                  <a:moveTo>
                    <a:pt x="31" y="53"/>
                  </a:moveTo>
                  <a:lnTo>
                    <a:pt x="31" y="88"/>
                  </a:lnTo>
                  <a:lnTo>
                    <a:pt x="17" y="88"/>
                  </a:lnTo>
                  <a:lnTo>
                    <a:pt x="17" y="53"/>
                  </a:lnTo>
                  <a:lnTo>
                    <a:pt x="0" y="0"/>
                  </a:lnTo>
                  <a:lnTo>
                    <a:pt x="15" y="0"/>
                  </a:lnTo>
                  <a:lnTo>
                    <a:pt x="24" y="35"/>
                  </a:lnTo>
                  <a:lnTo>
                    <a:pt x="33" y="0"/>
                  </a:lnTo>
                  <a:lnTo>
                    <a:pt x="48" y="0"/>
                  </a:lnTo>
                  <a:lnTo>
                    <a:pt x="31" y="5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noEditPoints="1"/>
            </p:cNvSpPr>
            <p:nvPr userDrawn="1"/>
          </p:nvSpPr>
          <p:spPr bwMode="auto">
            <a:xfrm>
              <a:off x="775" y="1003"/>
              <a:ext cx="47" cy="90"/>
            </a:xfrm>
            <a:custGeom>
              <a:avLst/>
              <a:gdLst>
                <a:gd name="T0" fmla="*/ 243 w 486"/>
                <a:gd name="T1" fmla="*/ 932 h 932"/>
                <a:gd name="T2" fmla="*/ 137 w 486"/>
                <a:gd name="T3" fmla="*/ 909 h 932"/>
                <a:gd name="T4" fmla="*/ 66 w 486"/>
                <a:gd name="T5" fmla="*/ 854 h 932"/>
                <a:gd name="T6" fmla="*/ 31 w 486"/>
                <a:gd name="T7" fmla="*/ 793 h 932"/>
                <a:gd name="T8" fmla="*/ 11 w 486"/>
                <a:gd name="T9" fmla="*/ 713 h 932"/>
                <a:gd name="T10" fmla="*/ 2 w 486"/>
                <a:gd name="T11" fmla="*/ 607 h 932"/>
                <a:gd name="T12" fmla="*/ 0 w 486"/>
                <a:gd name="T13" fmla="*/ 466 h 932"/>
                <a:gd name="T14" fmla="*/ 2 w 486"/>
                <a:gd name="T15" fmla="*/ 325 h 932"/>
                <a:gd name="T16" fmla="*/ 11 w 486"/>
                <a:gd name="T17" fmla="*/ 218 h 932"/>
                <a:gd name="T18" fmla="*/ 31 w 486"/>
                <a:gd name="T19" fmla="*/ 139 h 932"/>
                <a:gd name="T20" fmla="*/ 66 w 486"/>
                <a:gd name="T21" fmla="*/ 78 h 932"/>
                <a:gd name="T22" fmla="*/ 137 w 486"/>
                <a:gd name="T23" fmla="*/ 23 h 932"/>
                <a:gd name="T24" fmla="*/ 243 w 486"/>
                <a:gd name="T25" fmla="*/ 0 h 932"/>
                <a:gd name="T26" fmla="*/ 349 w 486"/>
                <a:gd name="T27" fmla="*/ 23 h 932"/>
                <a:gd name="T28" fmla="*/ 420 w 486"/>
                <a:gd name="T29" fmla="*/ 78 h 932"/>
                <a:gd name="T30" fmla="*/ 456 w 486"/>
                <a:gd name="T31" fmla="*/ 138 h 932"/>
                <a:gd name="T32" fmla="*/ 476 w 486"/>
                <a:gd name="T33" fmla="*/ 218 h 932"/>
                <a:gd name="T34" fmla="*/ 484 w 486"/>
                <a:gd name="T35" fmla="*/ 325 h 932"/>
                <a:gd name="T36" fmla="*/ 486 w 486"/>
                <a:gd name="T37" fmla="*/ 466 h 932"/>
                <a:gd name="T38" fmla="*/ 484 w 486"/>
                <a:gd name="T39" fmla="*/ 607 h 932"/>
                <a:gd name="T40" fmla="*/ 476 w 486"/>
                <a:gd name="T41" fmla="*/ 714 h 932"/>
                <a:gd name="T42" fmla="*/ 456 w 486"/>
                <a:gd name="T43" fmla="*/ 793 h 932"/>
                <a:gd name="T44" fmla="*/ 420 w 486"/>
                <a:gd name="T45" fmla="*/ 854 h 932"/>
                <a:gd name="T46" fmla="*/ 349 w 486"/>
                <a:gd name="T47" fmla="*/ 909 h 932"/>
                <a:gd name="T48" fmla="*/ 243 w 486"/>
                <a:gd name="T49" fmla="*/ 932 h 932"/>
                <a:gd name="T50" fmla="*/ 243 w 486"/>
                <a:gd name="T51" fmla="*/ 802 h 932"/>
                <a:gd name="T52" fmla="*/ 285 w 486"/>
                <a:gd name="T53" fmla="*/ 793 h 932"/>
                <a:gd name="T54" fmla="*/ 312 w 486"/>
                <a:gd name="T55" fmla="*/ 768 h 932"/>
                <a:gd name="T56" fmla="*/ 338 w 486"/>
                <a:gd name="T57" fmla="*/ 663 h 932"/>
                <a:gd name="T58" fmla="*/ 343 w 486"/>
                <a:gd name="T59" fmla="*/ 466 h 932"/>
                <a:gd name="T60" fmla="*/ 338 w 486"/>
                <a:gd name="T61" fmla="*/ 269 h 932"/>
                <a:gd name="T62" fmla="*/ 312 w 486"/>
                <a:gd name="T63" fmla="*/ 164 h 932"/>
                <a:gd name="T64" fmla="*/ 285 w 486"/>
                <a:gd name="T65" fmla="*/ 139 h 932"/>
                <a:gd name="T66" fmla="*/ 243 w 486"/>
                <a:gd name="T67" fmla="*/ 130 h 932"/>
                <a:gd name="T68" fmla="*/ 201 w 486"/>
                <a:gd name="T69" fmla="*/ 139 h 932"/>
                <a:gd name="T70" fmla="*/ 175 w 486"/>
                <a:gd name="T71" fmla="*/ 164 h 932"/>
                <a:gd name="T72" fmla="*/ 149 w 486"/>
                <a:gd name="T73" fmla="*/ 269 h 932"/>
                <a:gd name="T74" fmla="*/ 143 w 486"/>
                <a:gd name="T75" fmla="*/ 466 h 932"/>
                <a:gd name="T76" fmla="*/ 149 w 486"/>
                <a:gd name="T77" fmla="*/ 663 h 932"/>
                <a:gd name="T78" fmla="*/ 175 w 486"/>
                <a:gd name="T79" fmla="*/ 768 h 932"/>
                <a:gd name="T80" fmla="*/ 201 w 486"/>
                <a:gd name="T81" fmla="*/ 793 h 932"/>
                <a:gd name="T82" fmla="*/ 243 w 486"/>
                <a:gd name="T83" fmla="*/ 802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6" h="932">
                  <a:moveTo>
                    <a:pt x="243" y="932"/>
                  </a:moveTo>
                  <a:cubicBezTo>
                    <a:pt x="200" y="932"/>
                    <a:pt x="165" y="924"/>
                    <a:pt x="137" y="909"/>
                  </a:cubicBezTo>
                  <a:cubicBezTo>
                    <a:pt x="109" y="894"/>
                    <a:pt x="85" y="876"/>
                    <a:pt x="66" y="854"/>
                  </a:cubicBezTo>
                  <a:cubicBezTo>
                    <a:pt x="51" y="836"/>
                    <a:pt x="39" y="815"/>
                    <a:pt x="31" y="793"/>
                  </a:cubicBezTo>
                  <a:cubicBezTo>
                    <a:pt x="22" y="770"/>
                    <a:pt x="16" y="744"/>
                    <a:pt x="11" y="713"/>
                  </a:cubicBezTo>
                  <a:cubicBezTo>
                    <a:pt x="6" y="683"/>
                    <a:pt x="3" y="648"/>
                    <a:pt x="2" y="607"/>
                  </a:cubicBezTo>
                  <a:cubicBezTo>
                    <a:pt x="1" y="567"/>
                    <a:pt x="0" y="520"/>
                    <a:pt x="0" y="466"/>
                  </a:cubicBezTo>
                  <a:cubicBezTo>
                    <a:pt x="0" y="412"/>
                    <a:pt x="1" y="365"/>
                    <a:pt x="2" y="325"/>
                  </a:cubicBezTo>
                  <a:cubicBezTo>
                    <a:pt x="3" y="284"/>
                    <a:pt x="6" y="249"/>
                    <a:pt x="11" y="218"/>
                  </a:cubicBezTo>
                  <a:cubicBezTo>
                    <a:pt x="16" y="188"/>
                    <a:pt x="22" y="162"/>
                    <a:pt x="31" y="139"/>
                  </a:cubicBezTo>
                  <a:cubicBezTo>
                    <a:pt x="39" y="117"/>
                    <a:pt x="51" y="96"/>
                    <a:pt x="66" y="78"/>
                  </a:cubicBezTo>
                  <a:cubicBezTo>
                    <a:pt x="85" y="56"/>
                    <a:pt x="109" y="38"/>
                    <a:pt x="137" y="23"/>
                  </a:cubicBezTo>
                  <a:cubicBezTo>
                    <a:pt x="165" y="8"/>
                    <a:pt x="200" y="0"/>
                    <a:pt x="243" y="0"/>
                  </a:cubicBezTo>
                  <a:cubicBezTo>
                    <a:pt x="286" y="0"/>
                    <a:pt x="321" y="8"/>
                    <a:pt x="349" y="23"/>
                  </a:cubicBezTo>
                  <a:cubicBezTo>
                    <a:pt x="377" y="38"/>
                    <a:pt x="401" y="56"/>
                    <a:pt x="420" y="78"/>
                  </a:cubicBezTo>
                  <a:cubicBezTo>
                    <a:pt x="435" y="96"/>
                    <a:pt x="447" y="116"/>
                    <a:pt x="456" y="138"/>
                  </a:cubicBezTo>
                  <a:cubicBezTo>
                    <a:pt x="465" y="161"/>
                    <a:pt x="472" y="187"/>
                    <a:pt x="476" y="218"/>
                  </a:cubicBezTo>
                  <a:cubicBezTo>
                    <a:pt x="480" y="248"/>
                    <a:pt x="483" y="284"/>
                    <a:pt x="484" y="325"/>
                  </a:cubicBezTo>
                  <a:cubicBezTo>
                    <a:pt x="485" y="365"/>
                    <a:pt x="486" y="412"/>
                    <a:pt x="486" y="466"/>
                  </a:cubicBezTo>
                  <a:cubicBezTo>
                    <a:pt x="486" y="520"/>
                    <a:pt x="485" y="567"/>
                    <a:pt x="484" y="607"/>
                  </a:cubicBezTo>
                  <a:cubicBezTo>
                    <a:pt x="483" y="648"/>
                    <a:pt x="480" y="683"/>
                    <a:pt x="476" y="714"/>
                  </a:cubicBezTo>
                  <a:cubicBezTo>
                    <a:pt x="472" y="745"/>
                    <a:pt x="465" y="771"/>
                    <a:pt x="456" y="793"/>
                  </a:cubicBezTo>
                  <a:cubicBezTo>
                    <a:pt x="447" y="816"/>
                    <a:pt x="435" y="836"/>
                    <a:pt x="420" y="854"/>
                  </a:cubicBezTo>
                  <a:cubicBezTo>
                    <a:pt x="401" y="876"/>
                    <a:pt x="377" y="894"/>
                    <a:pt x="349" y="909"/>
                  </a:cubicBezTo>
                  <a:cubicBezTo>
                    <a:pt x="321" y="924"/>
                    <a:pt x="286" y="932"/>
                    <a:pt x="243" y="932"/>
                  </a:cubicBezTo>
                  <a:close/>
                  <a:moveTo>
                    <a:pt x="243" y="802"/>
                  </a:moveTo>
                  <a:cubicBezTo>
                    <a:pt x="260" y="802"/>
                    <a:pt x="274" y="799"/>
                    <a:pt x="285" y="793"/>
                  </a:cubicBezTo>
                  <a:cubicBezTo>
                    <a:pt x="296" y="786"/>
                    <a:pt x="305" y="778"/>
                    <a:pt x="312" y="768"/>
                  </a:cubicBezTo>
                  <a:cubicBezTo>
                    <a:pt x="326" y="746"/>
                    <a:pt x="334" y="711"/>
                    <a:pt x="338" y="663"/>
                  </a:cubicBezTo>
                  <a:cubicBezTo>
                    <a:pt x="341" y="615"/>
                    <a:pt x="343" y="550"/>
                    <a:pt x="343" y="466"/>
                  </a:cubicBezTo>
                  <a:cubicBezTo>
                    <a:pt x="343" y="382"/>
                    <a:pt x="341" y="317"/>
                    <a:pt x="338" y="269"/>
                  </a:cubicBezTo>
                  <a:cubicBezTo>
                    <a:pt x="334" y="221"/>
                    <a:pt x="326" y="186"/>
                    <a:pt x="312" y="164"/>
                  </a:cubicBezTo>
                  <a:cubicBezTo>
                    <a:pt x="305" y="154"/>
                    <a:pt x="296" y="146"/>
                    <a:pt x="285" y="139"/>
                  </a:cubicBezTo>
                  <a:cubicBezTo>
                    <a:pt x="274" y="133"/>
                    <a:pt x="260" y="130"/>
                    <a:pt x="243" y="130"/>
                  </a:cubicBezTo>
                  <a:cubicBezTo>
                    <a:pt x="226" y="130"/>
                    <a:pt x="212" y="133"/>
                    <a:pt x="201" y="139"/>
                  </a:cubicBezTo>
                  <a:cubicBezTo>
                    <a:pt x="191" y="146"/>
                    <a:pt x="182" y="154"/>
                    <a:pt x="175" y="164"/>
                  </a:cubicBezTo>
                  <a:cubicBezTo>
                    <a:pt x="162" y="186"/>
                    <a:pt x="153" y="221"/>
                    <a:pt x="149" y="269"/>
                  </a:cubicBezTo>
                  <a:cubicBezTo>
                    <a:pt x="145" y="317"/>
                    <a:pt x="143" y="382"/>
                    <a:pt x="143" y="466"/>
                  </a:cubicBezTo>
                  <a:cubicBezTo>
                    <a:pt x="143" y="550"/>
                    <a:pt x="145" y="615"/>
                    <a:pt x="149" y="663"/>
                  </a:cubicBezTo>
                  <a:cubicBezTo>
                    <a:pt x="153" y="711"/>
                    <a:pt x="162" y="746"/>
                    <a:pt x="175" y="768"/>
                  </a:cubicBezTo>
                  <a:cubicBezTo>
                    <a:pt x="182" y="778"/>
                    <a:pt x="191" y="786"/>
                    <a:pt x="201" y="793"/>
                  </a:cubicBezTo>
                  <a:cubicBezTo>
                    <a:pt x="212" y="799"/>
                    <a:pt x="226" y="802"/>
                    <a:pt x="243" y="80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7"/>
            <p:cNvSpPr>
              <a:spLocks/>
            </p:cNvSpPr>
            <p:nvPr userDrawn="1"/>
          </p:nvSpPr>
          <p:spPr bwMode="auto">
            <a:xfrm>
              <a:off x="846" y="1004"/>
              <a:ext cx="44" cy="89"/>
            </a:xfrm>
            <a:custGeom>
              <a:avLst/>
              <a:gdLst>
                <a:gd name="T0" fmla="*/ 464 w 464"/>
                <a:gd name="T1" fmla="*/ 685 h 921"/>
                <a:gd name="T2" fmla="*/ 401 w 464"/>
                <a:gd name="T3" fmla="*/ 853 h 921"/>
                <a:gd name="T4" fmla="*/ 232 w 464"/>
                <a:gd name="T5" fmla="*/ 921 h 921"/>
                <a:gd name="T6" fmla="*/ 62 w 464"/>
                <a:gd name="T7" fmla="*/ 853 h 921"/>
                <a:gd name="T8" fmla="*/ 0 w 464"/>
                <a:gd name="T9" fmla="*/ 685 h 921"/>
                <a:gd name="T10" fmla="*/ 0 w 464"/>
                <a:gd name="T11" fmla="*/ 0 h 921"/>
                <a:gd name="T12" fmla="*/ 143 w 464"/>
                <a:gd name="T13" fmla="*/ 0 h 921"/>
                <a:gd name="T14" fmla="*/ 143 w 464"/>
                <a:gd name="T15" fmla="*/ 680 h 921"/>
                <a:gd name="T16" fmla="*/ 166 w 464"/>
                <a:gd name="T17" fmla="*/ 765 h 921"/>
                <a:gd name="T18" fmla="*/ 232 w 464"/>
                <a:gd name="T19" fmla="*/ 791 h 921"/>
                <a:gd name="T20" fmla="*/ 298 w 464"/>
                <a:gd name="T21" fmla="*/ 765 h 921"/>
                <a:gd name="T22" fmla="*/ 321 w 464"/>
                <a:gd name="T23" fmla="*/ 680 h 921"/>
                <a:gd name="T24" fmla="*/ 321 w 464"/>
                <a:gd name="T25" fmla="*/ 0 h 921"/>
                <a:gd name="T26" fmla="*/ 464 w 464"/>
                <a:gd name="T27" fmla="*/ 0 h 921"/>
                <a:gd name="T28" fmla="*/ 464 w 464"/>
                <a:gd name="T29" fmla="*/ 685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4" h="921">
                  <a:moveTo>
                    <a:pt x="464" y="685"/>
                  </a:moveTo>
                  <a:cubicBezTo>
                    <a:pt x="464" y="755"/>
                    <a:pt x="443" y="811"/>
                    <a:pt x="401" y="853"/>
                  </a:cubicBezTo>
                  <a:cubicBezTo>
                    <a:pt x="358" y="898"/>
                    <a:pt x="301" y="921"/>
                    <a:pt x="232" y="921"/>
                  </a:cubicBezTo>
                  <a:cubicBezTo>
                    <a:pt x="162" y="921"/>
                    <a:pt x="106" y="898"/>
                    <a:pt x="62" y="853"/>
                  </a:cubicBezTo>
                  <a:cubicBezTo>
                    <a:pt x="20" y="811"/>
                    <a:pt x="0" y="755"/>
                    <a:pt x="0" y="685"/>
                  </a:cubicBezTo>
                  <a:cubicBezTo>
                    <a:pt x="0" y="0"/>
                    <a:pt x="0" y="0"/>
                    <a:pt x="0" y="0"/>
                  </a:cubicBezTo>
                  <a:cubicBezTo>
                    <a:pt x="143" y="0"/>
                    <a:pt x="143" y="0"/>
                    <a:pt x="143" y="0"/>
                  </a:cubicBezTo>
                  <a:cubicBezTo>
                    <a:pt x="143" y="680"/>
                    <a:pt x="143" y="680"/>
                    <a:pt x="143" y="680"/>
                  </a:cubicBezTo>
                  <a:cubicBezTo>
                    <a:pt x="143" y="718"/>
                    <a:pt x="150" y="747"/>
                    <a:pt x="166" y="765"/>
                  </a:cubicBezTo>
                  <a:cubicBezTo>
                    <a:pt x="181" y="782"/>
                    <a:pt x="203" y="791"/>
                    <a:pt x="232" y="791"/>
                  </a:cubicBezTo>
                  <a:cubicBezTo>
                    <a:pt x="260" y="791"/>
                    <a:pt x="282" y="782"/>
                    <a:pt x="298" y="765"/>
                  </a:cubicBezTo>
                  <a:cubicBezTo>
                    <a:pt x="313" y="747"/>
                    <a:pt x="321" y="718"/>
                    <a:pt x="321" y="680"/>
                  </a:cubicBezTo>
                  <a:cubicBezTo>
                    <a:pt x="321" y="0"/>
                    <a:pt x="321" y="0"/>
                    <a:pt x="321" y="0"/>
                  </a:cubicBezTo>
                  <a:cubicBezTo>
                    <a:pt x="464" y="0"/>
                    <a:pt x="464" y="0"/>
                    <a:pt x="464" y="0"/>
                  </a:cubicBezTo>
                  <a:lnTo>
                    <a:pt x="464" y="68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8"/>
            <p:cNvSpPr>
              <a:spLocks noEditPoints="1"/>
            </p:cNvSpPr>
            <p:nvPr userDrawn="1"/>
          </p:nvSpPr>
          <p:spPr bwMode="auto">
            <a:xfrm>
              <a:off x="951" y="1004"/>
              <a:ext cx="45" cy="88"/>
            </a:xfrm>
            <a:custGeom>
              <a:avLst/>
              <a:gdLst>
                <a:gd name="T0" fmla="*/ 231 w 474"/>
                <a:gd name="T1" fmla="*/ 0 h 910"/>
                <a:gd name="T2" fmla="*/ 338 w 474"/>
                <a:gd name="T3" fmla="*/ 21 h 910"/>
                <a:gd name="T4" fmla="*/ 408 w 474"/>
                <a:gd name="T5" fmla="*/ 75 h 910"/>
                <a:gd name="T6" fmla="*/ 444 w 474"/>
                <a:gd name="T7" fmla="*/ 133 h 910"/>
                <a:gd name="T8" fmla="*/ 464 w 474"/>
                <a:gd name="T9" fmla="*/ 211 h 910"/>
                <a:gd name="T10" fmla="*/ 472 w 474"/>
                <a:gd name="T11" fmla="*/ 316 h 910"/>
                <a:gd name="T12" fmla="*/ 474 w 474"/>
                <a:gd name="T13" fmla="*/ 454 h 910"/>
                <a:gd name="T14" fmla="*/ 472 w 474"/>
                <a:gd name="T15" fmla="*/ 592 h 910"/>
                <a:gd name="T16" fmla="*/ 464 w 474"/>
                <a:gd name="T17" fmla="*/ 697 h 910"/>
                <a:gd name="T18" fmla="*/ 444 w 474"/>
                <a:gd name="T19" fmla="*/ 776 h 910"/>
                <a:gd name="T20" fmla="*/ 408 w 474"/>
                <a:gd name="T21" fmla="*/ 835 h 910"/>
                <a:gd name="T22" fmla="*/ 338 w 474"/>
                <a:gd name="T23" fmla="*/ 889 h 910"/>
                <a:gd name="T24" fmla="*/ 231 w 474"/>
                <a:gd name="T25" fmla="*/ 910 h 910"/>
                <a:gd name="T26" fmla="*/ 0 w 474"/>
                <a:gd name="T27" fmla="*/ 910 h 910"/>
                <a:gd name="T28" fmla="*/ 0 w 474"/>
                <a:gd name="T29" fmla="*/ 0 h 910"/>
                <a:gd name="T30" fmla="*/ 231 w 474"/>
                <a:gd name="T31" fmla="*/ 0 h 910"/>
                <a:gd name="T32" fmla="*/ 143 w 474"/>
                <a:gd name="T33" fmla="*/ 129 h 910"/>
                <a:gd name="T34" fmla="*/ 143 w 474"/>
                <a:gd name="T35" fmla="*/ 781 h 910"/>
                <a:gd name="T36" fmla="*/ 227 w 474"/>
                <a:gd name="T37" fmla="*/ 781 h 910"/>
                <a:gd name="T38" fmla="*/ 271 w 474"/>
                <a:gd name="T39" fmla="*/ 771 h 910"/>
                <a:gd name="T40" fmla="*/ 300 w 474"/>
                <a:gd name="T41" fmla="*/ 744 h 910"/>
                <a:gd name="T42" fmla="*/ 326 w 474"/>
                <a:gd name="T43" fmla="*/ 643 h 910"/>
                <a:gd name="T44" fmla="*/ 331 w 474"/>
                <a:gd name="T45" fmla="*/ 454 h 910"/>
                <a:gd name="T46" fmla="*/ 326 w 474"/>
                <a:gd name="T47" fmla="*/ 266 h 910"/>
                <a:gd name="T48" fmla="*/ 300 w 474"/>
                <a:gd name="T49" fmla="*/ 166 h 910"/>
                <a:gd name="T50" fmla="*/ 271 w 474"/>
                <a:gd name="T51" fmla="*/ 139 h 910"/>
                <a:gd name="T52" fmla="*/ 227 w 474"/>
                <a:gd name="T53" fmla="*/ 129 h 910"/>
                <a:gd name="T54" fmla="*/ 143 w 474"/>
                <a:gd name="T55" fmla="*/ 129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4" h="910">
                  <a:moveTo>
                    <a:pt x="231" y="0"/>
                  </a:moveTo>
                  <a:cubicBezTo>
                    <a:pt x="275" y="0"/>
                    <a:pt x="310" y="7"/>
                    <a:pt x="338" y="21"/>
                  </a:cubicBezTo>
                  <a:cubicBezTo>
                    <a:pt x="366" y="36"/>
                    <a:pt x="389" y="54"/>
                    <a:pt x="408" y="75"/>
                  </a:cubicBezTo>
                  <a:cubicBezTo>
                    <a:pt x="423" y="92"/>
                    <a:pt x="435" y="111"/>
                    <a:pt x="444" y="133"/>
                  </a:cubicBezTo>
                  <a:cubicBezTo>
                    <a:pt x="453" y="155"/>
                    <a:pt x="460" y="181"/>
                    <a:pt x="464" y="211"/>
                  </a:cubicBezTo>
                  <a:cubicBezTo>
                    <a:pt x="468" y="242"/>
                    <a:pt x="471" y="277"/>
                    <a:pt x="472" y="316"/>
                  </a:cubicBezTo>
                  <a:cubicBezTo>
                    <a:pt x="474" y="356"/>
                    <a:pt x="474" y="402"/>
                    <a:pt x="474" y="454"/>
                  </a:cubicBezTo>
                  <a:cubicBezTo>
                    <a:pt x="474" y="507"/>
                    <a:pt x="474" y="553"/>
                    <a:pt x="472" y="592"/>
                  </a:cubicBezTo>
                  <a:cubicBezTo>
                    <a:pt x="471" y="632"/>
                    <a:pt x="468" y="667"/>
                    <a:pt x="464" y="697"/>
                  </a:cubicBezTo>
                  <a:cubicBezTo>
                    <a:pt x="460" y="728"/>
                    <a:pt x="453" y="754"/>
                    <a:pt x="444" y="776"/>
                  </a:cubicBezTo>
                  <a:cubicBezTo>
                    <a:pt x="435" y="798"/>
                    <a:pt x="423" y="818"/>
                    <a:pt x="408" y="835"/>
                  </a:cubicBezTo>
                  <a:cubicBezTo>
                    <a:pt x="389" y="856"/>
                    <a:pt x="366" y="874"/>
                    <a:pt x="338" y="889"/>
                  </a:cubicBezTo>
                  <a:cubicBezTo>
                    <a:pt x="310" y="903"/>
                    <a:pt x="275" y="910"/>
                    <a:pt x="231" y="910"/>
                  </a:cubicBezTo>
                  <a:cubicBezTo>
                    <a:pt x="0" y="910"/>
                    <a:pt x="0" y="910"/>
                    <a:pt x="0" y="910"/>
                  </a:cubicBezTo>
                  <a:cubicBezTo>
                    <a:pt x="0" y="0"/>
                    <a:pt x="0" y="0"/>
                    <a:pt x="0" y="0"/>
                  </a:cubicBezTo>
                  <a:lnTo>
                    <a:pt x="231" y="0"/>
                  </a:lnTo>
                  <a:close/>
                  <a:moveTo>
                    <a:pt x="143" y="129"/>
                  </a:moveTo>
                  <a:cubicBezTo>
                    <a:pt x="143" y="781"/>
                    <a:pt x="143" y="781"/>
                    <a:pt x="143" y="781"/>
                  </a:cubicBezTo>
                  <a:cubicBezTo>
                    <a:pt x="227" y="781"/>
                    <a:pt x="227" y="781"/>
                    <a:pt x="227" y="781"/>
                  </a:cubicBezTo>
                  <a:cubicBezTo>
                    <a:pt x="244" y="781"/>
                    <a:pt x="259" y="778"/>
                    <a:pt x="271" y="771"/>
                  </a:cubicBezTo>
                  <a:cubicBezTo>
                    <a:pt x="284" y="764"/>
                    <a:pt x="293" y="755"/>
                    <a:pt x="300" y="744"/>
                  </a:cubicBezTo>
                  <a:cubicBezTo>
                    <a:pt x="315" y="723"/>
                    <a:pt x="323" y="689"/>
                    <a:pt x="326" y="643"/>
                  </a:cubicBezTo>
                  <a:cubicBezTo>
                    <a:pt x="329" y="597"/>
                    <a:pt x="331" y="534"/>
                    <a:pt x="331" y="454"/>
                  </a:cubicBezTo>
                  <a:cubicBezTo>
                    <a:pt x="331" y="374"/>
                    <a:pt x="329" y="311"/>
                    <a:pt x="326" y="266"/>
                  </a:cubicBezTo>
                  <a:cubicBezTo>
                    <a:pt x="323" y="220"/>
                    <a:pt x="315" y="187"/>
                    <a:pt x="300" y="166"/>
                  </a:cubicBezTo>
                  <a:cubicBezTo>
                    <a:pt x="293" y="155"/>
                    <a:pt x="284" y="146"/>
                    <a:pt x="271" y="139"/>
                  </a:cubicBezTo>
                  <a:cubicBezTo>
                    <a:pt x="259" y="132"/>
                    <a:pt x="244" y="129"/>
                    <a:pt x="227" y="129"/>
                  </a:cubicBezTo>
                  <a:lnTo>
                    <a:pt x="143" y="12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9"/>
            <p:cNvSpPr>
              <a:spLocks/>
            </p:cNvSpPr>
            <p:nvPr userDrawn="1"/>
          </p:nvSpPr>
          <p:spPr bwMode="auto">
            <a:xfrm>
              <a:off x="1021" y="1004"/>
              <a:ext cx="37" cy="88"/>
            </a:xfrm>
            <a:custGeom>
              <a:avLst/>
              <a:gdLst>
                <a:gd name="T0" fmla="*/ 37 w 37"/>
                <a:gd name="T1" fmla="*/ 13 h 88"/>
                <a:gd name="T2" fmla="*/ 14 w 37"/>
                <a:gd name="T3" fmla="*/ 13 h 88"/>
                <a:gd name="T4" fmla="*/ 14 w 37"/>
                <a:gd name="T5" fmla="*/ 37 h 88"/>
                <a:gd name="T6" fmla="*/ 33 w 37"/>
                <a:gd name="T7" fmla="*/ 37 h 88"/>
                <a:gd name="T8" fmla="*/ 33 w 37"/>
                <a:gd name="T9" fmla="*/ 50 h 88"/>
                <a:gd name="T10" fmla="*/ 14 w 37"/>
                <a:gd name="T11" fmla="*/ 50 h 88"/>
                <a:gd name="T12" fmla="*/ 14 w 37"/>
                <a:gd name="T13" fmla="*/ 75 h 88"/>
                <a:gd name="T14" fmla="*/ 37 w 37"/>
                <a:gd name="T15" fmla="*/ 75 h 88"/>
                <a:gd name="T16" fmla="*/ 37 w 37"/>
                <a:gd name="T17" fmla="*/ 88 h 88"/>
                <a:gd name="T18" fmla="*/ 0 w 37"/>
                <a:gd name="T19" fmla="*/ 88 h 88"/>
                <a:gd name="T20" fmla="*/ 0 w 37"/>
                <a:gd name="T21" fmla="*/ 0 h 88"/>
                <a:gd name="T22" fmla="*/ 37 w 37"/>
                <a:gd name="T23" fmla="*/ 0 h 88"/>
                <a:gd name="T24" fmla="*/ 37 w 37"/>
                <a:gd name="T25" fmla="*/ 1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88">
                  <a:moveTo>
                    <a:pt x="37" y="13"/>
                  </a:moveTo>
                  <a:lnTo>
                    <a:pt x="14" y="13"/>
                  </a:lnTo>
                  <a:lnTo>
                    <a:pt x="14" y="37"/>
                  </a:lnTo>
                  <a:lnTo>
                    <a:pt x="33" y="37"/>
                  </a:lnTo>
                  <a:lnTo>
                    <a:pt x="33" y="50"/>
                  </a:lnTo>
                  <a:lnTo>
                    <a:pt x="14" y="50"/>
                  </a:lnTo>
                  <a:lnTo>
                    <a:pt x="14" y="75"/>
                  </a:lnTo>
                  <a:lnTo>
                    <a:pt x="37" y="75"/>
                  </a:lnTo>
                  <a:lnTo>
                    <a:pt x="37" y="88"/>
                  </a:lnTo>
                  <a:lnTo>
                    <a:pt x="0" y="88"/>
                  </a:lnTo>
                  <a:lnTo>
                    <a:pt x="0" y="0"/>
                  </a:lnTo>
                  <a:lnTo>
                    <a:pt x="37" y="0"/>
                  </a:lnTo>
                  <a:lnTo>
                    <a:pt x="37" y="1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p:cNvSpPr>
              <a:spLocks/>
            </p:cNvSpPr>
            <p:nvPr userDrawn="1"/>
          </p:nvSpPr>
          <p:spPr bwMode="auto">
            <a:xfrm>
              <a:off x="1079" y="1003"/>
              <a:ext cx="45" cy="90"/>
            </a:xfrm>
            <a:custGeom>
              <a:avLst/>
              <a:gdLst>
                <a:gd name="T0" fmla="*/ 238 w 472"/>
                <a:gd name="T1" fmla="*/ 0 h 927"/>
                <a:gd name="T2" fmla="*/ 401 w 472"/>
                <a:gd name="T3" fmla="*/ 55 h 927"/>
                <a:gd name="T4" fmla="*/ 451 w 472"/>
                <a:gd name="T5" fmla="*/ 139 h 927"/>
                <a:gd name="T6" fmla="*/ 465 w 472"/>
                <a:gd name="T7" fmla="*/ 253 h 927"/>
                <a:gd name="T8" fmla="*/ 322 w 472"/>
                <a:gd name="T9" fmla="*/ 253 h 927"/>
                <a:gd name="T10" fmla="*/ 318 w 472"/>
                <a:gd name="T11" fmla="*/ 198 h 927"/>
                <a:gd name="T12" fmla="*/ 300 w 472"/>
                <a:gd name="T13" fmla="*/ 156 h 927"/>
                <a:gd name="T14" fmla="*/ 236 w 472"/>
                <a:gd name="T15" fmla="*/ 129 h 927"/>
                <a:gd name="T16" fmla="*/ 200 w 472"/>
                <a:gd name="T17" fmla="*/ 136 h 927"/>
                <a:gd name="T18" fmla="*/ 175 w 472"/>
                <a:gd name="T19" fmla="*/ 155 h 927"/>
                <a:gd name="T20" fmla="*/ 151 w 472"/>
                <a:gd name="T21" fmla="*/ 244 h 927"/>
                <a:gd name="T22" fmla="*/ 153 w 472"/>
                <a:gd name="T23" fmla="*/ 292 h 927"/>
                <a:gd name="T24" fmla="*/ 164 w 472"/>
                <a:gd name="T25" fmla="*/ 324 h 927"/>
                <a:gd name="T26" fmla="*/ 187 w 472"/>
                <a:gd name="T27" fmla="*/ 348 h 927"/>
                <a:gd name="T28" fmla="*/ 226 w 472"/>
                <a:gd name="T29" fmla="*/ 367 h 927"/>
                <a:gd name="T30" fmla="*/ 334 w 472"/>
                <a:gd name="T31" fmla="*/ 411 h 927"/>
                <a:gd name="T32" fmla="*/ 401 w 472"/>
                <a:gd name="T33" fmla="*/ 448 h 927"/>
                <a:gd name="T34" fmla="*/ 444 w 472"/>
                <a:gd name="T35" fmla="*/ 498 h 927"/>
                <a:gd name="T36" fmla="*/ 465 w 472"/>
                <a:gd name="T37" fmla="*/ 568 h 927"/>
                <a:gd name="T38" fmla="*/ 472 w 472"/>
                <a:gd name="T39" fmla="*/ 666 h 927"/>
                <a:gd name="T40" fmla="*/ 460 w 472"/>
                <a:gd name="T41" fmla="*/ 785 h 927"/>
                <a:gd name="T42" fmla="*/ 413 w 472"/>
                <a:gd name="T43" fmla="*/ 867 h 927"/>
                <a:gd name="T44" fmla="*/ 341 w 472"/>
                <a:gd name="T45" fmla="*/ 911 h 927"/>
                <a:gd name="T46" fmla="*/ 235 w 472"/>
                <a:gd name="T47" fmla="*/ 927 h 927"/>
                <a:gd name="T48" fmla="*/ 59 w 472"/>
                <a:gd name="T49" fmla="*/ 867 h 927"/>
                <a:gd name="T50" fmla="*/ 13 w 472"/>
                <a:gd name="T51" fmla="*/ 789 h 927"/>
                <a:gd name="T52" fmla="*/ 0 w 472"/>
                <a:gd name="T53" fmla="*/ 671 h 927"/>
                <a:gd name="T54" fmla="*/ 143 w 472"/>
                <a:gd name="T55" fmla="*/ 671 h 927"/>
                <a:gd name="T56" fmla="*/ 148 w 472"/>
                <a:gd name="T57" fmla="*/ 732 h 927"/>
                <a:gd name="T58" fmla="*/ 169 w 472"/>
                <a:gd name="T59" fmla="*/ 774 h 927"/>
                <a:gd name="T60" fmla="*/ 195 w 472"/>
                <a:gd name="T61" fmla="*/ 791 h 927"/>
                <a:gd name="T62" fmla="*/ 235 w 472"/>
                <a:gd name="T63" fmla="*/ 798 h 927"/>
                <a:gd name="T64" fmla="*/ 304 w 472"/>
                <a:gd name="T65" fmla="*/ 773 h 927"/>
                <a:gd name="T66" fmla="*/ 323 w 472"/>
                <a:gd name="T67" fmla="*/ 732 h 927"/>
                <a:gd name="T68" fmla="*/ 329 w 472"/>
                <a:gd name="T69" fmla="*/ 671 h 927"/>
                <a:gd name="T70" fmla="*/ 325 w 472"/>
                <a:gd name="T71" fmla="*/ 611 h 927"/>
                <a:gd name="T72" fmla="*/ 313 w 472"/>
                <a:gd name="T73" fmla="*/ 571 h 927"/>
                <a:gd name="T74" fmla="*/ 286 w 472"/>
                <a:gd name="T75" fmla="*/ 544 h 927"/>
                <a:gd name="T76" fmla="*/ 243 w 472"/>
                <a:gd name="T77" fmla="*/ 522 h 927"/>
                <a:gd name="T78" fmla="*/ 134 w 472"/>
                <a:gd name="T79" fmla="*/ 477 h 927"/>
                <a:gd name="T80" fmla="*/ 75 w 472"/>
                <a:gd name="T81" fmla="*/ 445 h 927"/>
                <a:gd name="T82" fmla="*/ 36 w 472"/>
                <a:gd name="T83" fmla="*/ 401 h 927"/>
                <a:gd name="T84" fmla="*/ 14 w 472"/>
                <a:gd name="T85" fmla="*/ 338 h 927"/>
                <a:gd name="T86" fmla="*/ 7 w 472"/>
                <a:gd name="T87" fmla="*/ 248 h 927"/>
                <a:gd name="T88" fmla="*/ 26 w 472"/>
                <a:gd name="T89" fmla="*/ 137 h 927"/>
                <a:gd name="T90" fmla="*/ 82 w 472"/>
                <a:gd name="T91" fmla="*/ 55 h 927"/>
                <a:gd name="T92" fmla="*/ 150 w 472"/>
                <a:gd name="T93" fmla="*/ 15 h 927"/>
                <a:gd name="T94" fmla="*/ 238 w 472"/>
                <a:gd name="T95" fmla="*/ 0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72" h="927">
                  <a:moveTo>
                    <a:pt x="238" y="0"/>
                  </a:moveTo>
                  <a:cubicBezTo>
                    <a:pt x="308" y="0"/>
                    <a:pt x="363" y="18"/>
                    <a:pt x="401" y="55"/>
                  </a:cubicBezTo>
                  <a:cubicBezTo>
                    <a:pt x="425" y="78"/>
                    <a:pt x="442" y="106"/>
                    <a:pt x="451" y="139"/>
                  </a:cubicBezTo>
                  <a:cubicBezTo>
                    <a:pt x="461" y="172"/>
                    <a:pt x="465" y="210"/>
                    <a:pt x="465" y="253"/>
                  </a:cubicBezTo>
                  <a:cubicBezTo>
                    <a:pt x="322" y="253"/>
                    <a:pt x="322" y="253"/>
                    <a:pt x="322" y="253"/>
                  </a:cubicBezTo>
                  <a:cubicBezTo>
                    <a:pt x="322" y="233"/>
                    <a:pt x="321" y="214"/>
                    <a:pt x="318" y="198"/>
                  </a:cubicBezTo>
                  <a:cubicBezTo>
                    <a:pt x="316" y="182"/>
                    <a:pt x="310" y="168"/>
                    <a:pt x="300" y="156"/>
                  </a:cubicBezTo>
                  <a:cubicBezTo>
                    <a:pt x="287" y="138"/>
                    <a:pt x="265" y="129"/>
                    <a:pt x="236" y="129"/>
                  </a:cubicBezTo>
                  <a:cubicBezTo>
                    <a:pt x="222" y="129"/>
                    <a:pt x="210" y="131"/>
                    <a:pt x="200" y="136"/>
                  </a:cubicBezTo>
                  <a:cubicBezTo>
                    <a:pt x="190" y="141"/>
                    <a:pt x="182" y="147"/>
                    <a:pt x="175" y="155"/>
                  </a:cubicBezTo>
                  <a:cubicBezTo>
                    <a:pt x="159" y="173"/>
                    <a:pt x="151" y="203"/>
                    <a:pt x="151" y="244"/>
                  </a:cubicBezTo>
                  <a:cubicBezTo>
                    <a:pt x="151" y="263"/>
                    <a:pt x="152" y="279"/>
                    <a:pt x="153" y="292"/>
                  </a:cubicBezTo>
                  <a:cubicBezTo>
                    <a:pt x="155" y="304"/>
                    <a:pt x="159" y="315"/>
                    <a:pt x="164" y="324"/>
                  </a:cubicBezTo>
                  <a:cubicBezTo>
                    <a:pt x="170" y="333"/>
                    <a:pt x="177" y="341"/>
                    <a:pt x="187" y="348"/>
                  </a:cubicBezTo>
                  <a:cubicBezTo>
                    <a:pt x="197" y="355"/>
                    <a:pt x="210" y="361"/>
                    <a:pt x="226" y="367"/>
                  </a:cubicBezTo>
                  <a:cubicBezTo>
                    <a:pt x="334" y="411"/>
                    <a:pt x="334" y="411"/>
                    <a:pt x="334" y="411"/>
                  </a:cubicBezTo>
                  <a:cubicBezTo>
                    <a:pt x="361" y="422"/>
                    <a:pt x="384" y="434"/>
                    <a:pt x="401" y="448"/>
                  </a:cubicBezTo>
                  <a:cubicBezTo>
                    <a:pt x="419" y="461"/>
                    <a:pt x="433" y="478"/>
                    <a:pt x="444" y="498"/>
                  </a:cubicBezTo>
                  <a:cubicBezTo>
                    <a:pt x="454" y="517"/>
                    <a:pt x="461" y="541"/>
                    <a:pt x="465" y="568"/>
                  </a:cubicBezTo>
                  <a:cubicBezTo>
                    <a:pt x="470" y="595"/>
                    <a:pt x="472" y="628"/>
                    <a:pt x="472" y="666"/>
                  </a:cubicBezTo>
                  <a:cubicBezTo>
                    <a:pt x="472" y="713"/>
                    <a:pt x="468" y="753"/>
                    <a:pt x="460" y="785"/>
                  </a:cubicBezTo>
                  <a:cubicBezTo>
                    <a:pt x="452" y="818"/>
                    <a:pt x="436" y="845"/>
                    <a:pt x="413" y="867"/>
                  </a:cubicBezTo>
                  <a:cubicBezTo>
                    <a:pt x="394" y="885"/>
                    <a:pt x="370" y="900"/>
                    <a:pt x="341" y="911"/>
                  </a:cubicBezTo>
                  <a:cubicBezTo>
                    <a:pt x="311" y="922"/>
                    <a:pt x="276" y="927"/>
                    <a:pt x="235" y="927"/>
                  </a:cubicBezTo>
                  <a:cubicBezTo>
                    <a:pt x="158" y="927"/>
                    <a:pt x="99" y="907"/>
                    <a:pt x="59" y="867"/>
                  </a:cubicBezTo>
                  <a:cubicBezTo>
                    <a:pt x="36" y="845"/>
                    <a:pt x="21" y="819"/>
                    <a:pt x="13" y="789"/>
                  </a:cubicBezTo>
                  <a:cubicBezTo>
                    <a:pt x="4" y="759"/>
                    <a:pt x="0" y="720"/>
                    <a:pt x="0" y="671"/>
                  </a:cubicBezTo>
                  <a:cubicBezTo>
                    <a:pt x="143" y="671"/>
                    <a:pt x="143" y="671"/>
                    <a:pt x="143" y="671"/>
                  </a:cubicBezTo>
                  <a:cubicBezTo>
                    <a:pt x="143" y="696"/>
                    <a:pt x="145" y="716"/>
                    <a:pt x="148" y="732"/>
                  </a:cubicBezTo>
                  <a:cubicBezTo>
                    <a:pt x="152" y="748"/>
                    <a:pt x="158" y="762"/>
                    <a:pt x="169" y="774"/>
                  </a:cubicBezTo>
                  <a:cubicBezTo>
                    <a:pt x="175" y="781"/>
                    <a:pt x="184" y="786"/>
                    <a:pt x="195" y="791"/>
                  </a:cubicBezTo>
                  <a:cubicBezTo>
                    <a:pt x="206" y="796"/>
                    <a:pt x="219" y="798"/>
                    <a:pt x="235" y="798"/>
                  </a:cubicBezTo>
                  <a:cubicBezTo>
                    <a:pt x="267" y="798"/>
                    <a:pt x="290" y="790"/>
                    <a:pt x="304" y="773"/>
                  </a:cubicBezTo>
                  <a:cubicBezTo>
                    <a:pt x="314" y="761"/>
                    <a:pt x="320" y="748"/>
                    <a:pt x="323" y="732"/>
                  </a:cubicBezTo>
                  <a:cubicBezTo>
                    <a:pt x="327" y="716"/>
                    <a:pt x="329" y="696"/>
                    <a:pt x="329" y="671"/>
                  </a:cubicBezTo>
                  <a:cubicBezTo>
                    <a:pt x="329" y="648"/>
                    <a:pt x="327" y="628"/>
                    <a:pt x="325" y="611"/>
                  </a:cubicBezTo>
                  <a:cubicBezTo>
                    <a:pt x="323" y="595"/>
                    <a:pt x="319" y="582"/>
                    <a:pt x="313" y="571"/>
                  </a:cubicBezTo>
                  <a:cubicBezTo>
                    <a:pt x="306" y="560"/>
                    <a:pt x="297" y="551"/>
                    <a:pt x="286" y="544"/>
                  </a:cubicBezTo>
                  <a:cubicBezTo>
                    <a:pt x="275" y="536"/>
                    <a:pt x="261" y="529"/>
                    <a:pt x="243" y="522"/>
                  </a:cubicBezTo>
                  <a:cubicBezTo>
                    <a:pt x="134" y="477"/>
                    <a:pt x="134" y="477"/>
                    <a:pt x="134" y="477"/>
                  </a:cubicBezTo>
                  <a:cubicBezTo>
                    <a:pt x="111" y="468"/>
                    <a:pt x="91" y="457"/>
                    <a:pt x="75" y="445"/>
                  </a:cubicBezTo>
                  <a:cubicBezTo>
                    <a:pt x="59" y="433"/>
                    <a:pt x="46" y="418"/>
                    <a:pt x="36" y="401"/>
                  </a:cubicBezTo>
                  <a:cubicBezTo>
                    <a:pt x="26" y="383"/>
                    <a:pt x="19" y="362"/>
                    <a:pt x="14" y="338"/>
                  </a:cubicBezTo>
                  <a:cubicBezTo>
                    <a:pt x="10" y="313"/>
                    <a:pt x="7" y="283"/>
                    <a:pt x="7" y="248"/>
                  </a:cubicBezTo>
                  <a:cubicBezTo>
                    <a:pt x="7" y="207"/>
                    <a:pt x="14" y="170"/>
                    <a:pt x="26" y="137"/>
                  </a:cubicBezTo>
                  <a:cubicBezTo>
                    <a:pt x="38" y="105"/>
                    <a:pt x="57" y="77"/>
                    <a:pt x="82" y="55"/>
                  </a:cubicBezTo>
                  <a:cubicBezTo>
                    <a:pt x="101" y="38"/>
                    <a:pt x="124" y="24"/>
                    <a:pt x="150" y="15"/>
                  </a:cubicBezTo>
                  <a:cubicBezTo>
                    <a:pt x="176" y="5"/>
                    <a:pt x="205" y="0"/>
                    <a:pt x="23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p:cNvSpPr>
              <a:spLocks/>
            </p:cNvSpPr>
            <p:nvPr userDrawn="1"/>
          </p:nvSpPr>
          <p:spPr bwMode="auto">
            <a:xfrm>
              <a:off x="1148" y="1004"/>
              <a:ext cx="37" cy="88"/>
            </a:xfrm>
            <a:custGeom>
              <a:avLst/>
              <a:gdLst>
                <a:gd name="T0" fmla="*/ 37 w 37"/>
                <a:gd name="T1" fmla="*/ 13 h 88"/>
                <a:gd name="T2" fmla="*/ 14 w 37"/>
                <a:gd name="T3" fmla="*/ 13 h 88"/>
                <a:gd name="T4" fmla="*/ 14 w 37"/>
                <a:gd name="T5" fmla="*/ 37 h 88"/>
                <a:gd name="T6" fmla="*/ 34 w 37"/>
                <a:gd name="T7" fmla="*/ 37 h 88"/>
                <a:gd name="T8" fmla="*/ 34 w 37"/>
                <a:gd name="T9" fmla="*/ 50 h 88"/>
                <a:gd name="T10" fmla="*/ 14 w 37"/>
                <a:gd name="T11" fmla="*/ 50 h 88"/>
                <a:gd name="T12" fmla="*/ 14 w 37"/>
                <a:gd name="T13" fmla="*/ 75 h 88"/>
                <a:gd name="T14" fmla="*/ 37 w 37"/>
                <a:gd name="T15" fmla="*/ 75 h 88"/>
                <a:gd name="T16" fmla="*/ 37 w 37"/>
                <a:gd name="T17" fmla="*/ 88 h 88"/>
                <a:gd name="T18" fmla="*/ 0 w 37"/>
                <a:gd name="T19" fmla="*/ 88 h 88"/>
                <a:gd name="T20" fmla="*/ 0 w 37"/>
                <a:gd name="T21" fmla="*/ 0 h 88"/>
                <a:gd name="T22" fmla="*/ 37 w 37"/>
                <a:gd name="T23" fmla="*/ 0 h 88"/>
                <a:gd name="T24" fmla="*/ 37 w 37"/>
                <a:gd name="T25" fmla="*/ 1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88">
                  <a:moveTo>
                    <a:pt x="37" y="13"/>
                  </a:moveTo>
                  <a:lnTo>
                    <a:pt x="14" y="13"/>
                  </a:lnTo>
                  <a:lnTo>
                    <a:pt x="14" y="37"/>
                  </a:lnTo>
                  <a:lnTo>
                    <a:pt x="34" y="37"/>
                  </a:lnTo>
                  <a:lnTo>
                    <a:pt x="34" y="50"/>
                  </a:lnTo>
                  <a:lnTo>
                    <a:pt x="14" y="50"/>
                  </a:lnTo>
                  <a:lnTo>
                    <a:pt x="14" y="75"/>
                  </a:lnTo>
                  <a:lnTo>
                    <a:pt x="37" y="75"/>
                  </a:lnTo>
                  <a:lnTo>
                    <a:pt x="37" y="88"/>
                  </a:lnTo>
                  <a:lnTo>
                    <a:pt x="0" y="88"/>
                  </a:lnTo>
                  <a:lnTo>
                    <a:pt x="0" y="0"/>
                  </a:lnTo>
                  <a:lnTo>
                    <a:pt x="37" y="0"/>
                  </a:lnTo>
                  <a:lnTo>
                    <a:pt x="37" y="1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p:cNvSpPr>
              <a:spLocks noEditPoints="1"/>
            </p:cNvSpPr>
            <p:nvPr userDrawn="1"/>
          </p:nvSpPr>
          <p:spPr bwMode="auto">
            <a:xfrm>
              <a:off x="1209" y="1004"/>
              <a:ext cx="47" cy="88"/>
            </a:xfrm>
            <a:custGeom>
              <a:avLst/>
              <a:gdLst>
                <a:gd name="T0" fmla="*/ 230 w 492"/>
                <a:gd name="T1" fmla="*/ 0 h 910"/>
                <a:gd name="T2" fmla="*/ 409 w 492"/>
                <a:gd name="T3" fmla="*/ 63 h 910"/>
                <a:gd name="T4" fmla="*/ 463 w 492"/>
                <a:gd name="T5" fmla="*/ 268 h 910"/>
                <a:gd name="T6" fmla="*/ 441 w 492"/>
                <a:gd name="T7" fmla="*/ 413 h 910"/>
                <a:gd name="T8" fmla="*/ 357 w 492"/>
                <a:gd name="T9" fmla="*/ 506 h 910"/>
                <a:gd name="T10" fmla="*/ 492 w 492"/>
                <a:gd name="T11" fmla="*/ 910 h 910"/>
                <a:gd name="T12" fmla="*/ 342 w 492"/>
                <a:gd name="T13" fmla="*/ 910 h 910"/>
                <a:gd name="T14" fmla="*/ 223 w 492"/>
                <a:gd name="T15" fmla="*/ 537 h 910"/>
                <a:gd name="T16" fmla="*/ 143 w 492"/>
                <a:gd name="T17" fmla="*/ 537 h 910"/>
                <a:gd name="T18" fmla="*/ 143 w 492"/>
                <a:gd name="T19" fmla="*/ 910 h 910"/>
                <a:gd name="T20" fmla="*/ 0 w 492"/>
                <a:gd name="T21" fmla="*/ 910 h 910"/>
                <a:gd name="T22" fmla="*/ 0 w 492"/>
                <a:gd name="T23" fmla="*/ 0 h 910"/>
                <a:gd name="T24" fmla="*/ 230 w 492"/>
                <a:gd name="T25" fmla="*/ 0 h 910"/>
                <a:gd name="T26" fmla="*/ 143 w 492"/>
                <a:gd name="T27" fmla="*/ 129 h 910"/>
                <a:gd name="T28" fmla="*/ 143 w 492"/>
                <a:gd name="T29" fmla="*/ 408 h 910"/>
                <a:gd name="T30" fmla="*/ 231 w 492"/>
                <a:gd name="T31" fmla="*/ 408 h 910"/>
                <a:gd name="T32" fmla="*/ 277 w 492"/>
                <a:gd name="T33" fmla="*/ 397 h 910"/>
                <a:gd name="T34" fmla="*/ 304 w 492"/>
                <a:gd name="T35" fmla="*/ 367 h 910"/>
                <a:gd name="T36" fmla="*/ 316 w 492"/>
                <a:gd name="T37" fmla="*/ 322 h 910"/>
                <a:gd name="T38" fmla="*/ 319 w 492"/>
                <a:gd name="T39" fmla="*/ 268 h 910"/>
                <a:gd name="T40" fmla="*/ 316 w 492"/>
                <a:gd name="T41" fmla="*/ 214 h 910"/>
                <a:gd name="T42" fmla="*/ 304 w 492"/>
                <a:gd name="T43" fmla="*/ 170 h 910"/>
                <a:gd name="T44" fmla="*/ 277 w 492"/>
                <a:gd name="T45" fmla="*/ 140 h 910"/>
                <a:gd name="T46" fmla="*/ 231 w 492"/>
                <a:gd name="T47" fmla="*/ 129 h 910"/>
                <a:gd name="T48" fmla="*/ 143 w 492"/>
                <a:gd name="T49" fmla="*/ 129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2" h="910">
                  <a:moveTo>
                    <a:pt x="230" y="0"/>
                  </a:moveTo>
                  <a:cubicBezTo>
                    <a:pt x="313" y="0"/>
                    <a:pt x="373" y="21"/>
                    <a:pt x="409" y="63"/>
                  </a:cubicBezTo>
                  <a:cubicBezTo>
                    <a:pt x="445" y="105"/>
                    <a:pt x="463" y="174"/>
                    <a:pt x="463" y="268"/>
                  </a:cubicBezTo>
                  <a:cubicBezTo>
                    <a:pt x="463" y="324"/>
                    <a:pt x="455" y="373"/>
                    <a:pt x="441" y="413"/>
                  </a:cubicBezTo>
                  <a:cubicBezTo>
                    <a:pt x="426" y="453"/>
                    <a:pt x="398" y="484"/>
                    <a:pt x="357" y="506"/>
                  </a:cubicBezTo>
                  <a:cubicBezTo>
                    <a:pt x="492" y="910"/>
                    <a:pt x="492" y="910"/>
                    <a:pt x="492" y="910"/>
                  </a:cubicBezTo>
                  <a:cubicBezTo>
                    <a:pt x="342" y="910"/>
                    <a:pt x="342" y="910"/>
                    <a:pt x="342" y="910"/>
                  </a:cubicBezTo>
                  <a:cubicBezTo>
                    <a:pt x="223" y="537"/>
                    <a:pt x="223" y="537"/>
                    <a:pt x="223" y="537"/>
                  </a:cubicBezTo>
                  <a:cubicBezTo>
                    <a:pt x="143" y="537"/>
                    <a:pt x="143" y="537"/>
                    <a:pt x="143" y="537"/>
                  </a:cubicBezTo>
                  <a:cubicBezTo>
                    <a:pt x="143" y="910"/>
                    <a:pt x="143" y="910"/>
                    <a:pt x="143" y="910"/>
                  </a:cubicBezTo>
                  <a:cubicBezTo>
                    <a:pt x="0" y="910"/>
                    <a:pt x="0" y="910"/>
                    <a:pt x="0" y="910"/>
                  </a:cubicBezTo>
                  <a:cubicBezTo>
                    <a:pt x="0" y="0"/>
                    <a:pt x="0" y="0"/>
                    <a:pt x="0" y="0"/>
                  </a:cubicBezTo>
                  <a:lnTo>
                    <a:pt x="230" y="0"/>
                  </a:lnTo>
                  <a:close/>
                  <a:moveTo>
                    <a:pt x="143" y="129"/>
                  </a:moveTo>
                  <a:cubicBezTo>
                    <a:pt x="143" y="408"/>
                    <a:pt x="143" y="408"/>
                    <a:pt x="143" y="408"/>
                  </a:cubicBezTo>
                  <a:cubicBezTo>
                    <a:pt x="231" y="408"/>
                    <a:pt x="231" y="408"/>
                    <a:pt x="231" y="408"/>
                  </a:cubicBezTo>
                  <a:cubicBezTo>
                    <a:pt x="250" y="408"/>
                    <a:pt x="265" y="404"/>
                    <a:pt x="277" y="397"/>
                  </a:cubicBezTo>
                  <a:cubicBezTo>
                    <a:pt x="289" y="390"/>
                    <a:pt x="298" y="379"/>
                    <a:pt x="304" y="367"/>
                  </a:cubicBezTo>
                  <a:cubicBezTo>
                    <a:pt x="310" y="354"/>
                    <a:pt x="314" y="339"/>
                    <a:pt x="316" y="322"/>
                  </a:cubicBezTo>
                  <a:cubicBezTo>
                    <a:pt x="318" y="305"/>
                    <a:pt x="319" y="287"/>
                    <a:pt x="319" y="268"/>
                  </a:cubicBezTo>
                  <a:cubicBezTo>
                    <a:pt x="319" y="249"/>
                    <a:pt x="318" y="232"/>
                    <a:pt x="316" y="214"/>
                  </a:cubicBezTo>
                  <a:cubicBezTo>
                    <a:pt x="314" y="197"/>
                    <a:pt x="310" y="182"/>
                    <a:pt x="304" y="170"/>
                  </a:cubicBezTo>
                  <a:cubicBezTo>
                    <a:pt x="298" y="157"/>
                    <a:pt x="289" y="147"/>
                    <a:pt x="277" y="140"/>
                  </a:cubicBezTo>
                  <a:cubicBezTo>
                    <a:pt x="265" y="132"/>
                    <a:pt x="250" y="129"/>
                    <a:pt x="231" y="129"/>
                  </a:cubicBezTo>
                  <a:lnTo>
                    <a:pt x="143" y="12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p:cNvSpPr>
              <a:spLocks/>
            </p:cNvSpPr>
            <p:nvPr userDrawn="1"/>
          </p:nvSpPr>
          <p:spPr bwMode="auto">
            <a:xfrm>
              <a:off x="1273" y="1004"/>
              <a:ext cx="51" cy="88"/>
            </a:xfrm>
            <a:custGeom>
              <a:avLst/>
              <a:gdLst>
                <a:gd name="T0" fmla="*/ 15 w 51"/>
                <a:gd name="T1" fmla="*/ 0 h 88"/>
                <a:gd name="T2" fmla="*/ 25 w 51"/>
                <a:gd name="T3" fmla="*/ 67 h 88"/>
                <a:gd name="T4" fmla="*/ 36 w 51"/>
                <a:gd name="T5" fmla="*/ 0 h 88"/>
                <a:gd name="T6" fmla="*/ 51 w 51"/>
                <a:gd name="T7" fmla="*/ 0 h 88"/>
                <a:gd name="T8" fmla="*/ 33 w 51"/>
                <a:gd name="T9" fmla="*/ 88 h 88"/>
                <a:gd name="T10" fmla="*/ 18 w 51"/>
                <a:gd name="T11" fmla="*/ 88 h 88"/>
                <a:gd name="T12" fmla="*/ 0 w 51"/>
                <a:gd name="T13" fmla="*/ 0 h 88"/>
                <a:gd name="T14" fmla="*/ 15 w 51"/>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88">
                  <a:moveTo>
                    <a:pt x="15" y="0"/>
                  </a:moveTo>
                  <a:lnTo>
                    <a:pt x="25" y="67"/>
                  </a:lnTo>
                  <a:lnTo>
                    <a:pt x="36" y="0"/>
                  </a:lnTo>
                  <a:lnTo>
                    <a:pt x="51" y="0"/>
                  </a:lnTo>
                  <a:lnTo>
                    <a:pt x="33" y="88"/>
                  </a:lnTo>
                  <a:lnTo>
                    <a:pt x="18" y="88"/>
                  </a:lnTo>
                  <a:lnTo>
                    <a:pt x="0" y="0"/>
                  </a:lnTo>
                  <a:lnTo>
                    <a:pt x="1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p:cNvSpPr>
              <a:spLocks/>
            </p:cNvSpPr>
            <p:nvPr userDrawn="1"/>
          </p:nvSpPr>
          <p:spPr bwMode="auto">
            <a:xfrm>
              <a:off x="1344" y="1004"/>
              <a:ext cx="37" cy="88"/>
            </a:xfrm>
            <a:custGeom>
              <a:avLst/>
              <a:gdLst>
                <a:gd name="T0" fmla="*/ 37 w 37"/>
                <a:gd name="T1" fmla="*/ 13 h 88"/>
                <a:gd name="T2" fmla="*/ 14 w 37"/>
                <a:gd name="T3" fmla="*/ 13 h 88"/>
                <a:gd name="T4" fmla="*/ 14 w 37"/>
                <a:gd name="T5" fmla="*/ 37 h 88"/>
                <a:gd name="T6" fmla="*/ 34 w 37"/>
                <a:gd name="T7" fmla="*/ 37 h 88"/>
                <a:gd name="T8" fmla="*/ 34 w 37"/>
                <a:gd name="T9" fmla="*/ 50 h 88"/>
                <a:gd name="T10" fmla="*/ 14 w 37"/>
                <a:gd name="T11" fmla="*/ 50 h 88"/>
                <a:gd name="T12" fmla="*/ 14 w 37"/>
                <a:gd name="T13" fmla="*/ 75 h 88"/>
                <a:gd name="T14" fmla="*/ 37 w 37"/>
                <a:gd name="T15" fmla="*/ 75 h 88"/>
                <a:gd name="T16" fmla="*/ 37 w 37"/>
                <a:gd name="T17" fmla="*/ 88 h 88"/>
                <a:gd name="T18" fmla="*/ 0 w 37"/>
                <a:gd name="T19" fmla="*/ 88 h 88"/>
                <a:gd name="T20" fmla="*/ 0 w 37"/>
                <a:gd name="T21" fmla="*/ 0 h 88"/>
                <a:gd name="T22" fmla="*/ 37 w 37"/>
                <a:gd name="T23" fmla="*/ 0 h 88"/>
                <a:gd name="T24" fmla="*/ 37 w 37"/>
                <a:gd name="T25" fmla="*/ 1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88">
                  <a:moveTo>
                    <a:pt x="37" y="13"/>
                  </a:moveTo>
                  <a:lnTo>
                    <a:pt x="14" y="13"/>
                  </a:lnTo>
                  <a:lnTo>
                    <a:pt x="14" y="37"/>
                  </a:lnTo>
                  <a:lnTo>
                    <a:pt x="34" y="37"/>
                  </a:lnTo>
                  <a:lnTo>
                    <a:pt x="34" y="50"/>
                  </a:lnTo>
                  <a:lnTo>
                    <a:pt x="14" y="50"/>
                  </a:lnTo>
                  <a:lnTo>
                    <a:pt x="14" y="75"/>
                  </a:lnTo>
                  <a:lnTo>
                    <a:pt x="37" y="75"/>
                  </a:lnTo>
                  <a:lnTo>
                    <a:pt x="37" y="88"/>
                  </a:lnTo>
                  <a:lnTo>
                    <a:pt x="0" y="88"/>
                  </a:lnTo>
                  <a:lnTo>
                    <a:pt x="0" y="0"/>
                  </a:lnTo>
                  <a:lnTo>
                    <a:pt x="37" y="0"/>
                  </a:lnTo>
                  <a:lnTo>
                    <a:pt x="37" y="1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p:cNvSpPr>
              <a:spLocks/>
            </p:cNvSpPr>
            <p:nvPr userDrawn="1"/>
          </p:nvSpPr>
          <p:spPr bwMode="auto">
            <a:xfrm>
              <a:off x="1435" y="1004"/>
              <a:ext cx="43" cy="88"/>
            </a:xfrm>
            <a:custGeom>
              <a:avLst/>
              <a:gdLst>
                <a:gd name="T0" fmla="*/ 43 w 43"/>
                <a:gd name="T1" fmla="*/ 13 h 88"/>
                <a:gd name="T2" fmla="*/ 28 w 43"/>
                <a:gd name="T3" fmla="*/ 13 h 88"/>
                <a:gd name="T4" fmla="*/ 28 w 43"/>
                <a:gd name="T5" fmla="*/ 88 h 88"/>
                <a:gd name="T6" fmla="*/ 14 w 43"/>
                <a:gd name="T7" fmla="*/ 88 h 88"/>
                <a:gd name="T8" fmla="*/ 14 w 43"/>
                <a:gd name="T9" fmla="*/ 13 h 88"/>
                <a:gd name="T10" fmla="*/ 0 w 43"/>
                <a:gd name="T11" fmla="*/ 13 h 88"/>
                <a:gd name="T12" fmla="*/ 0 w 43"/>
                <a:gd name="T13" fmla="*/ 0 h 88"/>
                <a:gd name="T14" fmla="*/ 43 w 43"/>
                <a:gd name="T15" fmla="*/ 0 h 88"/>
                <a:gd name="T16" fmla="*/ 43 w 43"/>
                <a:gd name="T17" fmla="*/ 1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88">
                  <a:moveTo>
                    <a:pt x="43" y="13"/>
                  </a:moveTo>
                  <a:lnTo>
                    <a:pt x="28" y="13"/>
                  </a:lnTo>
                  <a:lnTo>
                    <a:pt x="28" y="88"/>
                  </a:lnTo>
                  <a:lnTo>
                    <a:pt x="14" y="88"/>
                  </a:lnTo>
                  <a:lnTo>
                    <a:pt x="14" y="13"/>
                  </a:lnTo>
                  <a:lnTo>
                    <a:pt x="0" y="13"/>
                  </a:lnTo>
                  <a:lnTo>
                    <a:pt x="0" y="0"/>
                  </a:lnTo>
                  <a:lnTo>
                    <a:pt x="43" y="0"/>
                  </a:lnTo>
                  <a:lnTo>
                    <a:pt x="43" y="1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p:cNvSpPr>
              <a:spLocks/>
            </p:cNvSpPr>
            <p:nvPr userDrawn="1"/>
          </p:nvSpPr>
          <p:spPr bwMode="auto">
            <a:xfrm>
              <a:off x="1500" y="1004"/>
              <a:ext cx="45" cy="88"/>
            </a:xfrm>
            <a:custGeom>
              <a:avLst/>
              <a:gdLst>
                <a:gd name="T0" fmla="*/ 45 w 45"/>
                <a:gd name="T1" fmla="*/ 88 h 88"/>
                <a:gd name="T2" fmla="*/ 31 w 45"/>
                <a:gd name="T3" fmla="*/ 88 h 88"/>
                <a:gd name="T4" fmla="*/ 31 w 45"/>
                <a:gd name="T5" fmla="*/ 50 h 88"/>
                <a:gd name="T6" fmla="*/ 14 w 45"/>
                <a:gd name="T7" fmla="*/ 50 h 88"/>
                <a:gd name="T8" fmla="*/ 14 w 45"/>
                <a:gd name="T9" fmla="*/ 88 h 88"/>
                <a:gd name="T10" fmla="*/ 0 w 45"/>
                <a:gd name="T11" fmla="*/ 88 h 88"/>
                <a:gd name="T12" fmla="*/ 0 w 45"/>
                <a:gd name="T13" fmla="*/ 0 h 88"/>
                <a:gd name="T14" fmla="*/ 14 w 45"/>
                <a:gd name="T15" fmla="*/ 0 h 88"/>
                <a:gd name="T16" fmla="*/ 14 w 45"/>
                <a:gd name="T17" fmla="*/ 37 h 88"/>
                <a:gd name="T18" fmla="*/ 31 w 45"/>
                <a:gd name="T19" fmla="*/ 37 h 88"/>
                <a:gd name="T20" fmla="*/ 31 w 45"/>
                <a:gd name="T21" fmla="*/ 0 h 88"/>
                <a:gd name="T22" fmla="*/ 45 w 45"/>
                <a:gd name="T23" fmla="*/ 0 h 88"/>
                <a:gd name="T24" fmla="*/ 45 w 45"/>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88">
                  <a:moveTo>
                    <a:pt x="45" y="88"/>
                  </a:moveTo>
                  <a:lnTo>
                    <a:pt x="31" y="88"/>
                  </a:lnTo>
                  <a:lnTo>
                    <a:pt x="31" y="50"/>
                  </a:lnTo>
                  <a:lnTo>
                    <a:pt x="14" y="50"/>
                  </a:lnTo>
                  <a:lnTo>
                    <a:pt x="14" y="88"/>
                  </a:lnTo>
                  <a:lnTo>
                    <a:pt x="0" y="88"/>
                  </a:lnTo>
                  <a:lnTo>
                    <a:pt x="0" y="0"/>
                  </a:lnTo>
                  <a:lnTo>
                    <a:pt x="14" y="0"/>
                  </a:lnTo>
                  <a:lnTo>
                    <a:pt x="14" y="37"/>
                  </a:lnTo>
                  <a:lnTo>
                    <a:pt x="31" y="37"/>
                  </a:lnTo>
                  <a:lnTo>
                    <a:pt x="31" y="0"/>
                  </a:lnTo>
                  <a:lnTo>
                    <a:pt x="45" y="0"/>
                  </a:lnTo>
                  <a:lnTo>
                    <a:pt x="45" y="8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p:cNvSpPr>
              <a:spLocks/>
            </p:cNvSpPr>
            <p:nvPr userDrawn="1"/>
          </p:nvSpPr>
          <p:spPr bwMode="auto">
            <a:xfrm>
              <a:off x="1572" y="1004"/>
              <a:ext cx="36" cy="88"/>
            </a:xfrm>
            <a:custGeom>
              <a:avLst/>
              <a:gdLst>
                <a:gd name="T0" fmla="*/ 36 w 36"/>
                <a:gd name="T1" fmla="*/ 13 h 88"/>
                <a:gd name="T2" fmla="*/ 13 w 36"/>
                <a:gd name="T3" fmla="*/ 13 h 88"/>
                <a:gd name="T4" fmla="*/ 13 w 36"/>
                <a:gd name="T5" fmla="*/ 37 h 88"/>
                <a:gd name="T6" fmla="*/ 33 w 36"/>
                <a:gd name="T7" fmla="*/ 37 h 88"/>
                <a:gd name="T8" fmla="*/ 33 w 36"/>
                <a:gd name="T9" fmla="*/ 50 h 88"/>
                <a:gd name="T10" fmla="*/ 13 w 36"/>
                <a:gd name="T11" fmla="*/ 50 h 88"/>
                <a:gd name="T12" fmla="*/ 13 w 36"/>
                <a:gd name="T13" fmla="*/ 75 h 88"/>
                <a:gd name="T14" fmla="*/ 36 w 36"/>
                <a:gd name="T15" fmla="*/ 75 h 88"/>
                <a:gd name="T16" fmla="*/ 36 w 36"/>
                <a:gd name="T17" fmla="*/ 88 h 88"/>
                <a:gd name="T18" fmla="*/ 0 w 36"/>
                <a:gd name="T19" fmla="*/ 88 h 88"/>
                <a:gd name="T20" fmla="*/ 0 w 36"/>
                <a:gd name="T21" fmla="*/ 0 h 88"/>
                <a:gd name="T22" fmla="*/ 36 w 36"/>
                <a:gd name="T23" fmla="*/ 0 h 88"/>
                <a:gd name="T24" fmla="*/ 36 w 36"/>
                <a:gd name="T25" fmla="*/ 1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88">
                  <a:moveTo>
                    <a:pt x="36" y="13"/>
                  </a:moveTo>
                  <a:lnTo>
                    <a:pt x="13" y="13"/>
                  </a:lnTo>
                  <a:lnTo>
                    <a:pt x="13" y="37"/>
                  </a:lnTo>
                  <a:lnTo>
                    <a:pt x="33" y="37"/>
                  </a:lnTo>
                  <a:lnTo>
                    <a:pt x="33" y="50"/>
                  </a:lnTo>
                  <a:lnTo>
                    <a:pt x="13" y="50"/>
                  </a:lnTo>
                  <a:lnTo>
                    <a:pt x="13" y="75"/>
                  </a:lnTo>
                  <a:lnTo>
                    <a:pt x="36" y="75"/>
                  </a:lnTo>
                  <a:lnTo>
                    <a:pt x="36" y="88"/>
                  </a:lnTo>
                  <a:lnTo>
                    <a:pt x="0" y="88"/>
                  </a:lnTo>
                  <a:lnTo>
                    <a:pt x="0" y="0"/>
                  </a:lnTo>
                  <a:lnTo>
                    <a:pt x="36" y="0"/>
                  </a:lnTo>
                  <a:lnTo>
                    <a:pt x="36" y="1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p:cNvSpPr>
              <a:spLocks noEditPoints="1"/>
            </p:cNvSpPr>
            <p:nvPr userDrawn="1"/>
          </p:nvSpPr>
          <p:spPr bwMode="auto">
            <a:xfrm>
              <a:off x="1667" y="1004"/>
              <a:ext cx="44" cy="88"/>
            </a:xfrm>
            <a:custGeom>
              <a:avLst/>
              <a:gdLst>
                <a:gd name="T0" fmla="*/ 227 w 464"/>
                <a:gd name="T1" fmla="*/ 0 h 910"/>
                <a:gd name="T2" fmla="*/ 333 w 464"/>
                <a:gd name="T3" fmla="*/ 13 h 910"/>
                <a:gd name="T4" fmla="*/ 404 w 464"/>
                <a:gd name="T5" fmla="*/ 56 h 910"/>
                <a:gd name="T6" fmla="*/ 449 w 464"/>
                <a:gd name="T7" fmla="*/ 128 h 910"/>
                <a:gd name="T8" fmla="*/ 461 w 464"/>
                <a:gd name="T9" fmla="*/ 243 h 910"/>
                <a:gd name="T10" fmla="*/ 451 w 464"/>
                <a:gd name="T11" fmla="*/ 330 h 910"/>
                <a:gd name="T12" fmla="*/ 409 w 464"/>
                <a:gd name="T13" fmla="*/ 401 h 910"/>
                <a:gd name="T14" fmla="*/ 387 w 464"/>
                <a:gd name="T15" fmla="*/ 419 h 910"/>
                <a:gd name="T16" fmla="*/ 362 w 464"/>
                <a:gd name="T17" fmla="*/ 433 h 910"/>
                <a:gd name="T18" fmla="*/ 411 w 464"/>
                <a:gd name="T19" fmla="*/ 466 h 910"/>
                <a:gd name="T20" fmla="*/ 454 w 464"/>
                <a:gd name="T21" fmla="*/ 543 h 910"/>
                <a:gd name="T22" fmla="*/ 464 w 464"/>
                <a:gd name="T23" fmla="*/ 649 h 910"/>
                <a:gd name="T24" fmla="*/ 451 w 464"/>
                <a:gd name="T25" fmla="*/ 775 h 910"/>
                <a:gd name="T26" fmla="*/ 405 w 464"/>
                <a:gd name="T27" fmla="*/ 853 h 910"/>
                <a:gd name="T28" fmla="*/ 333 w 464"/>
                <a:gd name="T29" fmla="*/ 896 h 910"/>
                <a:gd name="T30" fmla="*/ 226 w 464"/>
                <a:gd name="T31" fmla="*/ 910 h 910"/>
                <a:gd name="T32" fmla="*/ 0 w 464"/>
                <a:gd name="T33" fmla="*/ 910 h 910"/>
                <a:gd name="T34" fmla="*/ 0 w 464"/>
                <a:gd name="T35" fmla="*/ 0 h 910"/>
                <a:gd name="T36" fmla="*/ 227 w 464"/>
                <a:gd name="T37" fmla="*/ 0 h 910"/>
                <a:gd name="T38" fmla="*/ 143 w 464"/>
                <a:gd name="T39" fmla="*/ 129 h 910"/>
                <a:gd name="T40" fmla="*/ 143 w 464"/>
                <a:gd name="T41" fmla="*/ 376 h 910"/>
                <a:gd name="T42" fmla="*/ 214 w 464"/>
                <a:gd name="T43" fmla="*/ 376 h 910"/>
                <a:gd name="T44" fmla="*/ 294 w 464"/>
                <a:gd name="T45" fmla="*/ 346 h 910"/>
                <a:gd name="T46" fmla="*/ 318 w 464"/>
                <a:gd name="T47" fmla="*/ 252 h 910"/>
                <a:gd name="T48" fmla="*/ 294 w 464"/>
                <a:gd name="T49" fmla="*/ 156 h 910"/>
                <a:gd name="T50" fmla="*/ 214 w 464"/>
                <a:gd name="T51" fmla="*/ 129 h 910"/>
                <a:gd name="T52" fmla="*/ 143 w 464"/>
                <a:gd name="T53" fmla="*/ 129 h 910"/>
                <a:gd name="T54" fmla="*/ 143 w 464"/>
                <a:gd name="T55" fmla="*/ 497 h 910"/>
                <a:gd name="T56" fmla="*/ 143 w 464"/>
                <a:gd name="T57" fmla="*/ 781 h 910"/>
                <a:gd name="T58" fmla="*/ 212 w 464"/>
                <a:gd name="T59" fmla="*/ 781 h 910"/>
                <a:gd name="T60" fmla="*/ 295 w 464"/>
                <a:gd name="T61" fmla="*/ 750 h 910"/>
                <a:gd name="T62" fmla="*/ 321 w 464"/>
                <a:gd name="T63" fmla="*/ 639 h 910"/>
                <a:gd name="T64" fmla="*/ 295 w 464"/>
                <a:gd name="T65" fmla="*/ 530 h 910"/>
                <a:gd name="T66" fmla="*/ 212 w 464"/>
                <a:gd name="T67" fmla="*/ 497 h 910"/>
                <a:gd name="T68" fmla="*/ 143 w 464"/>
                <a:gd name="T69" fmla="*/ 497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4" h="910">
                  <a:moveTo>
                    <a:pt x="227" y="0"/>
                  </a:moveTo>
                  <a:cubicBezTo>
                    <a:pt x="270" y="0"/>
                    <a:pt x="305" y="4"/>
                    <a:pt x="333" y="13"/>
                  </a:cubicBezTo>
                  <a:cubicBezTo>
                    <a:pt x="362" y="22"/>
                    <a:pt x="385" y="36"/>
                    <a:pt x="404" y="56"/>
                  </a:cubicBezTo>
                  <a:cubicBezTo>
                    <a:pt x="425" y="77"/>
                    <a:pt x="440" y="101"/>
                    <a:pt x="449" y="128"/>
                  </a:cubicBezTo>
                  <a:cubicBezTo>
                    <a:pt x="457" y="155"/>
                    <a:pt x="461" y="193"/>
                    <a:pt x="461" y="243"/>
                  </a:cubicBezTo>
                  <a:cubicBezTo>
                    <a:pt x="461" y="275"/>
                    <a:pt x="458" y="304"/>
                    <a:pt x="451" y="330"/>
                  </a:cubicBezTo>
                  <a:cubicBezTo>
                    <a:pt x="444" y="355"/>
                    <a:pt x="430" y="379"/>
                    <a:pt x="409" y="401"/>
                  </a:cubicBezTo>
                  <a:cubicBezTo>
                    <a:pt x="402" y="408"/>
                    <a:pt x="395" y="414"/>
                    <a:pt x="387" y="419"/>
                  </a:cubicBezTo>
                  <a:cubicBezTo>
                    <a:pt x="380" y="424"/>
                    <a:pt x="371" y="429"/>
                    <a:pt x="362" y="433"/>
                  </a:cubicBezTo>
                  <a:cubicBezTo>
                    <a:pt x="382" y="443"/>
                    <a:pt x="399" y="454"/>
                    <a:pt x="411" y="466"/>
                  </a:cubicBezTo>
                  <a:cubicBezTo>
                    <a:pt x="433" y="489"/>
                    <a:pt x="447" y="514"/>
                    <a:pt x="454" y="543"/>
                  </a:cubicBezTo>
                  <a:cubicBezTo>
                    <a:pt x="461" y="571"/>
                    <a:pt x="464" y="607"/>
                    <a:pt x="464" y="649"/>
                  </a:cubicBezTo>
                  <a:cubicBezTo>
                    <a:pt x="464" y="703"/>
                    <a:pt x="460" y="745"/>
                    <a:pt x="451" y="775"/>
                  </a:cubicBezTo>
                  <a:cubicBezTo>
                    <a:pt x="443" y="805"/>
                    <a:pt x="427" y="831"/>
                    <a:pt x="405" y="853"/>
                  </a:cubicBezTo>
                  <a:cubicBezTo>
                    <a:pt x="385" y="872"/>
                    <a:pt x="362" y="887"/>
                    <a:pt x="333" y="896"/>
                  </a:cubicBezTo>
                  <a:cubicBezTo>
                    <a:pt x="305" y="906"/>
                    <a:pt x="269" y="910"/>
                    <a:pt x="226" y="910"/>
                  </a:cubicBezTo>
                  <a:cubicBezTo>
                    <a:pt x="0" y="910"/>
                    <a:pt x="0" y="910"/>
                    <a:pt x="0" y="910"/>
                  </a:cubicBezTo>
                  <a:cubicBezTo>
                    <a:pt x="0" y="0"/>
                    <a:pt x="0" y="0"/>
                    <a:pt x="0" y="0"/>
                  </a:cubicBezTo>
                  <a:lnTo>
                    <a:pt x="227" y="0"/>
                  </a:lnTo>
                  <a:close/>
                  <a:moveTo>
                    <a:pt x="143" y="129"/>
                  </a:moveTo>
                  <a:cubicBezTo>
                    <a:pt x="143" y="376"/>
                    <a:pt x="143" y="376"/>
                    <a:pt x="143" y="376"/>
                  </a:cubicBezTo>
                  <a:cubicBezTo>
                    <a:pt x="214" y="376"/>
                    <a:pt x="214" y="376"/>
                    <a:pt x="214" y="376"/>
                  </a:cubicBezTo>
                  <a:cubicBezTo>
                    <a:pt x="252" y="376"/>
                    <a:pt x="279" y="366"/>
                    <a:pt x="294" y="346"/>
                  </a:cubicBezTo>
                  <a:cubicBezTo>
                    <a:pt x="310" y="327"/>
                    <a:pt x="318" y="295"/>
                    <a:pt x="318" y="252"/>
                  </a:cubicBezTo>
                  <a:cubicBezTo>
                    <a:pt x="318" y="206"/>
                    <a:pt x="310" y="175"/>
                    <a:pt x="294" y="156"/>
                  </a:cubicBezTo>
                  <a:cubicBezTo>
                    <a:pt x="279" y="138"/>
                    <a:pt x="252" y="129"/>
                    <a:pt x="214" y="129"/>
                  </a:cubicBezTo>
                  <a:lnTo>
                    <a:pt x="143" y="129"/>
                  </a:lnTo>
                  <a:close/>
                  <a:moveTo>
                    <a:pt x="143" y="497"/>
                  </a:moveTo>
                  <a:cubicBezTo>
                    <a:pt x="143" y="781"/>
                    <a:pt x="143" y="781"/>
                    <a:pt x="143" y="781"/>
                  </a:cubicBezTo>
                  <a:cubicBezTo>
                    <a:pt x="212" y="781"/>
                    <a:pt x="212" y="781"/>
                    <a:pt x="212" y="781"/>
                  </a:cubicBezTo>
                  <a:cubicBezTo>
                    <a:pt x="250" y="781"/>
                    <a:pt x="278" y="771"/>
                    <a:pt x="295" y="750"/>
                  </a:cubicBezTo>
                  <a:cubicBezTo>
                    <a:pt x="312" y="729"/>
                    <a:pt x="321" y="692"/>
                    <a:pt x="321" y="639"/>
                  </a:cubicBezTo>
                  <a:cubicBezTo>
                    <a:pt x="321" y="588"/>
                    <a:pt x="312" y="552"/>
                    <a:pt x="295" y="530"/>
                  </a:cubicBezTo>
                  <a:cubicBezTo>
                    <a:pt x="278" y="508"/>
                    <a:pt x="250" y="497"/>
                    <a:pt x="212" y="497"/>
                  </a:cubicBezTo>
                  <a:lnTo>
                    <a:pt x="143" y="49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p:cNvSpPr>
              <a:spLocks/>
            </p:cNvSpPr>
            <p:nvPr userDrawn="1"/>
          </p:nvSpPr>
          <p:spPr bwMode="auto">
            <a:xfrm>
              <a:off x="1737" y="1004"/>
              <a:ext cx="37" cy="88"/>
            </a:xfrm>
            <a:custGeom>
              <a:avLst/>
              <a:gdLst>
                <a:gd name="T0" fmla="*/ 37 w 37"/>
                <a:gd name="T1" fmla="*/ 13 h 88"/>
                <a:gd name="T2" fmla="*/ 14 w 37"/>
                <a:gd name="T3" fmla="*/ 13 h 88"/>
                <a:gd name="T4" fmla="*/ 14 w 37"/>
                <a:gd name="T5" fmla="*/ 37 h 88"/>
                <a:gd name="T6" fmla="*/ 34 w 37"/>
                <a:gd name="T7" fmla="*/ 37 h 88"/>
                <a:gd name="T8" fmla="*/ 34 w 37"/>
                <a:gd name="T9" fmla="*/ 50 h 88"/>
                <a:gd name="T10" fmla="*/ 14 w 37"/>
                <a:gd name="T11" fmla="*/ 50 h 88"/>
                <a:gd name="T12" fmla="*/ 14 w 37"/>
                <a:gd name="T13" fmla="*/ 75 h 88"/>
                <a:gd name="T14" fmla="*/ 37 w 37"/>
                <a:gd name="T15" fmla="*/ 75 h 88"/>
                <a:gd name="T16" fmla="*/ 37 w 37"/>
                <a:gd name="T17" fmla="*/ 88 h 88"/>
                <a:gd name="T18" fmla="*/ 0 w 37"/>
                <a:gd name="T19" fmla="*/ 88 h 88"/>
                <a:gd name="T20" fmla="*/ 0 w 37"/>
                <a:gd name="T21" fmla="*/ 0 h 88"/>
                <a:gd name="T22" fmla="*/ 37 w 37"/>
                <a:gd name="T23" fmla="*/ 0 h 88"/>
                <a:gd name="T24" fmla="*/ 37 w 37"/>
                <a:gd name="T25" fmla="*/ 1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88">
                  <a:moveTo>
                    <a:pt x="37" y="13"/>
                  </a:moveTo>
                  <a:lnTo>
                    <a:pt x="14" y="13"/>
                  </a:lnTo>
                  <a:lnTo>
                    <a:pt x="14" y="37"/>
                  </a:lnTo>
                  <a:lnTo>
                    <a:pt x="34" y="37"/>
                  </a:lnTo>
                  <a:lnTo>
                    <a:pt x="34" y="50"/>
                  </a:lnTo>
                  <a:lnTo>
                    <a:pt x="14" y="50"/>
                  </a:lnTo>
                  <a:lnTo>
                    <a:pt x="14" y="75"/>
                  </a:lnTo>
                  <a:lnTo>
                    <a:pt x="37" y="75"/>
                  </a:lnTo>
                  <a:lnTo>
                    <a:pt x="37" y="88"/>
                  </a:lnTo>
                  <a:lnTo>
                    <a:pt x="0" y="88"/>
                  </a:lnTo>
                  <a:lnTo>
                    <a:pt x="0" y="0"/>
                  </a:lnTo>
                  <a:lnTo>
                    <a:pt x="37" y="0"/>
                  </a:lnTo>
                  <a:lnTo>
                    <a:pt x="37" y="1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p:cNvSpPr>
              <a:spLocks/>
            </p:cNvSpPr>
            <p:nvPr userDrawn="1"/>
          </p:nvSpPr>
          <p:spPr bwMode="auto">
            <a:xfrm>
              <a:off x="1795" y="1003"/>
              <a:ext cx="45" cy="90"/>
            </a:xfrm>
            <a:custGeom>
              <a:avLst/>
              <a:gdLst>
                <a:gd name="T0" fmla="*/ 238 w 472"/>
                <a:gd name="T1" fmla="*/ 0 h 927"/>
                <a:gd name="T2" fmla="*/ 401 w 472"/>
                <a:gd name="T3" fmla="*/ 55 h 927"/>
                <a:gd name="T4" fmla="*/ 451 w 472"/>
                <a:gd name="T5" fmla="*/ 139 h 927"/>
                <a:gd name="T6" fmla="*/ 465 w 472"/>
                <a:gd name="T7" fmla="*/ 253 h 927"/>
                <a:gd name="T8" fmla="*/ 322 w 472"/>
                <a:gd name="T9" fmla="*/ 253 h 927"/>
                <a:gd name="T10" fmla="*/ 318 w 472"/>
                <a:gd name="T11" fmla="*/ 198 h 927"/>
                <a:gd name="T12" fmla="*/ 300 w 472"/>
                <a:gd name="T13" fmla="*/ 156 h 927"/>
                <a:gd name="T14" fmla="*/ 236 w 472"/>
                <a:gd name="T15" fmla="*/ 129 h 927"/>
                <a:gd name="T16" fmla="*/ 200 w 472"/>
                <a:gd name="T17" fmla="*/ 136 h 927"/>
                <a:gd name="T18" fmla="*/ 175 w 472"/>
                <a:gd name="T19" fmla="*/ 155 h 927"/>
                <a:gd name="T20" fmla="*/ 151 w 472"/>
                <a:gd name="T21" fmla="*/ 244 h 927"/>
                <a:gd name="T22" fmla="*/ 153 w 472"/>
                <a:gd name="T23" fmla="*/ 292 h 927"/>
                <a:gd name="T24" fmla="*/ 164 w 472"/>
                <a:gd name="T25" fmla="*/ 324 h 927"/>
                <a:gd name="T26" fmla="*/ 187 w 472"/>
                <a:gd name="T27" fmla="*/ 348 h 927"/>
                <a:gd name="T28" fmla="*/ 226 w 472"/>
                <a:gd name="T29" fmla="*/ 367 h 927"/>
                <a:gd name="T30" fmla="*/ 334 w 472"/>
                <a:gd name="T31" fmla="*/ 411 h 927"/>
                <a:gd name="T32" fmla="*/ 401 w 472"/>
                <a:gd name="T33" fmla="*/ 448 h 927"/>
                <a:gd name="T34" fmla="*/ 444 w 472"/>
                <a:gd name="T35" fmla="*/ 498 h 927"/>
                <a:gd name="T36" fmla="*/ 465 w 472"/>
                <a:gd name="T37" fmla="*/ 568 h 927"/>
                <a:gd name="T38" fmla="*/ 472 w 472"/>
                <a:gd name="T39" fmla="*/ 666 h 927"/>
                <a:gd name="T40" fmla="*/ 460 w 472"/>
                <a:gd name="T41" fmla="*/ 785 h 927"/>
                <a:gd name="T42" fmla="*/ 413 w 472"/>
                <a:gd name="T43" fmla="*/ 867 h 927"/>
                <a:gd name="T44" fmla="*/ 341 w 472"/>
                <a:gd name="T45" fmla="*/ 911 h 927"/>
                <a:gd name="T46" fmla="*/ 235 w 472"/>
                <a:gd name="T47" fmla="*/ 927 h 927"/>
                <a:gd name="T48" fmla="*/ 59 w 472"/>
                <a:gd name="T49" fmla="*/ 867 h 927"/>
                <a:gd name="T50" fmla="*/ 13 w 472"/>
                <a:gd name="T51" fmla="*/ 789 h 927"/>
                <a:gd name="T52" fmla="*/ 0 w 472"/>
                <a:gd name="T53" fmla="*/ 671 h 927"/>
                <a:gd name="T54" fmla="*/ 143 w 472"/>
                <a:gd name="T55" fmla="*/ 671 h 927"/>
                <a:gd name="T56" fmla="*/ 148 w 472"/>
                <a:gd name="T57" fmla="*/ 732 h 927"/>
                <a:gd name="T58" fmla="*/ 169 w 472"/>
                <a:gd name="T59" fmla="*/ 774 h 927"/>
                <a:gd name="T60" fmla="*/ 195 w 472"/>
                <a:gd name="T61" fmla="*/ 791 h 927"/>
                <a:gd name="T62" fmla="*/ 235 w 472"/>
                <a:gd name="T63" fmla="*/ 798 h 927"/>
                <a:gd name="T64" fmla="*/ 304 w 472"/>
                <a:gd name="T65" fmla="*/ 773 h 927"/>
                <a:gd name="T66" fmla="*/ 323 w 472"/>
                <a:gd name="T67" fmla="*/ 732 h 927"/>
                <a:gd name="T68" fmla="*/ 329 w 472"/>
                <a:gd name="T69" fmla="*/ 671 h 927"/>
                <a:gd name="T70" fmla="*/ 325 w 472"/>
                <a:gd name="T71" fmla="*/ 611 h 927"/>
                <a:gd name="T72" fmla="*/ 313 w 472"/>
                <a:gd name="T73" fmla="*/ 571 h 927"/>
                <a:gd name="T74" fmla="*/ 286 w 472"/>
                <a:gd name="T75" fmla="*/ 544 h 927"/>
                <a:gd name="T76" fmla="*/ 243 w 472"/>
                <a:gd name="T77" fmla="*/ 522 h 927"/>
                <a:gd name="T78" fmla="*/ 134 w 472"/>
                <a:gd name="T79" fmla="*/ 477 h 927"/>
                <a:gd name="T80" fmla="*/ 75 w 472"/>
                <a:gd name="T81" fmla="*/ 445 h 927"/>
                <a:gd name="T82" fmla="*/ 36 w 472"/>
                <a:gd name="T83" fmla="*/ 401 h 927"/>
                <a:gd name="T84" fmla="*/ 15 w 472"/>
                <a:gd name="T85" fmla="*/ 338 h 927"/>
                <a:gd name="T86" fmla="*/ 7 w 472"/>
                <a:gd name="T87" fmla="*/ 248 h 927"/>
                <a:gd name="T88" fmla="*/ 26 w 472"/>
                <a:gd name="T89" fmla="*/ 137 h 927"/>
                <a:gd name="T90" fmla="*/ 82 w 472"/>
                <a:gd name="T91" fmla="*/ 55 h 927"/>
                <a:gd name="T92" fmla="*/ 150 w 472"/>
                <a:gd name="T93" fmla="*/ 15 h 927"/>
                <a:gd name="T94" fmla="*/ 238 w 472"/>
                <a:gd name="T95" fmla="*/ 0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72" h="927">
                  <a:moveTo>
                    <a:pt x="238" y="0"/>
                  </a:moveTo>
                  <a:cubicBezTo>
                    <a:pt x="309" y="0"/>
                    <a:pt x="363" y="18"/>
                    <a:pt x="401" y="55"/>
                  </a:cubicBezTo>
                  <a:cubicBezTo>
                    <a:pt x="425" y="78"/>
                    <a:pt x="442" y="106"/>
                    <a:pt x="451" y="139"/>
                  </a:cubicBezTo>
                  <a:cubicBezTo>
                    <a:pt x="461" y="172"/>
                    <a:pt x="465" y="210"/>
                    <a:pt x="465" y="253"/>
                  </a:cubicBezTo>
                  <a:cubicBezTo>
                    <a:pt x="322" y="253"/>
                    <a:pt x="322" y="253"/>
                    <a:pt x="322" y="253"/>
                  </a:cubicBezTo>
                  <a:cubicBezTo>
                    <a:pt x="322" y="233"/>
                    <a:pt x="321" y="214"/>
                    <a:pt x="318" y="198"/>
                  </a:cubicBezTo>
                  <a:cubicBezTo>
                    <a:pt x="316" y="182"/>
                    <a:pt x="310" y="168"/>
                    <a:pt x="300" y="156"/>
                  </a:cubicBezTo>
                  <a:cubicBezTo>
                    <a:pt x="287" y="138"/>
                    <a:pt x="265" y="129"/>
                    <a:pt x="236" y="129"/>
                  </a:cubicBezTo>
                  <a:cubicBezTo>
                    <a:pt x="222" y="129"/>
                    <a:pt x="210" y="131"/>
                    <a:pt x="200" y="136"/>
                  </a:cubicBezTo>
                  <a:cubicBezTo>
                    <a:pt x="190" y="141"/>
                    <a:pt x="182" y="147"/>
                    <a:pt x="175" y="155"/>
                  </a:cubicBezTo>
                  <a:cubicBezTo>
                    <a:pt x="159" y="173"/>
                    <a:pt x="151" y="203"/>
                    <a:pt x="151" y="244"/>
                  </a:cubicBezTo>
                  <a:cubicBezTo>
                    <a:pt x="151" y="263"/>
                    <a:pt x="152" y="279"/>
                    <a:pt x="153" y="292"/>
                  </a:cubicBezTo>
                  <a:cubicBezTo>
                    <a:pt x="155" y="304"/>
                    <a:pt x="159" y="315"/>
                    <a:pt x="164" y="324"/>
                  </a:cubicBezTo>
                  <a:cubicBezTo>
                    <a:pt x="170" y="333"/>
                    <a:pt x="177" y="341"/>
                    <a:pt x="187" y="348"/>
                  </a:cubicBezTo>
                  <a:cubicBezTo>
                    <a:pt x="197" y="355"/>
                    <a:pt x="210" y="361"/>
                    <a:pt x="226" y="367"/>
                  </a:cubicBezTo>
                  <a:cubicBezTo>
                    <a:pt x="334" y="411"/>
                    <a:pt x="334" y="411"/>
                    <a:pt x="334" y="411"/>
                  </a:cubicBezTo>
                  <a:cubicBezTo>
                    <a:pt x="361" y="422"/>
                    <a:pt x="384" y="434"/>
                    <a:pt x="401" y="448"/>
                  </a:cubicBezTo>
                  <a:cubicBezTo>
                    <a:pt x="419" y="461"/>
                    <a:pt x="433" y="478"/>
                    <a:pt x="444" y="498"/>
                  </a:cubicBezTo>
                  <a:cubicBezTo>
                    <a:pt x="454" y="517"/>
                    <a:pt x="461" y="541"/>
                    <a:pt x="465" y="568"/>
                  </a:cubicBezTo>
                  <a:cubicBezTo>
                    <a:pt x="470" y="595"/>
                    <a:pt x="472" y="628"/>
                    <a:pt x="472" y="666"/>
                  </a:cubicBezTo>
                  <a:cubicBezTo>
                    <a:pt x="472" y="713"/>
                    <a:pt x="468" y="753"/>
                    <a:pt x="460" y="785"/>
                  </a:cubicBezTo>
                  <a:cubicBezTo>
                    <a:pt x="452" y="818"/>
                    <a:pt x="436" y="845"/>
                    <a:pt x="413" y="867"/>
                  </a:cubicBezTo>
                  <a:cubicBezTo>
                    <a:pt x="394" y="885"/>
                    <a:pt x="370" y="900"/>
                    <a:pt x="341" y="911"/>
                  </a:cubicBezTo>
                  <a:cubicBezTo>
                    <a:pt x="311" y="922"/>
                    <a:pt x="276" y="927"/>
                    <a:pt x="235" y="927"/>
                  </a:cubicBezTo>
                  <a:cubicBezTo>
                    <a:pt x="158" y="927"/>
                    <a:pt x="99" y="907"/>
                    <a:pt x="59" y="867"/>
                  </a:cubicBezTo>
                  <a:cubicBezTo>
                    <a:pt x="36" y="845"/>
                    <a:pt x="21" y="819"/>
                    <a:pt x="13" y="789"/>
                  </a:cubicBezTo>
                  <a:cubicBezTo>
                    <a:pt x="4" y="759"/>
                    <a:pt x="0" y="720"/>
                    <a:pt x="0" y="671"/>
                  </a:cubicBezTo>
                  <a:cubicBezTo>
                    <a:pt x="143" y="671"/>
                    <a:pt x="143" y="671"/>
                    <a:pt x="143" y="671"/>
                  </a:cubicBezTo>
                  <a:cubicBezTo>
                    <a:pt x="143" y="696"/>
                    <a:pt x="145" y="716"/>
                    <a:pt x="148" y="732"/>
                  </a:cubicBezTo>
                  <a:cubicBezTo>
                    <a:pt x="152" y="748"/>
                    <a:pt x="158" y="762"/>
                    <a:pt x="169" y="774"/>
                  </a:cubicBezTo>
                  <a:cubicBezTo>
                    <a:pt x="175" y="781"/>
                    <a:pt x="184" y="786"/>
                    <a:pt x="195" y="791"/>
                  </a:cubicBezTo>
                  <a:cubicBezTo>
                    <a:pt x="206" y="796"/>
                    <a:pt x="219" y="798"/>
                    <a:pt x="235" y="798"/>
                  </a:cubicBezTo>
                  <a:cubicBezTo>
                    <a:pt x="267" y="798"/>
                    <a:pt x="290" y="790"/>
                    <a:pt x="304" y="773"/>
                  </a:cubicBezTo>
                  <a:cubicBezTo>
                    <a:pt x="314" y="761"/>
                    <a:pt x="320" y="748"/>
                    <a:pt x="323" y="732"/>
                  </a:cubicBezTo>
                  <a:cubicBezTo>
                    <a:pt x="327" y="716"/>
                    <a:pt x="329" y="696"/>
                    <a:pt x="329" y="671"/>
                  </a:cubicBezTo>
                  <a:cubicBezTo>
                    <a:pt x="329" y="648"/>
                    <a:pt x="327" y="628"/>
                    <a:pt x="325" y="611"/>
                  </a:cubicBezTo>
                  <a:cubicBezTo>
                    <a:pt x="323" y="595"/>
                    <a:pt x="319" y="582"/>
                    <a:pt x="313" y="571"/>
                  </a:cubicBezTo>
                  <a:cubicBezTo>
                    <a:pt x="306" y="560"/>
                    <a:pt x="297" y="551"/>
                    <a:pt x="286" y="544"/>
                  </a:cubicBezTo>
                  <a:cubicBezTo>
                    <a:pt x="275" y="536"/>
                    <a:pt x="261" y="529"/>
                    <a:pt x="243" y="522"/>
                  </a:cubicBezTo>
                  <a:cubicBezTo>
                    <a:pt x="134" y="477"/>
                    <a:pt x="134" y="477"/>
                    <a:pt x="134" y="477"/>
                  </a:cubicBezTo>
                  <a:cubicBezTo>
                    <a:pt x="111" y="468"/>
                    <a:pt x="91" y="457"/>
                    <a:pt x="75" y="445"/>
                  </a:cubicBezTo>
                  <a:cubicBezTo>
                    <a:pt x="59" y="433"/>
                    <a:pt x="46" y="418"/>
                    <a:pt x="36" y="401"/>
                  </a:cubicBezTo>
                  <a:cubicBezTo>
                    <a:pt x="26" y="383"/>
                    <a:pt x="19" y="362"/>
                    <a:pt x="15" y="338"/>
                  </a:cubicBezTo>
                  <a:cubicBezTo>
                    <a:pt x="10" y="313"/>
                    <a:pt x="7" y="283"/>
                    <a:pt x="7" y="248"/>
                  </a:cubicBezTo>
                  <a:cubicBezTo>
                    <a:pt x="7" y="207"/>
                    <a:pt x="14" y="170"/>
                    <a:pt x="26" y="137"/>
                  </a:cubicBezTo>
                  <a:cubicBezTo>
                    <a:pt x="38" y="105"/>
                    <a:pt x="57" y="77"/>
                    <a:pt x="82" y="55"/>
                  </a:cubicBezTo>
                  <a:cubicBezTo>
                    <a:pt x="101" y="38"/>
                    <a:pt x="124" y="24"/>
                    <a:pt x="150" y="15"/>
                  </a:cubicBezTo>
                  <a:cubicBezTo>
                    <a:pt x="176" y="5"/>
                    <a:pt x="205" y="0"/>
                    <a:pt x="23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p:cNvSpPr>
              <a:spLocks/>
            </p:cNvSpPr>
            <p:nvPr userDrawn="1"/>
          </p:nvSpPr>
          <p:spPr bwMode="auto">
            <a:xfrm>
              <a:off x="1859" y="1004"/>
              <a:ext cx="43" cy="88"/>
            </a:xfrm>
            <a:custGeom>
              <a:avLst/>
              <a:gdLst>
                <a:gd name="T0" fmla="*/ 43 w 43"/>
                <a:gd name="T1" fmla="*/ 13 h 88"/>
                <a:gd name="T2" fmla="*/ 28 w 43"/>
                <a:gd name="T3" fmla="*/ 13 h 88"/>
                <a:gd name="T4" fmla="*/ 28 w 43"/>
                <a:gd name="T5" fmla="*/ 88 h 88"/>
                <a:gd name="T6" fmla="*/ 15 w 43"/>
                <a:gd name="T7" fmla="*/ 88 h 88"/>
                <a:gd name="T8" fmla="*/ 15 w 43"/>
                <a:gd name="T9" fmla="*/ 13 h 88"/>
                <a:gd name="T10" fmla="*/ 0 w 43"/>
                <a:gd name="T11" fmla="*/ 13 h 88"/>
                <a:gd name="T12" fmla="*/ 0 w 43"/>
                <a:gd name="T13" fmla="*/ 0 h 88"/>
                <a:gd name="T14" fmla="*/ 43 w 43"/>
                <a:gd name="T15" fmla="*/ 0 h 88"/>
                <a:gd name="T16" fmla="*/ 43 w 43"/>
                <a:gd name="T17" fmla="*/ 1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88">
                  <a:moveTo>
                    <a:pt x="43" y="13"/>
                  </a:moveTo>
                  <a:lnTo>
                    <a:pt x="28" y="13"/>
                  </a:lnTo>
                  <a:lnTo>
                    <a:pt x="28" y="88"/>
                  </a:lnTo>
                  <a:lnTo>
                    <a:pt x="15" y="88"/>
                  </a:lnTo>
                  <a:lnTo>
                    <a:pt x="15" y="13"/>
                  </a:lnTo>
                  <a:lnTo>
                    <a:pt x="0" y="13"/>
                  </a:lnTo>
                  <a:lnTo>
                    <a:pt x="0" y="0"/>
                  </a:lnTo>
                  <a:lnTo>
                    <a:pt x="43" y="0"/>
                  </a:lnTo>
                  <a:lnTo>
                    <a:pt x="43" y="1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2"/>
            <p:cNvSpPr>
              <a:spLocks/>
            </p:cNvSpPr>
            <p:nvPr userDrawn="1"/>
          </p:nvSpPr>
          <p:spPr bwMode="auto">
            <a:xfrm>
              <a:off x="1955" y="1003"/>
              <a:ext cx="45" cy="90"/>
            </a:xfrm>
            <a:custGeom>
              <a:avLst/>
              <a:gdLst>
                <a:gd name="T0" fmla="*/ 238 w 472"/>
                <a:gd name="T1" fmla="*/ 0 h 927"/>
                <a:gd name="T2" fmla="*/ 402 w 472"/>
                <a:gd name="T3" fmla="*/ 55 h 927"/>
                <a:gd name="T4" fmla="*/ 452 w 472"/>
                <a:gd name="T5" fmla="*/ 139 h 927"/>
                <a:gd name="T6" fmla="*/ 466 w 472"/>
                <a:gd name="T7" fmla="*/ 253 h 927"/>
                <a:gd name="T8" fmla="*/ 323 w 472"/>
                <a:gd name="T9" fmla="*/ 253 h 927"/>
                <a:gd name="T10" fmla="*/ 319 w 472"/>
                <a:gd name="T11" fmla="*/ 198 h 927"/>
                <a:gd name="T12" fmla="*/ 301 w 472"/>
                <a:gd name="T13" fmla="*/ 156 h 927"/>
                <a:gd name="T14" fmla="*/ 237 w 472"/>
                <a:gd name="T15" fmla="*/ 129 h 927"/>
                <a:gd name="T16" fmla="*/ 201 w 472"/>
                <a:gd name="T17" fmla="*/ 136 h 927"/>
                <a:gd name="T18" fmla="*/ 176 w 472"/>
                <a:gd name="T19" fmla="*/ 155 h 927"/>
                <a:gd name="T20" fmla="*/ 151 w 472"/>
                <a:gd name="T21" fmla="*/ 244 h 927"/>
                <a:gd name="T22" fmla="*/ 154 w 472"/>
                <a:gd name="T23" fmla="*/ 292 h 927"/>
                <a:gd name="T24" fmla="*/ 165 w 472"/>
                <a:gd name="T25" fmla="*/ 324 h 927"/>
                <a:gd name="T26" fmla="*/ 188 w 472"/>
                <a:gd name="T27" fmla="*/ 348 h 927"/>
                <a:gd name="T28" fmla="*/ 227 w 472"/>
                <a:gd name="T29" fmla="*/ 367 h 927"/>
                <a:gd name="T30" fmla="*/ 334 w 472"/>
                <a:gd name="T31" fmla="*/ 411 h 927"/>
                <a:gd name="T32" fmla="*/ 402 w 472"/>
                <a:gd name="T33" fmla="*/ 448 h 927"/>
                <a:gd name="T34" fmla="*/ 444 w 472"/>
                <a:gd name="T35" fmla="*/ 498 h 927"/>
                <a:gd name="T36" fmla="*/ 466 w 472"/>
                <a:gd name="T37" fmla="*/ 568 h 927"/>
                <a:gd name="T38" fmla="*/ 472 w 472"/>
                <a:gd name="T39" fmla="*/ 666 h 927"/>
                <a:gd name="T40" fmla="*/ 460 w 472"/>
                <a:gd name="T41" fmla="*/ 785 h 927"/>
                <a:gd name="T42" fmla="*/ 414 w 472"/>
                <a:gd name="T43" fmla="*/ 867 h 927"/>
                <a:gd name="T44" fmla="*/ 341 w 472"/>
                <a:gd name="T45" fmla="*/ 911 h 927"/>
                <a:gd name="T46" fmla="*/ 236 w 472"/>
                <a:gd name="T47" fmla="*/ 927 h 927"/>
                <a:gd name="T48" fmla="*/ 59 w 472"/>
                <a:gd name="T49" fmla="*/ 867 h 927"/>
                <a:gd name="T50" fmla="*/ 13 w 472"/>
                <a:gd name="T51" fmla="*/ 789 h 927"/>
                <a:gd name="T52" fmla="*/ 0 w 472"/>
                <a:gd name="T53" fmla="*/ 671 h 927"/>
                <a:gd name="T54" fmla="*/ 144 w 472"/>
                <a:gd name="T55" fmla="*/ 671 h 927"/>
                <a:gd name="T56" fmla="*/ 149 w 472"/>
                <a:gd name="T57" fmla="*/ 732 h 927"/>
                <a:gd name="T58" fmla="*/ 169 w 472"/>
                <a:gd name="T59" fmla="*/ 774 h 927"/>
                <a:gd name="T60" fmla="*/ 195 w 472"/>
                <a:gd name="T61" fmla="*/ 791 h 927"/>
                <a:gd name="T62" fmla="*/ 236 w 472"/>
                <a:gd name="T63" fmla="*/ 798 h 927"/>
                <a:gd name="T64" fmla="*/ 305 w 472"/>
                <a:gd name="T65" fmla="*/ 773 h 927"/>
                <a:gd name="T66" fmla="*/ 324 w 472"/>
                <a:gd name="T67" fmla="*/ 732 h 927"/>
                <a:gd name="T68" fmla="*/ 329 w 472"/>
                <a:gd name="T69" fmla="*/ 671 h 927"/>
                <a:gd name="T70" fmla="*/ 326 w 472"/>
                <a:gd name="T71" fmla="*/ 611 h 927"/>
                <a:gd name="T72" fmla="*/ 313 w 472"/>
                <a:gd name="T73" fmla="*/ 571 h 927"/>
                <a:gd name="T74" fmla="*/ 287 w 472"/>
                <a:gd name="T75" fmla="*/ 544 h 927"/>
                <a:gd name="T76" fmla="*/ 243 w 472"/>
                <a:gd name="T77" fmla="*/ 522 h 927"/>
                <a:gd name="T78" fmla="*/ 135 w 472"/>
                <a:gd name="T79" fmla="*/ 477 h 927"/>
                <a:gd name="T80" fmla="*/ 76 w 472"/>
                <a:gd name="T81" fmla="*/ 445 h 927"/>
                <a:gd name="T82" fmla="*/ 37 w 472"/>
                <a:gd name="T83" fmla="*/ 401 h 927"/>
                <a:gd name="T84" fmla="*/ 15 w 472"/>
                <a:gd name="T85" fmla="*/ 338 h 927"/>
                <a:gd name="T86" fmla="*/ 8 w 472"/>
                <a:gd name="T87" fmla="*/ 248 h 927"/>
                <a:gd name="T88" fmla="*/ 27 w 472"/>
                <a:gd name="T89" fmla="*/ 137 h 927"/>
                <a:gd name="T90" fmla="*/ 82 w 472"/>
                <a:gd name="T91" fmla="*/ 55 h 927"/>
                <a:gd name="T92" fmla="*/ 151 w 472"/>
                <a:gd name="T93" fmla="*/ 15 h 927"/>
                <a:gd name="T94" fmla="*/ 238 w 472"/>
                <a:gd name="T95" fmla="*/ 0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72" h="927">
                  <a:moveTo>
                    <a:pt x="238" y="0"/>
                  </a:moveTo>
                  <a:cubicBezTo>
                    <a:pt x="309" y="0"/>
                    <a:pt x="364" y="18"/>
                    <a:pt x="402" y="55"/>
                  </a:cubicBezTo>
                  <a:cubicBezTo>
                    <a:pt x="426" y="78"/>
                    <a:pt x="443" y="106"/>
                    <a:pt x="452" y="139"/>
                  </a:cubicBezTo>
                  <a:cubicBezTo>
                    <a:pt x="461" y="172"/>
                    <a:pt x="466" y="210"/>
                    <a:pt x="466" y="253"/>
                  </a:cubicBezTo>
                  <a:cubicBezTo>
                    <a:pt x="323" y="253"/>
                    <a:pt x="323" y="253"/>
                    <a:pt x="323" y="253"/>
                  </a:cubicBezTo>
                  <a:cubicBezTo>
                    <a:pt x="323" y="233"/>
                    <a:pt x="321" y="214"/>
                    <a:pt x="319" y="198"/>
                  </a:cubicBezTo>
                  <a:cubicBezTo>
                    <a:pt x="316" y="182"/>
                    <a:pt x="310" y="168"/>
                    <a:pt x="301" y="156"/>
                  </a:cubicBezTo>
                  <a:cubicBezTo>
                    <a:pt x="287" y="138"/>
                    <a:pt x="266" y="129"/>
                    <a:pt x="237" y="129"/>
                  </a:cubicBezTo>
                  <a:cubicBezTo>
                    <a:pt x="223" y="129"/>
                    <a:pt x="210" y="131"/>
                    <a:pt x="201" y="136"/>
                  </a:cubicBezTo>
                  <a:cubicBezTo>
                    <a:pt x="191" y="141"/>
                    <a:pt x="182" y="147"/>
                    <a:pt x="176" y="155"/>
                  </a:cubicBezTo>
                  <a:cubicBezTo>
                    <a:pt x="159" y="173"/>
                    <a:pt x="151" y="203"/>
                    <a:pt x="151" y="244"/>
                  </a:cubicBezTo>
                  <a:cubicBezTo>
                    <a:pt x="151" y="263"/>
                    <a:pt x="152" y="279"/>
                    <a:pt x="154" y="292"/>
                  </a:cubicBezTo>
                  <a:cubicBezTo>
                    <a:pt x="156" y="304"/>
                    <a:pt x="159" y="315"/>
                    <a:pt x="165" y="324"/>
                  </a:cubicBezTo>
                  <a:cubicBezTo>
                    <a:pt x="170" y="333"/>
                    <a:pt x="178" y="341"/>
                    <a:pt x="188" y="348"/>
                  </a:cubicBezTo>
                  <a:cubicBezTo>
                    <a:pt x="198" y="355"/>
                    <a:pt x="211" y="361"/>
                    <a:pt x="227" y="367"/>
                  </a:cubicBezTo>
                  <a:cubicBezTo>
                    <a:pt x="334" y="411"/>
                    <a:pt x="334" y="411"/>
                    <a:pt x="334" y="411"/>
                  </a:cubicBezTo>
                  <a:cubicBezTo>
                    <a:pt x="362" y="422"/>
                    <a:pt x="384" y="434"/>
                    <a:pt x="402" y="448"/>
                  </a:cubicBezTo>
                  <a:cubicBezTo>
                    <a:pt x="420" y="461"/>
                    <a:pt x="434" y="478"/>
                    <a:pt x="444" y="498"/>
                  </a:cubicBezTo>
                  <a:cubicBezTo>
                    <a:pt x="455" y="517"/>
                    <a:pt x="462" y="541"/>
                    <a:pt x="466" y="568"/>
                  </a:cubicBezTo>
                  <a:cubicBezTo>
                    <a:pt x="470" y="595"/>
                    <a:pt x="472" y="628"/>
                    <a:pt x="472" y="666"/>
                  </a:cubicBezTo>
                  <a:cubicBezTo>
                    <a:pt x="472" y="713"/>
                    <a:pt x="468" y="753"/>
                    <a:pt x="460" y="785"/>
                  </a:cubicBezTo>
                  <a:cubicBezTo>
                    <a:pt x="452" y="818"/>
                    <a:pt x="437" y="845"/>
                    <a:pt x="414" y="867"/>
                  </a:cubicBezTo>
                  <a:cubicBezTo>
                    <a:pt x="395" y="885"/>
                    <a:pt x="371" y="900"/>
                    <a:pt x="341" y="911"/>
                  </a:cubicBezTo>
                  <a:cubicBezTo>
                    <a:pt x="312" y="922"/>
                    <a:pt x="277" y="927"/>
                    <a:pt x="236" y="927"/>
                  </a:cubicBezTo>
                  <a:cubicBezTo>
                    <a:pt x="158" y="927"/>
                    <a:pt x="99" y="907"/>
                    <a:pt x="59" y="867"/>
                  </a:cubicBezTo>
                  <a:cubicBezTo>
                    <a:pt x="37" y="845"/>
                    <a:pt x="22" y="819"/>
                    <a:pt x="13" y="789"/>
                  </a:cubicBezTo>
                  <a:cubicBezTo>
                    <a:pt x="5" y="759"/>
                    <a:pt x="0" y="720"/>
                    <a:pt x="0" y="671"/>
                  </a:cubicBezTo>
                  <a:cubicBezTo>
                    <a:pt x="144" y="671"/>
                    <a:pt x="144" y="671"/>
                    <a:pt x="144" y="671"/>
                  </a:cubicBezTo>
                  <a:cubicBezTo>
                    <a:pt x="144" y="696"/>
                    <a:pt x="145" y="716"/>
                    <a:pt x="149" y="732"/>
                  </a:cubicBezTo>
                  <a:cubicBezTo>
                    <a:pt x="152" y="748"/>
                    <a:pt x="159" y="762"/>
                    <a:pt x="169" y="774"/>
                  </a:cubicBezTo>
                  <a:cubicBezTo>
                    <a:pt x="176" y="781"/>
                    <a:pt x="185" y="786"/>
                    <a:pt x="195" y="791"/>
                  </a:cubicBezTo>
                  <a:cubicBezTo>
                    <a:pt x="206" y="796"/>
                    <a:pt x="220" y="798"/>
                    <a:pt x="236" y="798"/>
                  </a:cubicBezTo>
                  <a:cubicBezTo>
                    <a:pt x="267" y="798"/>
                    <a:pt x="290" y="790"/>
                    <a:pt x="305" y="773"/>
                  </a:cubicBezTo>
                  <a:cubicBezTo>
                    <a:pt x="314" y="761"/>
                    <a:pt x="321" y="748"/>
                    <a:pt x="324" y="732"/>
                  </a:cubicBezTo>
                  <a:cubicBezTo>
                    <a:pt x="327" y="716"/>
                    <a:pt x="329" y="696"/>
                    <a:pt x="329" y="671"/>
                  </a:cubicBezTo>
                  <a:cubicBezTo>
                    <a:pt x="329" y="648"/>
                    <a:pt x="328" y="628"/>
                    <a:pt x="326" y="611"/>
                  </a:cubicBezTo>
                  <a:cubicBezTo>
                    <a:pt x="324" y="595"/>
                    <a:pt x="320" y="582"/>
                    <a:pt x="313" y="571"/>
                  </a:cubicBezTo>
                  <a:cubicBezTo>
                    <a:pt x="307" y="560"/>
                    <a:pt x="298" y="551"/>
                    <a:pt x="287" y="544"/>
                  </a:cubicBezTo>
                  <a:cubicBezTo>
                    <a:pt x="276" y="536"/>
                    <a:pt x="261" y="529"/>
                    <a:pt x="243" y="522"/>
                  </a:cubicBezTo>
                  <a:cubicBezTo>
                    <a:pt x="135" y="477"/>
                    <a:pt x="135" y="477"/>
                    <a:pt x="135" y="477"/>
                  </a:cubicBezTo>
                  <a:cubicBezTo>
                    <a:pt x="112" y="468"/>
                    <a:pt x="92" y="457"/>
                    <a:pt x="76" y="445"/>
                  </a:cubicBezTo>
                  <a:cubicBezTo>
                    <a:pt x="60" y="433"/>
                    <a:pt x="47" y="418"/>
                    <a:pt x="37" y="401"/>
                  </a:cubicBezTo>
                  <a:cubicBezTo>
                    <a:pt x="27" y="383"/>
                    <a:pt x="20" y="362"/>
                    <a:pt x="15" y="338"/>
                  </a:cubicBezTo>
                  <a:cubicBezTo>
                    <a:pt x="10" y="313"/>
                    <a:pt x="8" y="283"/>
                    <a:pt x="8" y="248"/>
                  </a:cubicBezTo>
                  <a:cubicBezTo>
                    <a:pt x="8" y="207"/>
                    <a:pt x="14" y="170"/>
                    <a:pt x="27" y="137"/>
                  </a:cubicBezTo>
                  <a:cubicBezTo>
                    <a:pt x="39" y="105"/>
                    <a:pt x="57" y="77"/>
                    <a:pt x="82" y="55"/>
                  </a:cubicBezTo>
                  <a:cubicBezTo>
                    <a:pt x="102" y="38"/>
                    <a:pt x="125" y="24"/>
                    <a:pt x="151" y="15"/>
                  </a:cubicBezTo>
                  <a:cubicBezTo>
                    <a:pt x="177" y="5"/>
                    <a:pt x="206" y="0"/>
                    <a:pt x="23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p:cNvSpPr>
              <a:spLocks/>
            </p:cNvSpPr>
            <p:nvPr userDrawn="1"/>
          </p:nvSpPr>
          <p:spPr bwMode="auto">
            <a:xfrm>
              <a:off x="2024" y="1004"/>
              <a:ext cx="37" cy="88"/>
            </a:xfrm>
            <a:custGeom>
              <a:avLst/>
              <a:gdLst>
                <a:gd name="T0" fmla="*/ 37 w 37"/>
                <a:gd name="T1" fmla="*/ 13 h 88"/>
                <a:gd name="T2" fmla="*/ 14 w 37"/>
                <a:gd name="T3" fmla="*/ 13 h 88"/>
                <a:gd name="T4" fmla="*/ 14 w 37"/>
                <a:gd name="T5" fmla="*/ 37 h 88"/>
                <a:gd name="T6" fmla="*/ 34 w 37"/>
                <a:gd name="T7" fmla="*/ 37 h 88"/>
                <a:gd name="T8" fmla="*/ 34 w 37"/>
                <a:gd name="T9" fmla="*/ 50 h 88"/>
                <a:gd name="T10" fmla="*/ 14 w 37"/>
                <a:gd name="T11" fmla="*/ 50 h 88"/>
                <a:gd name="T12" fmla="*/ 14 w 37"/>
                <a:gd name="T13" fmla="*/ 75 h 88"/>
                <a:gd name="T14" fmla="*/ 37 w 37"/>
                <a:gd name="T15" fmla="*/ 75 h 88"/>
                <a:gd name="T16" fmla="*/ 37 w 37"/>
                <a:gd name="T17" fmla="*/ 88 h 88"/>
                <a:gd name="T18" fmla="*/ 0 w 37"/>
                <a:gd name="T19" fmla="*/ 88 h 88"/>
                <a:gd name="T20" fmla="*/ 0 w 37"/>
                <a:gd name="T21" fmla="*/ 0 h 88"/>
                <a:gd name="T22" fmla="*/ 37 w 37"/>
                <a:gd name="T23" fmla="*/ 0 h 88"/>
                <a:gd name="T24" fmla="*/ 37 w 37"/>
                <a:gd name="T25" fmla="*/ 1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88">
                  <a:moveTo>
                    <a:pt x="37" y="13"/>
                  </a:moveTo>
                  <a:lnTo>
                    <a:pt x="14" y="13"/>
                  </a:lnTo>
                  <a:lnTo>
                    <a:pt x="14" y="37"/>
                  </a:lnTo>
                  <a:lnTo>
                    <a:pt x="34" y="37"/>
                  </a:lnTo>
                  <a:lnTo>
                    <a:pt x="34" y="50"/>
                  </a:lnTo>
                  <a:lnTo>
                    <a:pt x="14" y="50"/>
                  </a:lnTo>
                  <a:lnTo>
                    <a:pt x="14" y="75"/>
                  </a:lnTo>
                  <a:lnTo>
                    <a:pt x="37" y="75"/>
                  </a:lnTo>
                  <a:lnTo>
                    <a:pt x="37" y="88"/>
                  </a:lnTo>
                  <a:lnTo>
                    <a:pt x="0" y="88"/>
                  </a:lnTo>
                  <a:lnTo>
                    <a:pt x="0" y="0"/>
                  </a:lnTo>
                  <a:lnTo>
                    <a:pt x="37" y="0"/>
                  </a:lnTo>
                  <a:lnTo>
                    <a:pt x="37" y="1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4"/>
            <p:cNvSpPr>
              <a:spLocks/>
            </p:cNvSpPr>
            <p:nvPr userDrawn="1"/>
          </p:nvSpPr>
          <p:spPr bwMode="auto">
            <a:xfrm>
              <a:off x="2083" y="1003"/>
              <a:ext cx="46" cy="90"/>
            </a:xfrm>
            <a:custGeom>
              <a:avLst/>
              <a:gdLst>
                <a:gd name="T0" fmla="*/ 243 w 476"/>
                <a:gd name="T1" fmla="*/ 0 h 932"/>
                <a:gd name="T2" fmla="*/ 334 w 476"/>
                <a:gd name="T3" fmla="*/ 15 h 932"/>
                <a:gd name="T4" fmla="*/ 403 w 476"/>
                <a:gd name="T5" fmla="*/ 59 h 932"/>
                <a:gd name="T6" fmla="*/ 455 w 476"/>
                <a:gd name="T7" fmla="*/ 140 h 932"/>
                <a:gd name="T8" fmla="*/ 476 w 476"/>
                <a:gd name="T9" fmla="*/ 251 h 932"/>
                <a:gd name="T10" fmla="*/ 332 w 476"/>
                <a:gd name="T11" fmla="*/ 251 h 932"/>
                <a:gd name="T12" fmla="*/ 327 w 476"/>
                <a:gd name="T13" fmla="*/ 202 h 932"/>
                <a:gd name="T14" fmla="*/ 311 w 476"/>
                <a:gd name="T15" fmla="*/ 163 h 932"/>
                <a:gd name="T16" fmla="*/ 285 w 476"/>
                <a:gd name="T17" fmla="*/ 138 h 932"/>
                <a:gd name="T18" fmla="*/ 243 w 476"/>
                <a:gd name="T19" fmla="*/ 130 h 932"/>
                <a:gd name="T20" fmla="*/ 201 w 476"/>
                <a:gd name="T21" fmla="*/ 139 h 932"/>
                <a:gd name="T22" fmla="*/ 175 w 476"/>
                <a:gd name="T23" fmla="*/ 164 h 932"/>
                <a:gd name="T24" fmla="*/ 148 w 476"/>
                <a:gd name="T25" fmla="*/ 269 h 932"/>
                <a:gd name="T26" fmla="*/ 143 w 476"/>
                <a:gd name="T27" fmla="*/ 466 h 932"/>
                <a:gd name="T28" fmla="*/ 148 w 476"/>
                <a:gd name="T29" fmla="*/ 663 h 932"/>
                <a:gd name="T30" fmla="*/ 175 w 476"/>
                <a:gd name="T31" fmla="*/ 768 h 932"/>
                <a:gd name="T32" fmla="*/ 201 w 476"/>
                <a:gd name="T33" fmla="*/ 793 h 932"/>
                <a:gd name="T34" fmla="*/ 243 w 476"/>
                <a:gd name="T35" fmla="*/ 802 h 932"/>
                <a:gd name="T36" fmla="*/ 285 w 476"/>
                <a:gd name="T37" fmla="*/ 793 h 932"/>
                <a:gd name="T38" fmla="*/ 311 w 476"/>
                <a:gd name="T39" fmla="*/ 769 h 932"/>
                <a:gd name="T40" fmla="*/ 327 w 476"/>
                <a:gd name="T41" fmla="*/ 728 h 932"/>
                <a:gd name="T42" fmla="*/ 332 w 476"/>
                <a:gd name="T43" fmla="*/ 680 h 932"/>
                <a:gd name="T44" fmla="*/ 476 w 476"/>
                <a:gd name="T45" fmla="*/ 680 h 932"/>
                <a:gd name="T46" fmla="*/ 454 w 476"/>
                <a:gd name="T47" fmla="*/ 792 h 932"/>
                <a:gd name="T48" fmla="*/ 400 w 476"/>
                <a:gd name="T49" fmla="*/ 874 h 932"/>
                <a:gd name="T50" fmla="*/ 332 w 476"/>
                <a:gd name="T51" fmla="*/ 918 h 932"/>
                <a:gd name="T52" fmla="*/ 243 w 476"/>
                <a:gd name="T53" fmla="*/ 932 h 932"/>
                <a:gd name="T54" fmla="*/ 137 w 476"/>
                <a:gd name="T55" fmla="*/ 909 h 932"/>
                <a:gd name="T56" fmla="*/ 66 w 476"/>
                <a:gd name="T57" fmla="*/ 854 h 932"/>
                <a:gd name="T58" fmla="*/ 31 w 476"/>
                <a:gd name="T59" fmla="*/ 793 h 932"/>
                <a:gd name="T60" fmla="*/ 11 w 476"/>
                <a:gd name="T61" fmla="*/ 714 h 932"/>
                <a:gd name="T62" fmla="*/ 2 w 476"/>
                <a:gd name="T63" fmla="*/ 607 h 932"/>
                <a:gd name="T64" fmla="*/ 0 w 476"/>
                <a:gd name="T65" fmla="*/ 466 h 932"/>
                <a:gd name="T66" fmla="*/ 2 w 476"/>
                <a:gd name="T67" fmla="*/ 325 h 932"/>
                <a:gd name="T68" fmla="*/ 11 w 476"/>
                <a:gd name="T69" fmla="*/ 218 h 932"/>
                <a:gd name="T70" fmla="*/ 31 w 476"/>
                <a:gd name="T71" fmla="*/ 138 h 932"/>
                <a:gd name="T72" fmla="*/ 66 w 476"/>
                <a:gd name="T73" fmla="*/ 78 h 932"/>
                <a:gd name="T74" fmla="*/ 137 w 476"/>
                <a:gd name="T75" fmla="*/ 23 h 932"/>
                <a:gd name="T76" fmla="*/ 243 w 476"/>
                <a:gd name="T77" fmla="*/ 0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6" h="932">
                  <a:moveTo>
                    <a:pt x="243" y="0"/>
                  </a:moveTo>
                  <a:cubicBezTo>
                    <a:pt x="278" y="0"/>
                    <a:pt x="308" y="5"/>
                    <a:pt x="334" y="15"/>
                  </a:cubicBezTo>
                  <a:cubicBezTo>
                    <a:pt x="359" y="25"/>
                    <a:pt x="382" y="40"/>
                    <a:pt x="403" y="59"/>
                  </a:cubicBezTo>
                  <a:cubicBezTo>
                    <a:pt x="426" y="80"/>
                    <a:pt x="443" y="108"/>
                    <a:pt x="455" y="140"/>
                  </a:cubicBezTo>
                  <a:cubicBezTo>
                    <a:pt x="467" y="173"/>
                    <a:pt x="474" y="210"/>
                    <a:pt x="476" y="251"/>
                  </a:cubicBezTo>
                  <a:cubicBezTo>
                    <a:pt x="332" y="251"/>
                    <a:pt x="332" y="251"/>
                    <a:pt x="332" y="251"/>
                  </a:cubicBezTo>
                  <a:cubicBezTo>
                    <a:pt x="332" y="234"/>
                    <a:pt x="330" y="218"/>
                    <a:pt x="327" y="202"/>
                  </a:cubicBezTo>
                  <a:cubicBezTo>
                    <a:pt x="324" y="187"/>
                    <a:pt x="318" y="174"/>
                    <a:pt x="311" y="163"/>
                  </a:cubicBezTo>
                  <a:cubicBezTo>
                    <a:pt x="304" y="153"/>
                    <a:pt x="295" y="144"/>
                    <a:pt x="285" y="138"/>
                  </a:cubicBezTo>
                  <a:cubicBezTo>
                    <a:pt x="274" y="133"/>
                    <a:pt x="260" y="130"/>
                    <a:pt x="243" y="130"/>
                  </a:cubicBezTo>
                  <a:cubicBezTo>
                    <a:pt x="226" y="130"/>
                    <a:pt x="212" y="133"/>
                    <a:pt x="201" y="139"/>
                  </a:cubicBezTo>
                  <a:cubicBezTo>
                    <a:pt x="191" y="146"/>
                    <a:pt x="182" y="154"/>
                    <a:pt x="175" y="164"/>
                  </a:cubicBezTo>
                  <a:cubicBezTo>
                    <a:pt x="161" y="186"/>
                    <a:pt x="152" y="221"/>
                    <a:pt x="148" y="269"/>
                  </a:cubicBezTo>
                  <a:cubicBezTo>
                    <a:pt x="145" y="317"/>
                    <a:pt x="143" y="382"/>
                    <a:pt x="143" y="466"/>
                  </a:cubicBezTo>
                  <a:cubicBezTo>
                    <a:pt x="143" y="550"/>
                    <a:pt x="145" y="615"/>
                    <a:pt x="148" y="663"/>
                  </a:cubicBezTo>
                  <a:cubicBezTo>
                    <a:pt x="152" y="711"/>
                    <a:pt x="161" y="746"/>
                    <a:pt x="175" y="768"/>
                  </a:cubicBezTo>
                  <a:cubicBezTo>
                    <a:pt x="182" y="778"/>
                    <a:pt x="191" y="786"/>
                    <a:pt x="201" y="793"/>
                  </a:cubicBezTo>
                  <a:cubicBezTo>
                    <a:pt x="212" y="799"/>
                    <a:pt x="226" y="802"/>
                    <a:pt x="243" y="802"/>
                  </a:cubicBezTo>
                  <a:cubicBezTo>
                    <a:pt x="260" y="802"/>
                    <a:pt x="274" y="799"/>
                    <a:pt x="285" y="793"/>
                  </a:cubicBezTo>
                  <a:cubicBezTo>
                    <a:pt x="295" y="787"/>
                    <a:pt x="304" y="779"/>
                    <a:pt x="311" y="769"/>
                  </a:cubicBezTo>
                  <a:cubicBezTo>
                    <a:pt x="318" y="757"/>
                    <a:pt x="324" y="744"/>
                    <a:pt x="327" y="728"/>
                  </a:cubicBezTo>
                  <a:cubicBezTo>
                    <a:pt x="330" y="713"/>
                    <a:pt x="332" y="697"/>
                    <a:pt x="332" y="680"/>
                  </a:cubicBezTo>
                  <a:cubicBezTo>
                    <a:pt x="476" y="680"/>
                    <a:pt x="476" y="680"/>
                    <a:pt x="476" y="680"/>
                  </a:cubicBezTo>
                  <a:cubicBezTo>
                    <a:pt x="474" y="721"/>
                    <a:pt x="467" y="758"/>
                    <a:pt x="454" y="792"/>
                  </a:cubicBezTo>
                  <a:cubicBezTo>
                    <a:pt x="441" y="825"/>
                    <a:pt x="423" y="853"/>
                    <a:pt x="400" y="874"/>
                  </a:cubicBezTo>
                  <a:cubicBezTo>
                    <a:pt x="380" y="894"/>
                    <a:pt x="357" y="908"/>
                    <a:pt x="332" y="918"/>
                  </a:cubicBezTo>
                  <a:cubicBezTo>
                    <a:pt x="308" y="927"/>
                    <a:pt x="278" y="932"/>
                    <a:pt x="243" y="932"/>
                  </a:cubicBezTo>
                  <a:cubicBezTo>
                    <a:pt x="200" y="932"/>
                    <a:pt x="165" y="924"/>
                    <a:pt x="137" y="909"/>
                  </a:cubicBezTo>
                  <a:cubicBezTo>
                    <a:pt x="109" y="894"/>
                    <a:pt x="85" y="876"/>
                    <a:pt x="66" y="854"/>
                  </a:cubicBezTo>
                  <a:cubicBezTo>
                    <a:pt x="51" y="836"/>
                    <a:pt x="39" y="816"/>
                    <a:pt x="31" y="793"/>
                  </a:cubicBezTo>
                  <a:cubicBezTo>
                    <a:pt x="22" y="771"/>
                    <a:pt x="15" y="745"/>
                    <a:pt x="11" y="714"/>
                  </a:cubicBezTo>
                  <a:cubicBezTo>
                    <a:pt x="6" y="683"/>
                    <a:pt x="3" y="648"/>
                    <a:pt x="2" y="607"/>
                  </a:cubicBezTo>
                  <a:cubicBezTo>
                    <a:pt x="1" y="567"/>
                    <a:pt x="0" y="520"/>
                    <a:pt x="0" y="466"/>
                  </a:cubicBezTo>
                  <a:cubicBezTo>
                    <a:pt x="0" y="412"/>
                    <a:pt x="1" y="365"/>
                    <a:pt x="2" y="325"/>
                  </a:cubicBezTo>
                  <a:cubicBezTo>
                    <a:pt x="3" y="284"/>
                    <a:pt x="6" y="248"/>
                    <a:pt x="11" y="218"/>
                  </a:cubicBezTo>
                  <a:cubicBezTo>
                    <a:pt x="15" y="187"/>
                    <a:pt x="22" y="161"/>
                    <a:pt x="31" y="138"/>
                  </a:cubicBezTo>
                  <a:cubicBezTo>
                    <a:pt x="39" y="116"/>
                    <a:pt x="51" y="96"/>
                    <a:pt x="66" y="78"/>
                  </a:cubicBezTo>
                  <a:cubicBezTo>
                    <a:pt x="85" y="56"/>
                    <a:pt x="109" y="38"/>
                    <a:pt x="137" y="23"/>
                  </a:cubicBezTo>
                  <a:cubicBezTo>
                    <a:pt x="165" y="8"/>
                    <a:pt x="200" y="0"/>
                    <a:pt x="24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5"/>
            <p:cNvSpPr>
              <a:spLocks/>
            </p:cNvSpPr>
            <p:nvPr userDrawn="1"/>
          </p:nvSpPr>
          <p:spPr bwMode="auto">
            <a:xfrm>
              <a:off x="2152" y="1004"/>
              <a:ext cx="44" cy="89"/>
            </a:xfrm>
            <a:custGeom>
              <a:avLst/>
              <a:gdLst>
                <a:gd name="T0" fmla="*/ 465 w 465"/>
                <a:gd name="T1" fmla="*/ 685 h 921"/>
                <a:gd name="T2" fmla="*/ 402 w 465"/>
                <a:gd name="T3" fmla="*/ 853 h 921"/>
                <a:gd name="T4" fmla="*/ 233 w 465"/>
                <a:gd name="T5" fmla="*/ 921 h 921"/>
                <a:gd name="T6" fmla="*/ 63 w 465"/>
                <a:gd name="T7" fmla="*/ 853 h 921"/>
                <a:gd name="T8" fmla="*/ 0 w 465"/>
                <a:gd name="T9" fmla="*/ 685 h 921"/>
                <a:gd name="T10" fmla="*/ 0 w 465"/>
                <a:gd name="T11" fmla="*/ 0 h 921"/>
                <a:gd name="T12" fmla="*/ 144 w 465"/>
                <a:gd name="T13" fmla="*/ 0 h 921"/>
                <a:gd name="T14" fmla="*/ 144 w 465"/>
                <a:gd name="T15" fmla="*/ 680 h 921"/>
                <a:gd name="T16" fmla="*/ 167 w 465"/>
                <a:gd name="T17" fmla="*/ 765 h 921"/>
                <a:gd name="T18" fmla="*/ 233 w 465"/>
                <a:gd name="T19" fmla="*/ 791 h 921"/>
                <a:gd name="T20" fmla="*/ 298 w 465"/>
                <a:gd name="T21" fmla="*/ 765 h 921"/>
                <a:gd name="T22" fmla="*/ 321 w 465"/>
                <a:gd name="T23" fmla="*/ 680 h 921"/>
                <a:gd name="T24" fmla="*/ 321 w 465"/>
                <a:gd name="T25" fmla="*/ 0 h 921"/>
                <a:gd name="T26" fmla="*/ 465 w 465"/>
                <a:gd name="T27" fmla="*/ 0 h 921"/>
                <a:gd name="T28" fmla="*/ 465 w 465"/>
                <a:gd name="T29" fmla="*/ 685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5" h="921">
                  <a:moveTo>
                    <a:pt x="465" y="685"/>
                  </a:moveTo>
                  <a:cubicBezTo>
                    <a:pt x="465" y="755"/>
                    <a:pt x="444" y="811"/>
                    <a:pt x="402" y="853"/>
                  </a:cubicBezTo>
                  <a:cubicBezTo>
                    <a:pt x="358" y="898"/>
                    <a:pt x="302" y="921"/>
                    <a:pt x="233" y="921"/>
                  </a:cubicBezTo>
                  <a:cubicBezTo>
                    <a:pt x="163" y="921"/>
                    <a:pt x="106" y="898"/>
                    <a:pt x="63" y="853"/>
                  </a:cubicBezTo>
                  <a:cubicBezTo>
                    <a:pt x="21" y="811"/>
                    <a:pt x="0" y="755"/>
                    <a:pt x="0" y="685"/>
                  </a:cubicBezTo>
                  <a:cubicBezTo>
                    <a:pt x="0" y="0"/>
                    <a:pt x="0" y="0"/>
                    <a:pt x="0" y="0"/>
                  </a:cubicBezTo>
                  <a:cubicBezTo>
                    <a:pt x="144" y="0"/>
                    <a:pt x="144" y="0"/>
                    <a:pt x="144" y="0"/>
                  </a:cubicBezTo>
                  <a:cubicBezTo>
                    <a:pt x="144" y="680"/>
                    <a:pt x="144" y="680"/>
                    <a:pt x="144" y="680"/>
                  </a:cubicBezTo>
                  <a:cubicBezTo>
                    <a:pt x="144" y="718"/>
                    <a:pt x="151" y="747"/>
                    <a:pt x="167" y="765"/>
                  </a:cubicBezTo>
                  <a:cubicBezTo>
                    <a:pt x="182" y="782"/>
                    <a:pt x="204" y="791"/>
                    <a:pt x="233" y="791"/>
                  </a:cubicBezTo>
                  <a:cubicBezTo>
                    <a:pt x="261" y="791"/>
                    <a:pt x="283" y="782"/>
                    <a:pt x="298" y="765"/>
                  </a:cubicBezTo>
                  <a:cubicBezTo>
                    <a:pt x="314" y="747"/>
                    <a:pt x="321" y="718"/>
                    <a:pt x="321" y="680"/>
                  </a:cubicBezTo>
                  <a:cubicBezTo>
                    <a:pt x="321" y="0"/>
                    <a:pt x="321" y="0"/>
                    <a:pt x="321" y="0"/>
                  </a:cubicBezTo>
                  <a:cubicBezTo>
                    <a:pt x="465" y="0"/>
                    <a:pt x="465" y="0"/>
                    <a:pt x="465" y="0"/>
                  </a:cubicBezTo>
                  <a:lnTo>
                    <a:pt x="465" y="68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6"/>
            <p:cNvSpPr>
              <a:spLocks noEditPoints="1"/>
            </p:cNvSpPr>
            <p:nvPr userDrawn="1"/>
          </p:nvSpPr>
          <p:spPr bwMode="auto">
            <a:xfrm>
              <a:off x="2222" y="1004"/>
              <a:ext cx="48" cy="88"/>
            </a:xfrm>
            <a:custGeom>
              <a:avLst/>
              <a:gdLst>
                <a:gd name="T0" fmla="*/ 231 w 493"/>
                <a:gd name="T1" fmla="*/ 0 h 910"/>
                <a:gd name="T2" fmla="*/ 410 w 493"/>
                <a:gd name="T3" fmla="*/ 63 h 910"/>
                <a:gd name="T4" fmla="*/ 463 w 493"/>
                <a:gd name="T5" fmla="*/ 268 h 910"/>
                <a:gd name="T6" fmla="*/ 442 w 493"/>
                <a:gd name="T7" fmla="*/ 413 h 910"/>
                <a:gd name="T8" fmla="*/ 357 w 493"/>
                <a:gd name="T9" fmla="*/ 506 h 910"/>
                <a:gd name="T10" fmla="*/ 493 w 493"/>
                <a:gd name="T11" fmla="*/ 910 h 910"/>
                <a:gd name="T12" fmla="*/ 343 w 493"/>
                <a:gd name="T13" fmla="*/ 910 h 910"/>
                <a:gd name="T14" fmla="*/ 224 w 493"/>
                <a:gd name="T15" fmla="*/ 537 h 910"/>
                <a:gd name="T16" fmla="*/ 144 w 493"/>
                <a:gd name="T17" fmla="*/ 537 h 910"/>
                <a:gd name="T18" fmla="*/ 144 w 493"/>
                <a:gd name="T19" fmla="*/ 910 h 910"/>
                <a:gd name="T20" fmla="*/ 0 w 493"/>
                <a:gd name="T21" fmla="*/ 910 h 910"/>
                <a:gd name="T22" fmla="*/ 0 w 493"/>
                <a:gd name="T23" fmla="*/ 0 h 910"/>
                <a:gd name="T24" fmla="*/ 231 w 493"/>
                <a:gd name="T25" fmla="*/ 0 h 910"/>
                <a:gd name="T26" fmla="*/ 144 w 493"/>
                <a:gd name="T27" fmla="*/ 129 h 910"/>
                <a:gd name="T28" fmla="*/ 144 w 493"/>
                <a:gd name="T29" fmla="*/ 408 h 910"/>
                <a:gd name="T30" fmla="*/ 232 w 493"/>
                <a:gd name="T31" fmla="*/ 408 h 910"/>
                <a:gd name="T32" fmla="*/ 278 w 493"/>
                <a:gd name="T33" fmla="*/ 397 h 910"/>
                <a:gd name="T34" fmla="*/ 305 w 493"/>
                <a:gd name="T35" fmla="*/ 367 h 910"/>
                <a:gd name="T36" fmla="*/ 317 w 493"/>
                <a:gd name="T37" fmla="*/ 322 h 910"/>
                <a:gd name="T38" fmla="*/ 320 w 493"/>
                <a:gd name="T39" fmla="*/ 268 h 910"/>
                <a:gd name="T40" fmla="*/ 317 w 493"/>
                <a:gd name="T41" fmla="*/ 214 h 910"/>
                <a:gd name="T42" fmla="*/ 305 w 493"/>
                <a:gd name="T43" fmla="*/ 170 h 910"/>
                <a:gd name="T44" fmla="*/ 278 w 493"/>
                <a:gd name="T45" fmla="*/ 140 h 910"/>
                <a:gd name="T46" fmla="*/ 232 w 493"/>
                <a:gd name="T47" fmla="*/ 129 h 910"/>
                <a:gd name="T48" fmla="*/ 144 w 493"/>
                <a:gd name="T49" fmla="*/ 129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3" h="910">
                  <a:moveTo>
                    <a:pt x="231" y="0"/>
                  </a:moveTo>
                  <a:cubicBezTo>
                    <a:pt x="314" y="0"/>
                    <a:pt x="374" y="21"/>
                    <a:pt x="410" y="63"/>
                  </a:cubicBezTo>
                  <a:cubicBezTo>
                    <a:pt x="446" y="105"/>
                    <a:pt x="463" y="174"/>
                    <a:pt x="463" y="268"/>
                  </a:cubicBezTo>
                  <a:cubicBezTo>
                    <a:pt x="463" y="324"/>
                    <a:pt x="456" y="373"/>
                    <a:pt x="442" y="413"/>
                  </a:cubicBezTo>
                  <a:cubicBezTo>
                    <a:pt x="427" y="453"/>
                    <a:pt x="399" y="484"/>
                    <a:pt x="357" y="506"/>
                  </a:cubicBezTo>
                  <a:cubicBezTo>
                    <a:pt x="493" y="910"/>
                    <a:pt x="493" y="910"/>
                    <a:pt x="493" y="910"/>
                  </a:cubicBezTo>
                  <a:cubicBezTo>
                    <a:pt x="343" y="910"/>
                    <a:pt x="343" y="910"/>
                    <a:pt x="343" y="910"/>
                  </a:cubicBezTo>
                  <a:cubicBezTo>
                    <a:pt x="224" y="537"/>
                    <a:pt x="224" y="537"/>
                    <a:pt x="224" y="537"/>
                  </a:cubicBezTo>
                  <a:cubicBezTo>
                    <a:pt x="144" y="537"/>
                    <a:pt x="144" y="537"/>
                    <a:pt x="144" y="537"/>
                  </a:cubicBezTo>
                  <a:cubicBezTo>
                    <a:pt x="144" y="910"/>
                    <a:pt x="144" y="910"/>
                    <a:pt x="144" y="910"/>
                  </a:cubicBezTo>
                  <a:cubicBezTo>
                    <a:pt x="0" y="910"/>
                    <a:pt x="0" y="910"/>
                    <a:pt x="0" y="910"/>
                  </a:cubicBezTo>
                  <a:cubicBezTo>
                    <a:pt x="0" y="0"/>
                    <a:pt x="0" y="0"/>
                    <a:pt x="0" y="0"/>
                  </a:cubicBezTo>
                  <a:lnTo>
                    <a:pt x="231" y="0"/>
                  </a:lnTo>
                  <a:close/>
                  <a:moveTo>
                    <a:pt x="144" y="129"/>
                  </a:moveTo>
                  <a:cubicBezTo>
                    <a:pt x="144" y="408"/>
                    <a:pt x="144" y="408"/>
                    <a:pt x="144" y="408"/>
                  </a:cubicBezTo>
                  <a:cubicBezTo>
                    <a:pt x="232" y="408"/>
                    <a:pt x="232" y="408"/>
                    <a:pt x="232" y="408"/>
                  </a:cubicBezTo>
                  <a:cubicBezTo>
                    <a:pt x="251" y="408"/>
                    <a:pt x="266" y="404"/>
                    <a:pt x="278" y="397"/>
                  </a:cubicBezTo>
                  <a:cubicBezTo>
                    <a:pt x="290" y="390"/>
                    <a:pt x="299" y="379"/>
                    <a:pt x="305" y="367"/>
                  </a:cubicBezTo>
                  <a:cubicBezTo>
                    <a:pt x="311" y="354"/>
                    <a:pt x="315" y="339"/>
                    <a:pt x="317" y="322"/>
                  </a:cubicBezTo>
                  <a:cubicBezTo>
                    <a:pt x="319" y="305"/>
                    <a:pt x="320" y="287"/>
                    <a:pt x="320" y="268"/>
                  </a:cubicBezTo>
                  <a:cubicBezTo>
                    <a:pt x="320" y="249"/>
                    <a:pt x="319" y="232"/>
                    <a:pt x="317" y="214"/>
                  </a:cubicBezTo>
                  <a:cubicBezTo>
                    <a:pt x="315" y="197"/>
                    <a:pt x="311" y="182"/>
                    <a:pt x="305" y="170"/>
                  </a:cubicBezTo>
                  <a:cubicBezTo>
                    <a:pt x="299" y="157"/>
                    <a:pt x="290" y="147"/>
                    <a:pt x="278" y="140"/>
                  </a:cubicBezTo>
                  <a:cubicBezTo>
                    <a:pt x="266" y="132"/>
                    <a:pt x="251" y="129"/>
                    <a:pt x="232" y="129"/>
                  </a:cubicBezTo>
                  <a:lnTo>
                    <a:pt x="144" y="12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27"/>
            <p:cNvSpPr>
              <a:spLocks noChangeArrowheads="1"/>
            </p:cNvSpPr>
            <p:nvPr userDrawn="1"/>
          </p:nvSpPr>
          <p:spPr bwMode="auto">
            <a:xfrm>
              <a:off x="2293" y="1004"/>
              <a:ext cx="14" cy="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8"/>
            <p:cNvSpPr>
              <a:spLocks/>
            </p:cNvSpPr>
            <p:nvPr userDrawn="1"/>
          </p:nvSpPr>
          <p:spPr bwMode="auto">
            <a:xfrm>
              <a:off x="2329" y="1004"/>
              <a:ext cx="44" cy="88"/>
            </a:xfrm>
            <a:custGeom>
              <a:avLst/>
              <a:gdLst>
                <a:gd name="T0" fmla="*/ 44 w 44"/>
                <a:gd name="T1" fmla="*/ 13 h 88"/>
                <a:gd name="T2" fmla="*/ 29 w 44"/>
                <a:gd name="T3" fmla="*/ 13 h 88"/>
                <a:gd name="T4" fmla="*/ 29 w 44"/>
                <a:gd name="T5" fmla="*/ 88 h 88"/>
                <a:gd name="T6" fmla="*/ 15 w 44"/>
                <a:gd name="T7" fmla="*/ 88 h 88"/>
                <a:gd name="T8" fmla="*/ 15 w 44"/>
                <a:gd name="T9" fmla="*/ 13 h 88"/>
                <a:gd name="T10" fmla="*/ 0 w 44"/>
                <a:gd name="T11" fmla="*/ 13 h 88"/>
                <a:gd name="T12" fmla="*/ 0 w 44"/>
                <a:gd name="T13" fmla="*/ 0 h 88"/>
                <a:gd name="T14" fmla="*/ 44 w 44"/>
                <a:gd name="T15" fmla="*/ 0 h 88"/>
                <a:gd name="T16" fmla="*/ 44 w 44"/>
                <a:gd name="T17" fmla="*/ 1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88">
                  <a:moveTo>
                    <a:pt x="44" y="13"/>
                  </a:moveTo>
                  <a:lnTo>
                    <a:pt x="29" y="13"/>
                  </a:lnTo>
                  <a:lnTo>
                    <a:pt x="29" y="88"/>
                  </a:lnTo>
                  <a:lnTo>
                    <a:pt x="15" y="88"/>
                  </a:lnTo>
                  <a:lnTo>
                    <a:pt x="15" y="13"/>
                  </a:lnTo>
                  <a:lnTo>
                    <a:pt x="0" y="13"/>
                  </a:lnTo>
                  <a:lnTo>
                    <a:pt x="0" y="0"/>
                  </a:lnTo>
                  <a:lnTo>
                    <a:pt x="44" y="0"/>
                  </a:lnTo>
                  <a:lnTo>
                    <a:pt x="44" y="1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9"/>
            <p:cNvSpPr>
              <a:spLocks/>
            </p:cNvSpPr>
            <p:nvPr userDrawn="1"/>
          </p:nvSpPr>
          <p:spPr bwMode="auto">
            <a:xfrm>
              <a:off x="2392" y="1004"/>
              <a:ext cx="47" cy="88"/>
            </a:xfrm>
            <a:custGeom>
              <a:avLst/>
              <a:gdLst>
                <a:gd name="T0" fmla="*/ 30 w 47"/>
                <a:gd name="T1" fmla="*/ 53 h 88"/>
                <a:gd name="T2" fmla="*/ 30 w 47"/>
                <a:gd name="T3" fmla="*/ 88 h 88"/>
                <a:gd name="T4" fmla="*/ 16 w 47"/>
                <a:gd name="T5" fmla="*/ 88 h 88"/>
                <a:gd name="T6" fmla="*/ 16 w 47"/>
                <a:gd name="T7" fmla="*/ 53 h 88"/>
                <a:gd name="T8" fmla="*/ 0 w 47"/>
                <a:gd name="T9" fmla="*/ 0 h 88"/>
                <a:gd name="T10" fmla="*/ 15 w 47"/>
                <a:gd name="T11" fmla="*/ 0 h 88"/>
                <a:gd name="T12" fmla="*/ 23 w 47"/>
                <a:gd name="T13" fmla="*/ 35 h 88"/>
                <a:gd name="T14" fmla="*/ 32 w 47"/>
                <a:gd name="T15" fmla="*/ 0 h 88"/>
                <a:gd name="T16" fmla="*/ 47 w 47"/>
                <a:gd name="T17" fmla="*/ 0 h 88"/>
                <a:gd name="T18" fmla="*/ 30 w 47"/>
                <a:gd name="T19" fmla="*/ 5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88">
                  <a:moveTo>
                    <a:pt x="30" y="53"/>
                  </a:moveTo>
                  <a:lnTo>
                    <a:pt x="30" y="88"/>
                  </a:lnTo>
                  <a:lnTo>
                    <a:pt x="16" y="88"/>
                  </a:lnTo>
                  <a:lnTo>
                    <a:pt x="16" y="53"/>
                  </a:lnTo>
                  <a:lnTo>
                    <a:pt x="0" y="0"/>
                  </a:lnTo>
                  <a:lnTo>
                    <a:pt x="15" y="0"/>
                  </a:lnTo>
                  <a:lnTo>
                    <a:pt x="23" y="35"/>
                  </a:lnTo>
                  <a:lnTo>
                    <a:pt x="32" y="0"/>
                  </a:lnTo>
                  <a:lnTo>
                    <a:pt x="47" y="0"/>
                  </a:lnTo>
                  <a:lnTo>
                    <a:pt x="30" y="5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30191448"/>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83842" y="641830"/>
            <a:ext cx="11022371" cy="586195"/>
          </a:xfrm>
        </p:spPr>
        <p:txBody>
          <a:bodyPr/>
          <a:lstStyle>
            <a:lvl1pPr>
              <a:defRPr b="1"/>
            </a:lvl1pPr>
          </a:lstStyle>
          <a:p>
            <a:r>
              <a:rPr lang="en-US" dirty="0" smtClean="0"/>
              <a:t>Click to edit Master title style</a:t>
            </a:r>
            <a:endParaRPr lang="en-US" dirty="0"/>
          </a:p>
        </p:txBody>
      </p:sp>
      <p:sp>
        <p:nvSpPr>
          <p:cNvPr id="4" name="Footer Placeholder 3" hidden="1"/>
          <p:cNvSpPr>
            <a:spLocks noGrp="1"/>
          </p:cNvSpPr>
          <p:nvPr>
            <p:ph type="ftr" sz="quarter" idx="11"/>
          </p:nvPr>
        </p:nvSpPr>
        <p:spPr/>
        <p:txBody>
          <a:bodyPr/>
          <a:lstStyle/>
          <a:p>
            <a:r>
              <a:rPr lang="en-US" smtClean="0"/>
              <a:t> [Internal Use] for Check Point employees​</a:t>
            </a:r>
            <a:endParaRPr lang="en-US" dirty="0"/>
          </a:p>
        </p:txBody>
      </p:sp>
      <p:sp>
        <p:nvSpPr>
          <p:cNvPr id="3" name="Date Placeholder 2" hidden="1"/>
          <p:cNvSpPr>
            <a:spLocks noGrp="1"/>
          </p:cNvSpPr>
          <p:nvPr>
            <p:ph type="dt" sz="half" idx="12"/>
          </p:nvPr>
        </p:nvSpPr>
        <p:spPr>
          <a:xfrm>
            <a:off x="-3068549" y="6356350"/>
            <a:ext cx="2843213" cy="365125"/>
          </a:xfrm>
        </p:spPr>
        <p:txBody>
          <a:bodyPr/>
          <a:lstStyle/>
          <a:p>
            <a:endParaRPr lang="en-US"/>
          </a:p>
        </p:txBody>
      </p:sp>
    </p:spTree>
    <p:extLst>
      <p:ext uri="{BB962C8B-B14F-4D97-AF65-F5344CB8AC3E}">
        <p14:creationId xmlns:p14="http://schemas.microsoft.com/office/powerpoint/2010/main" val="1523909873"/>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83842" y="460552"/>
            <a:ext cx="11022371" cy="586195"/>
          </a:xfrm>
        </p:spPr>
        <p:txBody>
          <a:bodyPr/>
          <a:lstStyle>
            <a:lvl1pPr>
              <a:defRPr b="1"/>
            </a:lvl1pPr>
          </a:lstStyle>
          <a:p>
            <a:r>
              <a:rPr lang="en-US" dirty="0" smtClean="0"/>
              <a:t>Click to edit Master title style</a:t>
            </a:r>
            <a:endParaRPr lang="en-US" dirty="0"/>
          </a:p>
        </p:txBody>
      </p:sp>
      <p:sp>
        <p:nvSpPr>
          <p:cNvPr id="4" name="Footer Placeholder 3" hidden="1"/>
          <p:cNvSpPr>
            <a:spLocks noGrp="1"/>
          </p:cNvSpPr>
          <p:nvPr>
            <p:ph type="ftr" sz="quarter" idx="11"/>
          </p:nvPr>
        </p:nvSpPr>
        <p:spPr/>
        <p:txBody>
          <a:bodyPr/>
          <a:lstStyle/>
          <a:p>
            <a:r>
              <a:rPr lang="en-US" smtClean="0"/>
              <a:t> [Internal Use] for Check Point employees​</a:t>
            </a:r>
            <a:endParaRPr lang="en-US" dirty="0"/>
          </a:p>
        </p:txBody>
      </p:sp>
      <p:sp>
        <p:nvSpPr>
          <p:cNvPr id="3" name="Date Placeholder 2" hidden="1"/>
          <p:cNvSpPr>
            <a:spLocks noGrp="1"/>
          </p:cNvSpPr>
          <p:nvPr>
            <p:ph type="dt" sz="half" idx="12"/>
          </p:nvPr>
        </p:nvSpPr>
        <p:spPr>
          <a:xfrm>
            <a:off x="-3068549" y="6356350"/>
            <a:ext cx="2843213" cy="365125"/>
          </a:xfrm>
        </p:spPr>
        <p:txBody>
          <a:bodyPr/>
          <a:lstStyle/>
          <a:p>
            <a:endParaRPr lang="en-US"/>
          </a:p>
        </p:txBody>
      </p:sp>
    </p:spTree>
    <p:extLst>
      <p:ext uri="{BB962C8B-B14F-4D97-AF65-F5344CB8AC3E}">
        <p14:creationId xmlns:p14="http://schemas.microsoft.com/office/powerpoint/2010/main" val="3472881915"/>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ate">
    <p:spTree>
      <p:nvGrpSpPr>
        <p:cNvPr id="1" name=""/>
        <p:cNvGrpSpPr/>
        <p:nvPr/>
      </p:nvGrpSpPr>
      <p:grpSpPr>
        <a:xfrm>
          <a:off x="0" y="0"/>
          <a:ext cx="0" cy="0"/>
          <a:chOff x="0" y="0"/>
          <a:chExt cx="0" cy="0"/>
        </a:xfrm>
      </p:grpSpPr>
      <p:sp>
        <p:nvSpPr>
          <p:cNvPr id="4" name="Footer Placeholder 3" hidden="1"/>
          <p:cNvSpPr>
            <a:spLocks noGrp="1"/>
          </p:cNvSpPr>
          <p:nvPr>
            <p:ph type="ftr" sz="quarter" idx="11"/>
          </p:nvPr>
        </p:nvSpPr>
        <p:spPr/>
        <p:txBody>
          <a:bodyPr/>
          <a:lstStyle/>
          <a:p>
            <a:r>
              <a:rPr lang="en-US" smtClean="0"/>
              <a:t> [Internal Use] for Check Point employees​</a:t>
            </a:r>
            <a:endParaRPr lang="en-US" dirty="0"/>
          </a:p>
        </p:txBody>
      </p:sp>
      <p:sp>
        <p:nvSpPr>
          <p:cNvPr id="2" name="Date Placeholder 1" hidden="1"/>
          <p:cNvSpPr>
            <a:spLocks noGrp="1"/>
          </p:cNvSpPr>
          <p:nvPr>
            <p:ph type="dt" sz="half" idx="12"/>
          </p:nvPr>
        </p:nvSpPr>
        <p:spPr>
          <a:xfrm>
            <a:off x="-3017177" y="6356350"/>
            <a:ext cx="2843213" cy="365125"/>
          </a:xfrm>
        </p:spPr>
        <p:txBody>
          <a:bodyPr/>
          <a:lstStyle/>
          <a:p>
            <a:endParaRPr lang="en-US"/>
          </a:p>
        </p:txBody>
      </p:sp>
    </p:spTree>
    <p:extLst>
      <p:ext uri="{BB962C8B-B14F-4D97-AF65-F5344CB8AC3E}">
        <p14:creationId xmlns:p14="http://schemas.microsoft.com/office/powerpoint/2010/main" val="120746626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s + Pull Quote">
    <p:spTree>
      <p:nvGrpSpPr>
        <p:cNvPr id="1" name=""/>
        <p:cNvGrpSpPr/>
        <p:nvPr/>
      </p:nvGrpSpPr>
      <p:grpSpPr>
        <a:xfrm>
          <a:off x="0" y="0"/>
          <a:ext cx="0" cy="0"/>
          <a:chOff x="0" y="0"/>
          <a:chExt cx="0" cy="0"/>
        </a:xfrm>
      </p:grpSpPr>
      <p:sp>
        <p:nvSpPr>
          <p:cNvPr id="4" name="Footer Placeholder 3" hidden="1"/>
          <p:cNvSpPr>
            <a:spLocks noGrp="1"/>
          </p:cNvSpPr>
          <p:nvPr>
            <p:ph type="ftr" sz="quarter" idx="11"/>
          </p:nvPr>
        </p:nvSpPr>
        <p:spPr/>
        <p:txBody>
          <a:bodyPr/>
          <a:lstStyle/>
          <a:p>
            <a:r>
              <a:rPr lang="en-US" smtClean="0"/>
              <a:t> [Internal Use] for Check Point employees​</a:t>
            </a:r>
            <a:endParaRPr lang="en-US" dirty="0"/>
          </a:p>
        </p:txBody>
      </p:sp>
      <p:grpSp>
        <p:nvGrpSpPr>
          <p:cNvPr id="5" name="Pink Background"/>
          <p:cNvGrpSpPr/>
          <p:nvPr userDrawn="1"/>
        </p:nvGrpSpPr>
        <p:grpSpPr>
          <a:xfrm>
            <a:off x="5929630" y="1639737"/>
            <a:ext cx="6259195" cy="3807666"/>
            <a:chOff x="6127749" y="1639737"/>
            <a:chExt cx="5344256" cy="3783164"/>
          </a:xfrm>
        </p:grpSpPr>
        <p:sp>
          <p:nvSpPr>
            <p:cNvPr id="6" name="Pink: 43%"/>
            <p:cNvSpPr/>
            <p:nvPr userDrawn="1"/>
          </p:nvSpPr>
          <p:spPr bwMode="gray">
            <a:xfrm>
              <a:off x="11365581" y="1639737"/>
              <a:ext cx="106424" cy="3783164"/>
            </a:xfrm>
            <a:prstGeom prst="rect">
              <a:avLst/>
            </a:prstGeom>
            <a:solidFill>
              <a:schemeClr val="tx2"/>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600"/>
                </a:spcBef>
                <a:spcAft>
                  <a:spcPts val="0"/>
                </a:spcAft>
                <a:buSzPct val="115000"/>
              </a:pPr>
              <a:endParaRPr lang="en-US" sz="3200" dirty="0" smtClean="0">
                <a:latin typeface="游ゴシック" panose="020B0400000000000000" pitchFamily="50" charset="-128"/>
              </a:endParaRPr>
            </a:p>
          </p:txBody>
        </p:sp>
        <p:sp>
          <p:nvSpPr>
            <p:cNvPr id="7" name="Background pink"/>
            <p:cNvSpPr/>
            <p:nvPr userDrawn="1"/>
          </p:nvSpPr>
          <p:spPr bwMode="auto">
            <a:xfrm>
              <a:off x="6127749" y="1639737"/>
              <a:ext cx="5237832" cy="3783164"/>
            </a:xfrm>
            <a:prstGeom prst="rect">
              <a:avLst/>
            </a:prstGeom>
            <a:solidFill>
              <a:schemeClr val="bg1">
                <a:lumMod val="95000"/>
              </a:schemeClr>
            </a:solidFill>
            <a:ln w="12700" algn="ctr">
              <a:noFill/>
              <a:miter lim="800000"/>
              <a:headEnd/>
              <a:tailEnd/>
            </a:ln>
            <a:effectLst/>
            <a:extLst/>
          </p:spPr>
          <p:txBody>
            <a:bodyPr rot="0" spcFirstLastPara="0" vertOverflow="overflow" horzOverflow="overflow" vert="horz" wrap="square" lIns="121899" tIns="60949" rIns="121899" bIns="60949" numCol="1" spcCol="0" rtlCol="0" fromWordArt="0" anchor="ctr" anchorCtr="0" forceAA="0" compatLnSpc="1">
              <a:prstTxWarp prst="textNoShape">
                <a:avLst/>
              </a:prstTxWarp>
              <a:noAutofit/>
            </a:bodyPr>
            <a:lstStyle/>
            <a:p>
              <a:pPr algn="ctr">
                <a:lnSpc>
                  <a:spcPct val="80000"/>
                </a:lnSpc>
                <a:spcBef>
                  <a:spcPts val="1600"/>
                </a:spcBef>
                <a:spcAft>
                  <a:spcPts val="0"/>
                </a:spcAft>
                <a:buSzPct val="115000"/>
              </a:pPr>
              <a:endParaRPr lang="en-US" sz="3200" dirty="0" smtClean="0">
                <a:latin typeface="游ゴシック" panose="020B0400000000000000" pitchFamily="50" charset="-128"/>
              </a:endParaRPr>
            </a:p>
          </p:txBody>
        </p:sp>
      </p:grpSp>
      <p:sp>
        <p:nvSpPr>
          <p:cNvPr id="8" name="Credit text"/>
          <p:cNvSpPr>
            <a:spLocks noGrp="1"/>
          </p:cNvSpPr>
          <p:nvPr>
            <p:ph type="body" sz="quarter" idx="14" hasCustomPrompt="1"/>
          </p:nvPr>
        </p:nvSpPr>
        <p:spPr bwMode="white">
          <a:xfrm>
            <a:off x="6478069" y="4736592"/>
            <a:ext cx="4395989" cy="338328"/>
          </a:xfrm>
          <a:prstGeom prst="rect">
            <a:avLst/>
          </a:prstGeom>
          <a:noFill/>
        </p:spPr>
        <p:txBody>
          <a:bodyPr wrap="square" lIns="91440" tIns="45720" rIns="91440" bIns="45720" anchor="ctr">
            <a:noAutofit/>
          </a:bodyPr>
          <a:lstStyle>
            <a:lvl1pPr marL="0" indent="0">
              <a:lnSpc>
                <a:spcPct val="100000"/>
              </a:lnSpc>
              <a:spcBef>
                <a:spcPts val="0"/>
              </a:spcBef>
              <a:buClr>
                <a:schemeClr val="tx2"/>
              </a:buClr>
              <a:buFontTx/>
              <a:buNone/>
              <a:defRPr sz="1600">
                <a:solidFill>
                  <a:schemeClr val="tx1"/>
                </a:solidFill>
                <a:latin typeface="游ゴシック" panose="020B0400000000000000" pitchFamily="50" charset="-128"/>
                <a:cs typeface="Arial" panose="020B0604020202020204" pitchFamily="34" charset="0"/>
              </a:defRPr>
            </a:lvl1pPr>
          </a:lstStyle>
          <a:p>
            <a:pPr lvl="0"/>
            <a:r>
              <a:rPr lang="en-US" dirty="0" smtClean="0"/>
              <a:t>Source Name</a:t>
            </a:r>
            <a:endParaRPr lang="en-US" dirty="0"/>
          </a:p>
        </p:txBody>
      </p:sp>
      <p:sp>
        <p:nvSpPr>
          <p:cNvPr id="9" name="Quote text"/>
          <p:cNvSpPr>
            <a:spLocks noGrp="1"/>
          </p:cNvSpPr>
          <p:nvPr>
            <p:ph type="body" sz="quarter" idx="15"/>
          </p:nvPr>
        </p:nvSpPr>
        <p:spPr bwMode="white">
          <a:xfrm>
            <a:off x="6318303" y="2011680"/>
            <a:ext cx="4563058" cy="2440001"/>
          </a:xfrm>
          <a:prstGeom prst="rect">
            <a:avLst/>
          </a:prstGeom>
        </p:spPr>
        <p:txBody>
          <a:bodyPr lIns="91440" tIns="45720" rIns="91440" bIns="45720" anchor="ctr">
            <a:noAutofit/>
          </a:bodyPr>
          <a:lstStyle>
            <a:lvl1pPr marL="152345" indent="-152345" algn="l" defTabSz="1218732" rtl="0" eaLnBrk="1" latinLnBrk="0" hangingPunct="1">
              <a:lnSpc>
                <a:spcPct val="95000"/>
              </a:lnSpc>
              <a:spcBef>
                <a:spcPts val="0"/>
              </a:spcBef>
              <a:buNone/>
              <a:defRPr lang="en-US" sz="2800" b="1" kern="1200" dirty="0" smtClean="0">
                <a:solidFill>
                  <a:schemeClr val="tx1"/>
                </a:solidFill>
                <a:latin typeface="游ゴシック" panose="020B0400000000000000" pitchFamily="50" charset="-128"/>
                <a:ea typeface="+mn-ea"/>
                <a:cs typeface="Arial" panose="020B0604020202020204" pitchFamily="34" charset="0"/>
              </a:defRPr>
            </a:lvl1pPr>
            <a:lvl2pPr marL="152345" indent="-152345" algn="l" defTabSz="1218732" rtl="0" eaLnBrk="1" latinLnBrk="0" hangingPunct="1">
              <a:defRPr lang="en-US" sz="2700" kern="1200" dirty="0" smtClean="0">
                <a:solidFill>
                  <a:schemeClr val="accent2"/>
                </a:solidFill>
                <a:latin typeface="Ciscolight" pitchFamily="2" charset="0"/>
                <a:ea typeface="+mn-ea"/>
                <a:cs typeface="+mn-cs"/>
              </a:defRPr>
            </a:lvl2pPr>
            <a:lvl3pPr marL="152345" indent="-152345" algn="l" defTabSz="1218732" rtl="0" eaLnBrk="1" latinLnBrk="0" hangingPunct="1">
              <a:defRPr lang="en-US" sz="2700" kern="1200" dirty="0" smtClean="0">
                <a:solidFill>
                  <a:schemeClr val="accent2"/>
                </a:solidFill>
                <a:latin typeface="Ciscolight" pitchFamily="2" charset="0"/>
                <a:ea typeface="+mn-ea"/>
                <a:cs typeface="+mn-cs"/>
              </a:defRPr>
            </a:lvl3pPr>
            <a:lvl4pPr marL="152345" indent="-152345" algn="l" defTabSz="1218732" rtl="0" eaLnBrk="1" latinLnBrk="0" hangingPunct="1">
              <a:defRPr lang="en-US" sz="2700" kern="1200" dirty="0" smtClean="0">
                <a:solidFill>
                  <a:schemeClr val="accent2"/>
                </a:solidFill>
                <a:latin typeface="Ciscolight" pitchFamily="2" charset="0"/>
                <a:ea typeface="+mn-ea"/>
                <a:cs typeface="+mn-cs"/>
              </a:defRPr>
            </a:lvl4pPr>
            <a:lvl5pPr marL="152345" indent="-152345" algn="l" defTabSz="1218732" rtl="0" eaLnBrk="1" latinLnBrk="0" hangingPunct="1">
              <a:defRPr lang="en-US" sz="2700" kern="1200" dirty="0" smtClean="0">
                <a:solidFill>
                  <a:schemeClr val="accent2"/>
                </a:solidFill>
                <a:latin typeface="Ciscolight" pitchFamily="2" charset="0"/>
                <a:ea typeface="+mn-ea"/>
                <a:cs typeface="+mn-cs"/>
              </a:defRPr>
            </a:lvl5pPr>
          </a:lstStyle>
          <a:p>
            <a:pPr lvl="0"/>
            <a:r>
              <a:rPr lang="en-US" dirty="0" smtClean="0"/>
              <a:t>Edit Master text styles</a:t>
            </a:r>
          </a:p>
        </p:txBody>
      </p:sp>
      <p:sp>
        <p:nvSpPr>
          <p:cNvPr id="10" name="Slide Title"/>
          <p:cNvSpPr>
            <a:spLocks noGrp="1"/>
          </p:cNvSpPr>
          <p:nvPr>
            <p:ph type="title"/>
          </p:nvPr>
        </p:nvSpPr>
        <p:spPr>
          <a:xfrm>
            <a:off x="583842" y="460552"/>
            <a:ext cx="11093293" cy="914400"/>
          </a:xfrm>
        </p:spPr>
        <p:txBody>
          <a:bodyPr/>
          <a:lstStyle>
            <a:lvl1pPr>
              <a:defRPr/>
            </a:lvl1pPr>
          </a:lstStyle>
          <a:p>
            <a:r>
              <a:rPr lang="en-US" dirty="0" smtClean="0"/>
              <a:t>Click to edit Master title style</a:t>
            </a:r>
            <a:endParaRPr lang="en-US" dirty="0"/>
          </a:p>
        </p:txBody>
      </p:sp>
      <p:sp>
        <p:nvSpPr>
          <p:cNvPr id="11" name="Bullet text"/>
          <p:cNvSpPr>
            <a:spLocks noGrp="1"/>
          </p:cNvSpPr>
          <p:nvPr>
            <p:ph type="body" sz="quarter" idx="16"/>
          </p:nvPr>
        </p:nvSpPr>
        <p:spPr>
          <a:xfrm>
            <a:off x="583843" y="1639737"/>
            <a:ext cx="5074008" cy="3783163"/>
          </a:xfrm>
          <a:prstGeom prst="rect">
            <a:avLst/>
          </a:prstGeom>
        </p:spPr>
        <p:txBody>
          <a:bodyPr>
            <a:noAutofit/>
          </a:bodyPr>
          <a:lstStyle>
            <a:lvl1pPr marL="224327" indent="-224327">
              <a:lnSpc>
                <a:spcPct val="95000"/>
              </a:lnSpc>
              <a:buSzPct val="85000"/>
              <a:buFont typeface="Calibri" panose="020F0502020204030204" pitchFamily="34" charset="0"/>
              <a:buChar char="•"/>
              <a:defRPr sz="2400">
                <a:solidFill>
                  <a:schemeClr val="tx1"/>
                </a:solidFill>
              </a:defRPr>
            </a:lvl1pPr>
            <a:lvl2pPr marL="458788" indent="-228600">
              <a:lnSpc>
                <a:spcPct val="95000"/>
              </a:lnSpc>
              <a:buFont typeface="Calibri" panose="020F0502020204030204" pitchFamily="34" charset="0"/>
              <a:buChar char="−"/>
              <a:defRPr sz="2000"/>
            </a:lvl2pPr>
            <a:lvl3pPr>
              <a:defRPr sz="2100"/>
            </a:lvl3pPr>
            <a:lvl4pPr>
              <a:defRPr sz="1900"/>
            </a:lvl4pPr>
            <a:lvl5pPr>
              <a:defRPr sz="1600"/>
            </a:lvl5pPr>
          </a:lstStyle>
          <a:p>
            <a:pPr lvl="0"/>
            <a:r>
              <a:rPr lang="en-US" dirty="0" smtClean="0"/>
              <a:t>Edit Master text styles</a:t>
            </a:r>
          </a:p>
          <a:p>
            <a:pPr lvl="1"/>
            <a:r>
              <a:rPr lang="en-US" dirty="0" smtClean="0"/>
              <a:t>Second level</a:t>
            </a:r>
          </a:p>
        </p:txBody>
      </p:sp>
      <p:sp>
        <p:nvSpPr>
          <p:cNvPr id="2" name="Date Placeholder 1" hidden="1"/>
          <p:cNvSpPr>
            <a:spLocks noGrp="1"/>
          </p:cNvSpPr>
          <p:nvPr>
            <p:ph type="dt" sz="half" idx="17"/>
          </p:nvPr>
        </p:nvSpPr>
        <p:spPr>
          <a:xfrm>
            <a:off x="-2945259" y="6356350"/>
            <a:ext cx="2843213" cy="365125"/>
          </a:xfrm>
        </p:spPr>
        <p:txBody>
          <a:bodyPr/>
          <a:lstStyle/>
          <a:p>
            <a:endParaRPr lang="en-US"/>
          </a:p>
        </p:txBody>
      </p:sp>
    </p:spTree>
    <p:extLst>
      <p:ext uri="{BB962C8B-B14F-4D97-AF65-F5344CB8AC3E}">
        <p14:creationId xmlns:p14="http://schemas.microsoft.com/office/powerpoint/2010/main" val="55941134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_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18073" r="13308"/>
          <a:stretch/>
        </p:blipFill>
        <p:spPr>
          <a:xfrm>
            <a:off x="4217257" y="0"/>
            <a:ext cx="7975570" cy="6511127"/>
          </a:xfrm>
          <a:prstGeom prst="rect">
            <a:avLst/>
          </a:prstGeom>
        </p:spPr>
      </p:pic>
      <p:sp>
        <p:nvSpPr>
          <p:cNvPr id="4" name="Footer Placeholder 3" hidden="1"/>
          <p:cNvSpPr>
            <a:spLocks noGrp="1"/>
          </p:cNvSpPr>
          <p:nvPr>
            <p:ph type="ftr" sz="quarter" idx="11"/>
          </p:nvPr>
        </p:nvSpPr>
        <p:spPr/>
        <p:txBody>
          <a:bodyPr/>
          <a:lstStyle/>
          <a:p>
            <a:r>
              <a:rPr lang="en-US" smtClean="0"/>
              <a:t> [Internal Use] for Check Point employees​</a:t>
            </a:r>
            <a:endParaRPr lang="en-US" dirty="0"/>
          </a:p>
        </p:txBody>
      </p:sp>
      <p:sp>
        <p:nvSpPr>
          <p:cNvPr id="7" name="Key points"/>
          <p:cNvSpPr>
            <a:spLocks noGrp="1"/>
          </p:cNvSpPr>
          <p:nvPr>
            <p:ph type="body" sz="quarter" idx="12"/>
          </p:nvPr>
        </p:nvSpPr>
        <p:spPr>
          <a:xfrm>
            <a:off x="4875530" y="1399032"/>
            <a:ext cx="6730683" cy="4443814"/>
          </a:xfrm>
          <a:prstGeom prst="rect">
            <a:avLst/>
          </a:prstGeom>
        </p:spPr>
        <p:txBody>
          <a:bodyPr lIns="91440" tIns="45720" rIns="91440" bIns="45720" anchor="ctr" anchorCtr="0">
            <a:noAutofit/>
          </a:bodyPr>
          <a:lstStyle>
            <a:lvl1pPr marL="320040" indent="-320040">
              <a:lnSpc>
                <a:spcPct val="95000"/>
              </a:lnSpc>
              <a:buSzPct val="85000"/>
              <a:buFont typeface="Calibri" panose="020F0502020204030204" pitchFamily="34" charset="0"/>
              <a:buChar char="•"/>
              <a:defRPr sz="3200" baseline="0">
                <a:solidFill>
                  <a:schemeClr val="tx1"/>
                </a:solidFill>
                <a:latin typeface="游ゴシック" panose="020B0400000000000000" pitchFamily="50" charset="-128"/>
                <a:cs typeface="Arial" panose="020B0604020202020204" pitchFamily="34" charset="0"/>
              </a:defRPr>
            </a:lvl1pPr>
            <a:lvl2pPr marL="667512" indent="-237744">
              <a:lnSpc>
                <a:spcPct val="95000"/>
              </a:lnSpc>
              <a:defRPr sz="2700">
                <a:latin typeface="游ゴシック" panose="020B0400000000000000" pitchFamily="50" charset="-128"/>
                <a:cs typeface="Arial" panose="020B0604020202020204" pitchFamily="34" charset="0"/>
              </a:defRPr>
            </a:lvl2pPr>
            <a:lvl3pPr>
              <a:defRPr sz="2700"/>
            </a:lvl3pPr>
            <a:lvl4pPr>
              <a:defRPr sz="2700"/>
            </a:lvl4pPr>
            <a:lvl5pPr>
              <a:defRPr sz="2700"/>
            </a:lvl5pPr>
          </a:lstStyle>
          <a:p>
            <a:pPr lvl="0"/>
            <a:r>
              <a:rPr lang="en-US" dirty="0" smtClean="0"/>
              <a:t>Edit Master text styles</a:t>
            </a:r>
          </a:p>
          <a:p>
            <a:pPr lvl="1"/>
            <a:r>
              <a:rPr lang="en-US" dirty="0" smtClean="0"/>
              <a:t>Second level</a:t>
            </a:r>
          </a:p>
        </p:txBody>
      </p:sp>
      <p:sp>
        <p:nvSpPr>
          <p:cNvPr id="2" name="Date Placeholder 1" hidden="1"/>
          <p:cNvSpPr>
            <a:spLocks noGrp="1"/>
          </p:cNvSpPr>
          <p:nvPr>
            <p:ph type="dt" sz="half" idx="13"/>
          </p:nvPr>
        </p:nvSpPr>
        <p:spPr>
          <a:xfrm>
            <a:off x="-3017178" y="6356350"/>
            <a:ext cx="2843213" cy="365125"/>
          </a:xfrm>
        </p:spPr>
        <p:txBody>
          <a:bodyPr/>
          <a:lstStyle/>
          <a:p>
            <a:endParaRPr lang="en-US"/>
          </a:p>
        </p:txBody>
      </p:sp>
      <p:sp>
        <p:nvSpPr>
          <p:cNvPr id="11" name="Slide Title"/>
          <p:cNvSpPr>
            <a:spLocks noGrp="1"/>
          </p:cNvSpPr>
          <p:nvPr>
            <p:ph type="title" hasCustomPrompt="1"/>
          </p:nvPr>
        </p:nvSpPr>
        <p:spPr>
          <a:xfrm>
            <a:off x="368300" y="1947672"/>
            <a:ext cx="3372166" cy="3020519"/>
          </a:xfrm>
        </p:spPr>
        <p:txBody>
          <a:bodyPr vert="horz" lIns="91440" tIns="45720" rIns="91440" bIns="45720" rtlCol="0" anchor="ctr" anchorCtr="0">
            <a:noAutofit/>
          </a:bodyPr>
          <a:lstStyle>
            <a:lvl1pPr marL="0" indent="0" algn="r" defTabSz="1218783" rtl="0" eaLnBrk="1" latinLnBrk="0" hangingPunct="1">
              <a:lnSpc>
                <a:spcPct val="80000"/>
              </a:lnSpc>
              <a:spcBef>
                <a:spcPct val="0"/>
              </a:spcBef>
              <a:buClr>
                <a:schemeClr val="tx1"/>
              </a:buClr>
              <a:buFont typeface="Ciscolight" pitchFamily="2" charset="0"/>
              <a:buNone/>
              <a:defRPr lang="en-US" sz="4000" b="1" kern="1200" spc="0" baseline="0" dirty="0">
                <a:gradFill flip="none" rotWithShape="1">
                  <a:gsLst>
                    <a:gs pos="0">
                      <a:schemeClr val="accent6"/>
                    </a:gs>
                    <a:gs pos="60000">
                      <a:schemeClr val="bg2"/>
                    </a:gs>
                    <a:gs pos="100000">
                      <a:schemeClr val="bg2"/>
                    </a:gs>
                  </a:gsLst>
                  <a:lin ang="10800000" scaled="1"/>
                  <a:tileRect/>
                </a:gradFill>
                <a:latin typeface="游ゴシック" panose="020B0400000000000000" pitchFamily="50" charset="-128"/>
                <a:ea typeface="+mj-ea"/>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13899289"/>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mmary_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6113" y="0"/>
            <a:ext cx="7982712" cy="6510528"/>
          </a:xfrm>
          <a:prstGeom prst="rect">
            <a:avLst/>
          </a:prstGeom>
        </p:spPr>
      </p:pic>
      <p:sp>
        <p:nvSpPr>
          <p:cNvPr id="4" name="Footer Placeholder 3" hidden="1"/>
          <p:cNvSpPr>
            <a:spLocks noGrp="1"/>
          </p:cNvSpPr>
          <p:nvPr>
            <p:ph type="ftr" sz="quarter" idx="11"/>
          </p:nvPr>
        </p:nvSpPr>
        <p:spPr/>
        <p:txBody>
          <a:bodyPr/>
          <a:lstStyle/>
          <a:p>
            <a:r>
              <a:rPr lang="en-US" smtClean="0"/>
              <a:t> [Internal Use] for Check Point employees​</a:t>
            </a:r>
            <a:endParaRPr lang="en-US" dirty="0"/>
          </a:p>
        </p:txBody>
      </p:sp>
      <p:sp>
        <p:nvSpPr>
          <p:cNvPr id="7" name="Key points"/>
          <p:cNvSpPr>
            <a:spLocks noGrp="1"/>
          </p:cNvSpPr>
          <p:nvPr>
            <p:ph type="body" sz="quarter" idx="12"/>
          </p:nvPr>
        </p:nvSpPr>
        <p:spPr>
          <a:xfrm>
            <a:off x="4875530" y="1399032"/>
            <a:ext cx="6730683" cy="4443814"/>
          </a:xfrm>
          <a:prstGeom prst="rect">
            <a:avLst/>
          </a:prstGeom>
        </p:spPr>
        <p:txBody>
          <a:bodyPr lIns="91440" tIns="45720" rIns="91440" bIns="45720" anchor="ctr" anchorCtr="0">
            <a:noAutofit/>
          </a:bodyPr>
          <a:lstStyle>
            <a:lvl1pPr marL="320040" indent="-320040">
              <a:lnSpc>
                <a:spcPct val="95000"/>
              </a:lnSpc>
              <a:buClr>
                <a:schemeClr val="bg1"/>
              </a:buClr>
              <a:buSzPct val="85000"/>
              <a:buFont typeface="Calibri" panose="020F0502020204030204" pitchFamily="34" charset="0"/>
              <a:buChar char="•"/>
              <a:defRPr sz="3200" baseline="0">
                <a:solidFill>
                  <a:schemeClr val="bg1"/>
                </a:solidFill>
                <a:latin typeface="游ゴシック" panose="020B0400000000000000" pitchFamily="50" charset="-128"/>
                <a:cs typeface="Arial" panose="020B0604020202020204" pitchFamily="34" charset="0"/>
              </a:defRPr>
            </a:lvl1pPr>
            <a:lvl2pPr marL="667512" indent="-237744">
              <a:lnSpc>
                <a:spcPct val="95000"/>
              </a:lnSpc>
              <a:buClr>
                <a:schemeClr val="bg1"/>
              </a:buClr>
              <a:defRPr sz="2700">
                <a:solidFill>
                  <a:schemeClr val="bg1"/>
                </a:solidFill>
                <a:latin typeface="游ゴシック" panose="020B0400000000000000" pitchFamily="50" charset="-128"/>
                <a:cs typeface="Arial" panose="020B0604020202020204" pitchFamily="34" charset="0"/>
              </a:defRPr>
            </a:lvl2pPr>
            <a:lvl3pPr>
              <a:defRPr sz="2700"/>
            </a:lvl3pPr>
            <a:lvl4pPr>
              <a:defRPr sz="2700"/>
            </a:lvl4pPr>
            <a:lvl5pPr>
              <a:defRPr sz="2700"/>
            </a:lvl5pPr>
          </a:lstStyle>
          <a:p>
            <a:pPr lvl="0"/>
            <a:r>
              <a:rPr lang="en-US" dirty="0" smtClean="0"/>
              <a:t>Edit Master text styles</a:t>
            </a:r>
          </a:p>
          <a:p>
            <a:pPr lvl="1"/>
            <a:r>
              <a:rPr lang="en-US" dirty="0" smtClean="0"/>
              <a:t>Second level</a:t>
            </a:r>
          </a:p>
        </p:txBody>
      </p:sp>
      <p:sp>
        <p:nvSpPr>
          <p:cNvPr id="8" name="Slide Title"/>
          <p:cNvSpPr>
            <a:spLocks noGrp="1"/>
          </p:cNvSpPr>
          <p:nvPr>
            <p:ph type="title" hasCustomPrompt="1"/>
          </p:nvPr>
        </p:nvSpPr>
        <p:spPr>
          <a:xfrm>
            <a:off x="368300" y="1947672"/>
            <a:ext cx="3372166" cy="3020519"/>
          </a:xfrm>
        </p:spPr>
        <p:txBody>
          <a:bodyPr vert="horz" lIns="91440" tIns="45720" rIns="91440" bIns="45720" rtlCol="0" anchor="ctr" anchorCtr="0">
            <a:noAutofit/>
          </a:bodyPr>
          <a:lstStyle>
            <a:lvl1pPr marL="0" indent="0" algn="r" defTabSz="1218783" rtl="0" eaLnBrk="1" latinLnBrk="0" hangingPunct="1">
              <a:lnSpc>
                <a:spcPct val="80000"/>
              </a:lnSpc>
              <a:spcBef>
                <a:spcPct val="0"/>
              </a:spcBef>
              <a:buClr>
                <a:schemeClr val="tx1"/>
              </a:buClr>
              <a:buFont typeface="Ciscolight" pitchFamily="2" charset="0"/>
              <a:buNone/>
              <a:defRPr lang="en-US" sz="4000" b="1" kern="1200" spc="0" baseline="0" dirty="0">
                <a:gradFill flip="none" rotWithShape="1">
                  <a:gsLst>
                    <a:gs pos="0">
                      <a:schemeClr val="accent6"/>
                    </a:gs>
                    <a:gs pos="60000">
                      <a:schemeClr val="bg2"/>
                    </a:gs>
                    <a:gs pos="100000">
                      <a:schemeClr val="bg2"/>
                    </a:gs>
                  </a:gsLst>
                  <a:lin ang="10800000" scaled="1"/>
                  <a:tileRect/>
                </a:gradFill>
                <a:latin typeface="游ゴシック" panose="020B0400000000000000" pitchFamily="50" charset="-128"/>
                <a:ea typeface="+mj-ea"/>
                <a:cs typeface="Arial" panose="020B0604020202020204" pitchFamily="34" charset="0"/>
              </a:defRPr>
            </a:lvl1pPr>
          </a:lstStyle>
          <a:p>
            <a:r>
              <a:rPr lang="en-US" dirty="0" smtClean="0"/>
              <a:t>CLICK TO EDIT MASTER TITLE STYLE</a:t>
            </a:r>
            <a:endParaRPr lang="en-US" dirty="0"/>
          </a:p>
        </p:txBody>
      </p:sp>
      <p:sp>
        <p:nvSpPr>
          <p:cNvPr id="2" name="Date Placeholder 1" hidden="1"/>
          <p:cNvSpPr>
            <a:spLocks noGrp="1"/>
          </p:cNvSpPr>
          <p:nvPr>
            <p:ph type="dt" sz="half" idx="13"/>
          </p:nvPr>
        </p:nvSpPr>
        <p:spPr>
          <a:xfrm>
            <a:off x="-3017178" y="6356350"/>
            <a:ext cx="2843213" cy="365125"/>
          </a:xfrm>
        </p:spPr>
        <p:txBody>
          <a:bodyPr/>
          <a:lstStyle/>
          <a:p>
            <a:endParaRPr lang="en-US"/>
          </a:p>
        </p:txBody>
      </p:sp>
    </p:spTree>
    <p:extLst>
      <p:ext uri="{BB962C8B-B14F-4D97-AF65-F5344CB8AC3E}">
        <p14:creationId xmlns:p14="http://schemas.microsoft.com/office/powerpoint/2010/main" val="3617627942"/>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5"/>
            <a:ext cx="12188822" cy="6857926"/>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383" y="726637"/>
            <a:ext cx="2971806" cy="633904"/>
          </a:xfrm>
          <a:prstGeom prst="rect">
            <a:avLst/>
          </a:prstGeom>
        </p:spPr>
      </p:pic>
      <p:sp>
        <p:nvSpPr>
          <p:cNvPr id="4" name="Footer Placeholder 3" hidden="1"/>
          <p:cNvSpPr>
            <a:spLocks noGrp="1"/>
          </p:cNvSpPr>
          <p:nvPr userDrawn="1">
            <p:ph type="ftr" sz="quarter" idx="11"/>
          </p:nvPr>
        </p:nvSpPr>
        <p:spPr/>
        <p:txBody>
          <a:bodyPr/>
          <a:lstStyle/>
          <a:p>
            <a:r>
              <a:rPr lang="en-US" smtClean="0"/>
              <a:t> [Internal Use] for Check Point employees​</a:t>
            </a:r>
            <a:endParaRPr lang="en-US" dirty="0"/>
          </a:p>
        </p:txBody>
      </p:sp>
      <p:sp>
        <p:nvSpPr>
          <p:cNvPr id="15" name="Title"/>
          <p:cNvSpPr>
            <a:spLocks noGrp="1"/>
          </p:cNvSpPr>
          <p:nvPr userDrawn="1">
            <p:ph type="body" sz="quarter" idx="14" hasCustomPrompt="1"/>
          </p:nvPr>
        </p:nvSpPr>
        <p:spPr>
          <a:xfrm>
            <a:off x="912590" y="2334080"/>
            <a:ext cx="6882295" cy="1241286"/>
          </a:xfrm>
          <a:prstGeom prst="rect">
            <a:avLst/>
          </a:prstGeom>
          <a:effectLst/>
        </p:spPr>
        <p:txBody>
          <a:bodyPr>
            <a:noAutofit/>
          </a:bodyPr>
          <a:lstStyle>
            <a:lvl1pPr marL="0" indent="0">
              <a:lnSpc>
                <a:spcPts val="4000"/>
              </a:lnSpc>
              <a:spcBef>
                <a:spcPts val="0"/>
              </a:spcBef>
              <a:buFontTx/>
              <a:buNone/>
              <a:defRPr lang="en-US" sz="4000" b="1" i="0" u="none" strike="noStrike" cap="all" baseline="0" dirty="0" smtClean="0">
                <a:gradFill flip="none" rotWithShape="1">
                  <a:gsLst>
                    <a:gs pos="0">
                      <a:schemeClr val="accent6"/>
                    </a:gs>
                    <a:gs pos="100000">
                      <a:schemeClr val="accent1"/>
                    </a:gs>
                  </a:gsLst>
                  <a:lin ang="10800000" scaled="1"/>
                  <a:tileRect/>
                </a:gradFill>
                <a:latin typeface="游ゴシック" panose="020B0400000000000000" pitchFamily="50" charset="-128"/>
                <a:ea typeface="游ゴシック" panose="020B0400000000000000" pitchFamily="50" charset="-128"/>
                <a:cs typeface="Arial" panose="020B0604020202020204" pitchFamily="34" charset="0"/>
                <a:sym typeface="Arial"/>
              </a:defRPr>
            </a:lvl1pPr>
          </a:lstStyle>
          <a:p>
            <a:pPr marL="0" lvl="0" indent="0" algn="l" rtl="0" eaLnBrk="1" fontAlgn="base" hangingPunct="1">
              <a:lnSpc>
                <a:spcPct val="85000"/>
              </a:lnSpc>
              <a:spcBef>
                <a:spcPts val="0"/>
              </a:spcBef>
              <a:spcAft>
                <a:spcPts val="0"/>
              </a:spcAft>
              <a:buClr>
                <a:schemeClr val="tx2"/>
              </a:buClr>
              <a:buSzPts val="1400"/>
              <a:buFont typeface="Arial" panose="020B0604020202020204" pitchFamily="34" charset="0"/>
              <a:buNone/>
            </a:pPr>
            <a:r>
              <a:rPr lang="en-US" kern="0" dirty="0" smtClean="0"/>
              <a:t>Thank you text</a:t>
            </a:r>
          </a:p>
          <a:p>
            <a:pPr marL="0" lvl="0" indent="0" algn="l" rtl="0" eaLnBrk="1" fontAlgn="base" hangingPunct="1">
              <a:lnSpc>
                <a:spcPct val="85000"/>
              </a:lnSpc>
              <a:spcBef>
                <a:spcPts val="0"/>
              </a:spcBef>
              <a:spcAft>
                <a:spcPts val="0"/>
              </a:spcAft>
              <a:buClr>
                <a:schemeClr val="tx2"/>
              </a:buClr>
              <a:buSzPts val="1400"/>
              <a:buFont typeface="Arial" panose="020B0604020202020204" pitchFamily="34" charset="0"/>
              <a:buNone/>
            </a:pPr>
            <a:endParaRPr lang="en-US" kern="0" dirty="0" smtClean="0"/>
          </a:p>
        </p:txBody>
      </p:sp>
      <p:sp>
        <p:nvSpPr>
          <p:cNvPr id="2" name="Date Placeholder 1" hidden="1"/>
          <p:cNvSpPr>
            <a:spLocks noGrp="1"/>
          </p:cNvSpPr>
          <p:nvPr userDrawn="1">
            <p:ph type="dt" sz="half" idx="15"/>
          </p:nvPr>
        </p:nvSpPr>
        <p:spPr>
          <a:xfrm>
            <a:off x="-3048000" y="6356350"/>
            <a:ext cx="2843213" cy="365125"/>
          </a:xfrm>
        </p:spPr>
        <p:txBody>
          <a:bodyPr/>
          <a:lstStyle/>
          <a:p>
            <a:endParaRPr lang="en-US"/>
          </a:p>
        </p:txBody>
      </p:sp>
      <p:pic>
        <p:nvPicPr>
          <p:cNvPr id="10" name="Picture 9"/>
          <p:cNvPicPr>
            <a:picLocks noChangeAspect="1"/>
          </p:cNvPicPr>
          <p:nvPr userDrawn="1"/>
        </p:nvPicPr>
        <p:blipFill>
          <a:blip r:embed="rId4"/>
          <a:stretch>
            <a:fillRect/>
          </a:stretch>
        </p:blipFill>
        <p:spPr>
          <a:xfrm>
            <a:off x="264756" y="6447136"/>
            <a:ext cx="5943600" cy="312560"/>
          </a:xfrm>
          <a:prstGeom prst="rect">
            <a:avLst/>
          </a:prstGeom>
        </p:spPr>
      </p:pic>
    </p:spTree>
    <p:extLst>
      <p:ext uri="{BB962C8B-B14F-4D97-AF65-F5344CB8AC3E}">
        <p14:creationId xmlns:p14="http://schemas.microsoft.com/office/powerpoint/2010/main" val="833441948"/>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Standard title and bullets">
    <p:spTree>
      <p:nvGrpSpPr>
        <p:cNvPr id="1" name=""/>
        <p:cNvGrpSpPr/>
        <p:nvPr/>
      </p:nvGrpSpPr>
      <p:grpSpPr>
        <a:xfrm>
          <a:off x="0" y="0"/>
          <a:ext cx="0" cy="0"/>
          <a:chOff x="0" y="0"/>
          <a:chExt cx="0" cy="0"/>
        </a:xfrm>
      </p:grpSpPr>
      <p:sp>
        <p:nvSpPr>
          <p:cNvPr id="5" name="Rectangle 4"/>
          <p:cNvSpPr/>
          <p:nvPr userDrawn="1"/>
        </p:nvSpPr>
        <p:spPr bwMode="auto">
          <a:xfrm>
            <a:off x="0" y="0"/>
            <a:ext cx="12188825" cy="6858000"/>
          </a:xfrm>
          <a:prstGeom prst="rect">
            <a:avLst/>
          </a:prstGeom>
          <a:gradFill flip="none" rotWithShape="1">
            <a:gsLst>
              <a:gs pos="0">
                <a:schemeClr val="bg2"/>
              </a:gs>
              <a:gs pos="100000">
                <a:schemeClr val="bg1"/>
              </a:gs>
            </a:gsLst>
            <a:lin ang="16200000" scaled="1"/>
            <a:tileRect/>
          </a:gradFill>
          <a:ln w="12700" algn="ctr">
            <a:noFill/>
            <a:miter lim="800000"/>
            <a:headEnd/>
            <a:tailEnd/>
          </a:ln>
          <a:effectLst/>
        </p:spPr>
        <p:txBody>
          <a:bodyPr rot="0" spcFirstLastPara="0" vertOverflow="overflow" horzOverflow="overflow" vert="horz" wrap="square" lIns="91396" tIns="45699" rIns="91396" bIns="45699"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72183E"/>
              </a:buClr>
              <a:buSzPct val="115000"/>
            </a:pPr>
            <a:endParaRPr lang="en-US" sz="2400" dirty="0" err="1">
              <a:solidFill>
                <a:srgbClr val="4D4D4F"/>
              </a:solidFill>
              <a:latin typeface="游ゴシック" panose="020B0400000000000000" pitchFamily="50" charset="-128"/>
            </a:endParaRPr>
          </a:p>
        </p:txBody>
      </p:sp>
      <p:sp>
        <p:nvSpPr>
          <p:cNvPr id="4" name="Date" hidden="1"/>
          <p:cNvSpPr>
            <a:spLocks noGrp="1"/>
          </p:cNvSpPr>
          <p:nvPr>
            <p:ph type="dt" sz="quarter" idx="12"/>
          </p:nvPr>
        </p:nvSpPr>
        <p:spPr>
          <a:xfrm>
            <a:off x="609615" y="6356352"/>
            <a:ext cx="2843213" cy="365125"/>
          </a:xfrm>
          <a:prstGeom prst="rect">
            <a:avLst/>
          </a:prstGeom>
        </p:spPr>
        <p:txBody>
          <a:bodyPr/>
          <a:lstStyle/>
          <a:p>
            <a:pPr>
              <a:buClr>
                <a:srgbClr val="72183E"/>
              </a:buClr>
            </a:pPr>
            <a:endParaRPr lang="en-US" dirty="0">
              <a:solidFill>
                <a:srgbClr val="4D4D4F">
                  <a:tint val="75000"/>
                </a:srgbClr>
              </a:solidFill>
            </a:endParaRPr>
          </a:p>
        </p:txBody>
      </p:sp>
      <p:sp>
        <p:nvSpPr>
          <p:cNvPr id="13" name="Bullet text"/>
          <p:cNvSpPr>
            <a:spLocks noGrp="1"/>
          </p:cNvSpPr>
          <p:nvPr>
            <p:ph sz="quarter" idx="11"/>
          </p:nvPr>
        </p:nvSpPr>
        <p:spPr>
          <a:xfrm>
            <a:off x="583074" y="1457963"/>
            <a:ext cx="11000914" cy="4676140"/>
          </a:xfrm>
        </p:spPr>
        <p:txBody>
          <a:bodyPr/>
          <a:lstStyle>
            <a:lvl1pPr>
              <a:defRPr/>
            </a:lvl1pPr>
          </a:lstStyle>
          <a:p>
            <a:pPr lvl="0"/>
            <a:r>
              <a:rPr lang="en-US" dirty="0"/>
              <a:t>Click to edit Master text styles</a:t>
            </a:r>
          </a:p>
          <a:p>
            <a:pPr lvl="1"/>
            <a:r>
              <a:rPr lang="en-US" dirty="0"/>
              <a:t>Second level</a:t>
            </a:r>
          </a:p>
          <a:p>
            <a:pPr lvl="2"/>
            <a:r>
              <a:rPr lang="en-US" dirty="0"/>
              <a:t>Third level</a:t>
            </a:r>
          </a:p>
        </p:txBody>
      </p:sp>
      <p:sp>
        <p:nvSpPr>
          <p:cNvPr id="2" name="Slide Title"/>
          <p:cNvSpPr>
            <a:spLocks noGrp="1"/>
          </p:cNvSpPr>
          <p:nvPr>
            <p:ph type="title"/>
          </p:nvPr>
        </p:nvSpPr>
        <p:spPr>
          <a:xfrm>
            <a:off x="583844" y="460555"/>
            <a:ext cx="9857339" cy="923748"/>
          </a:xfrm>
        </p:spPr>
        <p:txBody>
          <a:bodyPr/>
          <a:lstStyle>
            <a:lvl1pPr>
              <a:defRPr>
                <a:solidFill>
                  <a:schemeClr val="accent1"/>
                </a:solidFill>
              </a:defRPr>
            </a:lvl1pPr>
          </a:lstStyle>
          <a:p>
            <a:r>
              <a:rPr lang="en-US" dirty="0"/>
              <a:t>Click to edit Master title style</a:t>
            </a:r>
          </a:p>
        </p:txBody>
      </p:sp>
      <p:sp>
        <p:nvSpPr>
          <p:cNvPr id="8" name="Footer_page number"/>
          <p:cNvSpPr txBox="1">
            <a:spLocks/>
          </p:cNvSpPr>
          <p:nvPr userDrawn="1"/>
        </p:nvSpPr>
        <p:spPr>
          <a:xfrm>
            <a:off x="10006331" y="6556251"/>
            <a:ext cx="1840451" cy="269820"/>
          </a:xfrm>
          <a:prstGeom prst="rect">
            <a:avLst/>
          </a:prstGeom>
        </p:spPr>
        <p:txBody>
          <a:bodyPr wrap="square" lIns="121840" tIns="60920" rIns="121840" bIns="60920"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r" fontAlgn="auto">
              <a:spcBef>
                <a:spcPts val="0"/>
              </a:spcBef>
              <a:spcAft>
                <a:spcPts val="0"/>
              </a:spcAft>
              <a:buClrTx/>
              <a:buSzTx/>
              <a:buFontTx/>
              <a:buNone/>
              <a:defRPr/>
            </a:pPr>
            <a:fld id="{349D3042-9933-4C71-BBE3-FA9237566B45}" type="slidenum">
              <a:rPr lang="en-US" sz="1100" kern="0" smtClean="0">
                <a:solidFill>
                  <a:srgbClr val="E45785"/>
                </a:solidFill>
                <a:latin typeface="游ゴシック" panose="020B0400000000000000" pitchFamily="50" charset="-128"/>
              </a:rPr>
              <a:pPr algn="r" fontAlgn="auto">
                <a:spcBef>
                  <a:spcPts val="0"/>
                </a:spcBef>
                <a:spcAft>
                  <a:spcPts val="0"/>
                </a:spcAft>
                <a:buClrTx/>
                <a:buSzTx/>
                <a:buFontTx/>
                <a:buNone/>
                <a:defRPr/>
              </a:pPr>
              <a:t>‹#›</a:t>
            </a:fld>
            <a:endParaRPr lang="en-US" sz="1100" kern="0" dirty="0">
              <a:solidFill>
                <a:srgbClr val="E45785"/>
              </a:solidFill>
              <a:latin typeface="游ゴシック" panose="020B0400000000000000" pitchFamily="50" charset="-128"/>
            </a:endParaRPr>
          </a:p>
        </p:txBody>
      </p:sp>
      <p:sp>
        <p:nvSpPr>
          <p:cNvPr id="10" name="Footer_copyright"/>
          <p:cNvSpPr txBox="1">
            <a:spLocks/>
          </p:cNvSpPr>
          <p:nvPr userDrawn="1"/>
        </p:nvSpPr>
        <p:spPr>
          <a:xfrm>
            <a:off x="800159" y="6527656"/>
            <a:ext cx="2744798" cy="304221"/>
          </a:xfrm>
          <a:prstGeom prst="rect">
            <a:avLst/>
          </a:prstGeom>
        </p:spPr>
        <p:txBody>
          <a:bodyPr wrap="square" lIns="121840" tIns="60920" rIns="121840" bIns="60920"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l" fontAlgn="auto">
              <a:spcBef>
                <a:spcPts val="0"/>
              </a:spcBef>
              <a:spcAft>
                <a:spcPts val="0"/>
              </a:spcAft>
              <a:buClrTx/>
              <a:buSzTx/>
              <a:buFontTx/>
              <a:buNone/>
              <a:defRPr/>
            </a:pPr>
            <a:r>
              <a:rPr lang="en-US" kern="0" dirty="0">
                <a:solidFill>
                  <a:srgbClr val="777777"/>
                </a:solidFill>
                <a:latin typeface="游ゴシック" panose="020B0400000000000000" pitchFamily="50" charset="-128"/>
              </a:rPr>
              <a:t>©2020 Check Point Software Technologies Ltd. </a:t>
            </a:r>
          </a:p>
        </p:txBody>
      </p:sp>
      <p:grpSp>
        <p:nvGrpSpPr>
          <p:cNvPr id="11" name="Group 10"/>
          <p:cNvGrpSpPr/>
          <p:nvPr userDrawn="1"/>
        </p:nvGrpSpPr>
        <p:grpSpPr>
          <a:xfrm>
            <a:off x="0" y="6430508"/>
            <a:ext cx="12188825" cy="101600"/>
            <a:chOff x="-76200" y="6495052"/>
            <a:chExt cx="12188825" cy="101600"/>
          </a:xfrm>
        </p:grpSpPr>
        <p:cxnSp>
          <p:nvCxnSpPr>
            <p:cNvPr id="12" name="Footer line"/>
            <p:cNvCxnSpPr/>
            <p:nvPr userDrawn="1"/>
          </p:nvCxnSpPr>
          <p:spPr bwMode="auto">
            <a:xfrm>
              <a:off x="-76200" y="6541347"/>
              <a:ext cx="831574" cy="0"/>
            </a:xfrm>
            <a:prstGeom prst="line">
              <a:avLst/>
            </a:prstGeom>
            <a:solidFill>
              <a:schemeClr val="bg1"/>
            </a:solidFill>
            <a:ln w="9525" cap="flat" cmpd="sng" algn="ctr">
              <a:solidFill>
                <a:schemeClr val="tx1">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6476" y="6495052"/>
              <a:ext cx="3251200" cy="10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Footer line"/>
            <p:cNvCxnSpPr/>
            <p:nvPr userDrawn="1"/>
          </p:nvCxnSpPr>
          <p:spPr bwMode="auto">
            <a:xfrm>
              <a:off x="4161767" y="6545184"/>
              <a:ext cx="7950858" cy="0"/>
            </a:xfrm>
            <a:prstGeom prst="line">
              <a:avLst/>
            </a:prstGeom>
            <a:solidFill>
              <a:schemeClr val="bg1"/>
            </a:solidFill>
            <a:ln w="9525" cap="flat" cmpd="sng" algn="ctr">
              <a:solidFill>
                <a:schemeClr val="tx1">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6" name="Picture 3"/>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0570105" y="202011"/>
            <a:ext cx="1289304" cy="808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hidden="1"/>
          <p:cNvSpPr>
            <a:spLocks noGrp="1"/>
          </p:cNvSpPr>
          <p:nvPr>
            <p:ph type="ftr" sz="quarter" idx="13"/>
          </p:nvPr>
        </p:nvSpPr>
        <p:spPr>
          <a:xfrm>
            <a:off x="4037013" y="6356350"/>
            <a:ext cx="4114800" cy="365125"/>
          </a:xfrm>
          <a:prstGeom prst="rect">
            <a:avLst/>
          </a:prstGeom>
        </p:spPr>
        <p:txBody>
          <a:bodyPr/>
          <a:lstStyle/>
          <a:p>
            <a:r>
              <a:rPr lang="en-US" smtClean="0"/>
              <a:t> [Internal Use] for Check Point employees​</a:t>
            </a:r>
            <a:endParaRPr lang="en-US"/>
          </a:p>
        </p:txBody>
      </p:sp>
    </p:spTree>
    <p:extLst>
      <p:ext uri="{BB962C8B-B14F-4D97-AF65-F5344CB8AC3E}">
        <p14:creationId xmlns:p14="http://schemas.microsoft.com/office/powerpoint/2010/main" val="149161666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5"/>
            <a:ext cx="12188822" cy="6857926"/>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383" y="788980"/>
            <a:ext cx="2971806" cy="633904"/>
          </a:xfrm>
          <a:prstGeom prst="rect">
            <a:avLst/>
          </a:prstGeom>
        </p:spPr>
      </p:pic>
      <p:sp>
        <p:nvSpPr>
          <p:cNvPr id="4" name="Footer Placeholder 3" hidden="1"/>
          <p:cNvSpPr>
            <a:spLocks noGrp="1"/>
          </p:cNvSpPr>
          <p:nvPr userDrawn="1">
            <p:ph type="ftr" sz="quarter" idx="11"/>
          </p:nvPr>
        </p:nvSpPr>
        <p:spPr/>
        <p:txBody>
          <a:bodyPr/>
          <a:lstStyle>
            <a:lvl1pPr>
              <a:defRPr>
                <a:latin typeface="+mn-ea"/>
                <a:ea typeface="+mn-ea"/>
              </a:defRPr>
            </a:lvl1pPr>
          </a:lstStyle>
          <a:p>
            <a:r>
              <a:rPr lang="en-US" smtClean="0"/>
              <a:t> [Internal Use] for Check Point employees​</a:t>
            </a:r>
            <a:endParaRPr lang="en-US" dirty="0"/>
          </a:p>
        </p:txBody>
      </p:sp>
      <p:sp>
        <p:nvSpPr>
          <p:cNvPr id="13" name="Speaker name and date"/>
          <p:cNvSpPr>
            <a:spLocks noGrp="1"/>
          </p:cNvSpPr>
          <p:nvPr userDrawn="1">
            <p:ph type="subTitle" idx="1" hasCustomPrompt="1"/>
          </p:nvPr>
        </p:nvSpPr>
        <p:spPr>
          <a:xfrm>
            <a:off x="926659" y="4870698"/>
            <a:ext cx="5804989" cy="692595"/>
          </a:xfrm>
          <a:prstGeom prst="rect">
            <a:avLst/>
          </a:prstGeom>
        </p:spPr>
        <p:txBody>
          <a:bodyPr lIns="91440" tIns="45720" rIns="91440" bIns="45720" anchor="t" anchorCtr="0">
            <a:noAutofit/>
          </a:bodyPr>
          <a:lstStyle>
            <a:lvl1pPr marL="0" indent="0" algn="l">
              <a:lnSpc>
                <a:spcPts val="2666"/>
              </a:lnSpc>
              <a:spcBef>
                <a:spcPts val="0"/>
              </a:spcBef>
              <a:buNone/>
              <a:defRPr sz="1400" b="0" i="0">
                <a:solidFill>
                  <a:schemeClr val="tx1">
                    <a:lumMod val="75000"/>
                  </a:schemeClr>
                </a:solidFill>
                <a:latin typeface="+mn-ea"/>
                <a:ea typeface="+mn-ea"/>
                <a:cs typeface="Arial" panose="020B0604020202020204" pitchFamily="34" charset="0"/>
              </a:defRPr>
            </a:lvl1pPr>
            <a:lvl2pPr marL="609361" indent="0" algn="ctr">
              <a:buNone/>
              <a:defRPr>
                <a:solidFill>
                  <a:schemeClr val="tx1">
                    <a:tint val="75000"/>
                  </a:schemeClr>
                </a:solidFill>
              </a:defRPr>
            </a:lvl2pPr>
            <a:lvl3pPr marL="1218732" indent="0" algn="ctr">
              <a:buNone/>
              <a:defRPr>
                <a:solidFill>
                  <a:schemeClr val="tx1">
                    <a:tint val="75000"/>
                  </a:schemeClr>
                </a:solidFill>
              </a:defRPr>
            </a:lvl3pPr>
            <a:lvl4pPr marL="1828097" indent="0" algn="ctr">
              <a:buNone/>
              <a:defRPr>
                <a:solidFill>
                  <a:schemeClr val="tx1">
                    <a:tint val="75000"/>
                  </a:schemeClr>
                </a:solidFill>
              </a:defRPr>
            </a:lvl4pPr>
            <a:lvl5pPr marL="2437467" indent="0" algn="ctr">
              <a:buNone/>
              <a:defRPr>
                <a:solidFill>
                  <a:schemeClr val="tx1">
                    <a:tint val="75000"/>
                  </a:schemeClr>
                </a:solidFill>
              </a:defRPr>
            </a:lvl5pPr>
            <a:lvl6pPr marL="3046828" indent="0" algn="ctr">
              <a:buNone/>
              <a:defRPr>
                <a:solidFill>
                  <a:schemeClr val="tx1">
                    <a:tint val="75000"/>
                  </a:schemeClr>
                </a:solidFill>
              </a:defRPr>
            </a:lvl6pPr>
            <a:lvl7pPr marL="3656199" indent="0" algn="ctr">
              <a:buNone/>
              <a:defRPr>
                <a:solidFill>
                  <a:schemeClr val="tx1">
                    <a:tint val="75000"/>
                  </a:schemeClr>
                </a:solidFill>
              </a:defRPr>
            </a:lvl7pPr>
            <a:lvl8pPr marL="4265564" indent="0" algn="ctr">
              <a:buNone/>
              <a:defRPr>
                <a:solidFill>
                  <a:schemeClr val="tx1">
                    <a:tint val="75000"/>
                  </a:schemeClr>
                </a:solidFill>
              </a:defRPr>
            </a:lvl8pPr>
            <a:lvl9pPr marL="4874933" indent="0" algn="ctr">
              <a:buNone/>
              <a:defRPr>
                <a:solidFill>
                  <a:schemeClr val="tx1">
                    <a:tint val="75000"/>
                  </a:schemeClr>
                </a:solidFill>
              </a:defRPr>
            </a:lvl9pPr>
          </a:lstStyle>
          <a:p>
            <a:r>
              <a:rPr lang="en-US" dirty="0" smtClean="0"/>
              <a:t>Speaker Name  | Speaker Title</a:t>
            </a:r>
          </a:p>
          <a:p>
            <a:r>
              <a:rPr lang="en-US" dirty="0" smtClean="0"/>
              <a:t>Date</a:t>
            </a:r>
          </a:p>
        </p:txBody>
      </p:sp>
      <p:sp>
        <p:nvSpPr>
          <p:cNvPr id="14" name="Sub-title"/>
          <p:cNvSpPr>
            <a:spLocks noGrp="1"/>
          </p:cNvSpPr>
          <p:nvPr userDrawn="1">
            <p:ph type="body" sz="quarter" idx="13" hasCustomPrompt="1"/>
          </p:nvPr>
        </p:nvSpPr>
        <p:spPr>
          <a:xfrm>
            <a:off x="917279" y="3429893"/>
            <a:ext cx="6877606" cy="565804"/>
          </a:xfrm>
          <a:prstGeom prst="rect">
            <a:avLst/>
          </a:prstGeom>
        </p:spPr>
        <p:txBody>
          <a:bodyPr lIns="91440" tIns="45720" rIns="91440" bIns="45720">
            <a:noAutofit/>
          </a:bodyPr>
          <a:lstStyle>
            <a:lvl1pPr marL="0" indent="0">
              <a:buFont typeface="Arial" panose="020B0604020202020204" pitchFamily="34" charset="0"/>
              <a:buNone/>
              <a:defRPr sz="2400" b="0" baseline="0">
                <a:solidFill>
                  <a:schemeClr val="tx1"/>
                </a:solidFill>
                <a:latin typeface="+mn-ea"/>
                <a:ea typeface="+mn-ea"/>
                <a:cs typeface="Arial" panose="020B0604020202020204" pitchFamily="34" charset="0"/>
              </a:defRPr>
            </a:lvl1pPr>
            <a:lvl2pPr marL="541687" indent="0">
              <a:buNone/>
              <a:defRPr/>
            </a:lvl2pPr>
            <a:lvl3pPr marL="759622" indent="0">
              <a:buNone/>
              <a:defRPr/>
            </a:lvl3pPr>
            <a:lvl4pPr marL="918321" indent="0">
              <a:buNone/>
              <a:defRPr/>
            </a:lvl4pPr>
            <a:lvl5pPr marL="1068552" indent="0">
              <a:buNone/>
              <a:defRPr/>
            </a:lvl5pPr>
          </a:lstStyle>
          <a:p>
            <a:pPr lvl="0"/>
            <a:r>
              <a:rPr lang="en-GB" dirty="0" smtClean="0"/>
              <a:t>Presentation Subtitle</a:t>
            </a:r>
            <a:endParaRPr lang="en-GB" dirty="0"/>
          </a:p>
        </p:txBody>
      </p:sp>
      <p:sp>
        <p:nvSpPr>
          <p:cNvPr id="15" name="Title"/>
          <p:cNvSpPr>
            <a:spLocks noGrp="1"/>
          </p:cNvSpPr>
          <p:nvPr userDrawn="1">
            <p:ph type="body" sz="quarter" idx="14" hasCustomPrompt="1"/>
          </p:nvPr>
        </p:nvSpPr>
        <p:spPr>
          <a:xfrm>
            <a:off x="912590" y="2188609"/>
            <a:ext cx="6882295" cy="1241286"/>
          </a:xfrm>
          <a:prstGeom prst="rect">
            <a:avLst/>
          </a:prstGeom>
          <a:effectLst/>
        </p:spPr>
        <p:txBody>
          <a:bodyPr>
            <a:noAutofit/>
          </a:bodyPr>
          <a:lstStyle>
            <a:lvl1pPr marL="0" indent="0">
              <a:lnSpc>
                <a:spcPts val="4000"/>
              </a:lnSpc>
              <a:spcBef>
                <a:spcPts val="0"/>
              </a:spcBef>
              <a:buFontTx/>
              <a:buNone/>
              <a:defRPr lang="en-US" sz="4000" b="1" i="0" u="none" strike="noStrike" cap="all" baseline="0" dirty="0" smtClean="0">
                <a:gradFill flip="none" rotWithShape="1">
                  <a:gsLst>
                    <a:gs pos="0">
                      <a:schemeClr val="accent6"/>
                    </a:gs>
                    <a:gs pos="100000">
                      <a:schemeClr val="accent1"/>
                    </a:gs>
                  </a:gsLst>
                  <a:lin ang="10800000" scaled="1"/>
                  <a:tileRect/>
                </a:gradFill>
                <a:latin typeface="+mn-ea"/>
                <a:ea typeface="+mn-ea"/>
                <a:cs typeface="Arial" panose="020B0604020202020204" pitchFamily="34" charset="0"/>
                <a:sym typeface="Arial"/>
              </a:defRPr>
            </a:lvl1pPr>
          </a:lstStyle>
          <a:p>
            <a:pPr marL="0" lvl="0" indent="0" algn="l" rtl="0" eaLnBrk="1" fontAlgn="base" hangingPunct="1">
              <a:lnSpc>
                <a:spcPct val="85000"/>
              </a:lnSpc>
              <a:spcBef>
                <a:spcPts val="0"/>
              </a:spcBef>
              <a:spcAft>
                <a:spcPts val="0"/>
              </a:spcAft>
              <a:buClr>
                <a:schemeClr val="tx2"/>
              </a:buClr>
              <a:buSzPts val="1400"/>
              <a:buFont typeface="Arial" panose="020B0604020202020204" pitchFamily="34" charset="0"/>
              <a:buNone/>
            </a:pPr>
            <a:r>
              <a:rPr lang="en-US" kern="0" dirty="0" smtClean="0"/>
              <a:t>PRESENTATION TITLE</a:t>
            </a:r>
          </a:p>
          <a:p>
            <a:pPr marL="0" lvl="0" indent="0" algn="l" rtl="0" eaLnBrk="1" fontAlgn="base" hangingPunct="1">
              <a:lnSpc>
                <a:spcPct val="85000"/>
              </a:lnSpc>
              <a:spcBef>
                <a:spcPts val="0"/>
              </a:spcBef>
              <a:spcAft>
                <a:spcPts val="0"/>
              </a:spcAft>
              <a:buClr>
                <a:schemeClr val="tx2"/>
              </a:buClr>
              <a:buSzPts val="1400"/>
              <a:buFont typeface="Arial" panose="020B0604020202020204" pitchFamily="34" charset="0"/>
              <a:buNone/>
            </a:pPr>
            <a:endParaRPr lang="en-US" kern="0" dirty="0" smtClean="0"/>
          </a:p>
        </p:txBody>
      </p:sp>
      <p:sp>
        <p:nvSpPr>
          <p:cNvPr id="2" name="Date Placeholder 1" hidden="1"/>
          <p:cNvSpPr>
            <a:spLocks noGrp="1"/>
          </p:cNvSpPr>
          <p:nvPr userDrawn="1">
            <p:ph type="dt" sz="half" idx="15"/>
          </p:nvPr>
        </p:nvSpPr>
        <p:spPr>
          <a:xfrm>
            <a:off x="-3048000" y="6356350"/>
            <a:ext cx="2843213" cy="365125"/>
          </a:xfrm>
        </p:spPr>
        <p:txBody>
          <a:bodyPr/>
          <a:lstStyle>
            <a:lvl1pPr>
              <a:defRPr>
                <a:latin typeface="+mn-ea"/>
                <a:ea typeface="+mn-ea"/>
              </a:defRPr>
            </a:lvl1pPr>
          </a:lstStyle>
          <a:p>
            <a:endParaRPr lang="en-US"/>
          </a:p>
        </p:txBody>
      </p:sp>
      <p:pic>
        <p:nvPicPr>
          <p:cNvPr id="9" name="Picture 8"/>
          <p:cNvPicPr>
            <a:picLocks noChangeAspect="1"/>
          </p:cNvPicPr>
          <p:nvPr userDrawn="1"/>
        </p:nvPicPr>
        <p:blipFill>
          <a:blip r:embed="rId4"/>
          <a:stretch>
            <a:fillRect/>
          </a:stretch>
        </p:blipFill>
        <p:spPr>
          <a:xfrm>
            <a:off x="8135451" y="5911029"/>
            <a:ext cx="2743200" cy="142575"/>
          </a:xfrm>
          <a:prstGeom prst="rect">
            <a:avLst/>
          </a:prstGeom>
        </p:spPr>
      </p:pic>
    </p:spTree>
    <p:extLst>
      <p:ext uri="{BB962C8B-B14F-4D97-AF65-F5344CB8AC3E}">
        <p14:creationId xmlns:p14="http://schemas.microsoft.com/office/powerpoint/2010/main" val="314063423"/>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hidden="1"/>
          <p:cNvSpPr>
            <a:spLocks noGrp="1"/>
          </p:cNvSpPr>
          <p:nvPr>
            <p:ph type="ftr" sz="quarter" idx="11"/>
          </p:nvPr>
        </p:nvSpPr>
        <p:spPr/>
        <p:txBody>
          <a:bodyPr/>
          <a:lstStyle>
            <a:lvl1pPr>
              <a:defRPr>
                <a:latin typeface="+mn-ea"/>
                <a:ea typeface="+mn-ea"/>
              </a:defRPr>
            </a:lvl1pPr>
          </a:lstStyle>
          <a:p>
            <a:r>
              <a:rPr lang="en-US" smtClean="0"/>
              <a:t> [Internal Use] for Check Point employees​</a:t>
            </a:r>
            <a:endParaRPr lang="en-US" dirty="0"/>
          </a:p>
        </p:txBody>
      </p:sp>
      <p:sp>
        <p:nvSpPr>
          <p:cNvPr id="5" name="Agenda list"/>
          <p:cNvSpPr>
            <a:spLocks noGrp="1"/>
          </p:cNvSpPr>
          <p:nvPr>
            <p:ph sz="quarter" idx="13"/>
          </p:nvPr>
        </p:nvSpPr>
        <p:spPr>
          <a:xfrm>
            <a:off x="2243780" y="1752898"/>
            <a:ext cx="9211620" cy="4163242"/>
          </a:xfrm>
        </p:spPr>
        <p:txBody>
          <a:bodyPr/>
          <a:lstStyle>
            <a:lvl1pPr marL="228600" indent="-228600">
              <a:lnSpc>
                <a:spcPct val="120000"/>
              </a:lnSpc>
              <a:buClr>
                <a:schemeClr val="bg1"/>
              </a:buClr>
              <a:buFont typeface="Calibri" panose="020F0502020204030204" pitchFamily="34" charset="0"/>
              <a:buChar char="•"/>
              <a:defRPr sz="2400">
                <a:solidFill>
                  <a:schemeClr val="bg1"/>
                </a:solidFill>
                <a:latin typeface="+mn-ea"/>
                <a:ea typeface="+mn-ea"/>
              </a:defRPr>
            </a:lvl1pPr>
            <a:lvl2pPr marL="576072" indent="-228600">
              <a:buClr>
                <a:schemeClr val="bg1"/>
              </a:buClr>
              <a:buFont typeface="Calibri" panose="020F0502020204030204" pitchFamily="34" charset="0"/>
              <a:buChar char="̶"/>
              <a:defRPr>
                <a:solidFill>
                  <a:schemeClr val="bg1"/>
                </a:solidFill>
                <a:latin typeface="+mn-ea"/>
                <a:ea typeface="+mn-ea"/>
              </a:defRPr>
            </a:lvl2pPr>
          </a:lstStyle>
          <a:p>
            <a:pPr lvl="0"/>
            <a:r>
              <a:rPr lang="en-US" altLang="ja-JP" smtClean="0"/>
              <a:t>Click to edit Master text styles</a:t>
            </a:r>
          </a:p>
          <a:p>
            <a:pPr lvl="1"/>
            <a:r>
              <a:rPr lang="en-US" altLang="ja-JP" smtClean="0"/>
              <a:t>Second level</a:t>
            </a:r>
          </a:p>
        </p:txBody>
      </p:sp>
      <p:sp>
        <p:nvSpPr>
          <p:cNvPr id="6" name="Slide Title"/>
          <p:cNvSpPr>
            <a:spLocks noGrp="1"/>
          </p:cNvSpPr>
          <p:nvPr>
            <p:ph type="title"/>
          </p:nvPr>
        </p:nvSpPr>
        <p:spPr>
          <a:xfrm>
            <a:off x="1166812" y="976680"/>
            <a:ext cx="10288587" cy="707289"/>
          </a:xfrm>
        </p:spPr>
        <p:txBody>
          <a:bodyPr/>
          <a:lstStyle>
            <a:lvl1pPr>
              <a:defRPr>
                <a:solidFill>
                  <a:schemeClr val="bg1"/>
                </a:solidFill>
                <a:latin typeface="+mn-ea"/>
                <a:ea typeface="+mn-ea"/>
              </a:defRPr>
            </a:lvl1pPr>
          </a:lstStyle>
          <a:p>
            <a:r>
              <a:rPr lang="en-US" altLang="ja-JP" smtClean="0"/>
              <a:t>Click to edit Master title style</a:t>
            </a:r>
            <a:endParaRPr lang="en-US" dirty="0"/>
          </a:p>
        </p:txBody>
      </p:sp>
      <p:sp>
        <p:nvSpPr>
          <p:cNvPr id="2" name="Date Placeholder 1" hidden="1"/>
          <p:cNvSpPr>
            <a:spLocks noGrp="1"/>
          </p:cNvSpPr>
          <p:nvPr>
            <p:ph type="dt" sz="half" idx="14"/>
          </p:nvPr>
        </p:nvSpPr>
        <p:spPr>
          <a:xfrm>
            <a:off x="-2976664" y="6356350"/>
            <a:ext cx="2843213" cy="365125"/>
          </a:xfrm>
        </p:spPr>
        <p:txBody>
          <a:bodyPr/>
          <a:lstStyle>
            <a:lvl1pPr>
              <a:defRPr>
                <a:latin typeface="+mn-ea"/>
                <a:ea typeface="+mn-ea"/>
              </a:defRPr>
            </a:lvl1pPr>
          </a:lstStyle>
          <a:p>
            <a:endParaRPr lang="en-US"/>
          </a:p>
        </p:txBody>
      </p:sp>
    </p:spTree>
    <p:extLst>
      <p:ext uri="{BB962C8B-B14F-4D97-AF65-F5344CB8AC3E}">
        <p14:creationId xmlns:p14="http://schemas.microsoft.com/office/powerpoint/2010/main" val="1817301191"/>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016986" y="745202"/>
            <a:ext cx="2979890" cy="645856"/>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
            <a:ext cx="12188824" cy="6857928"/>
          </a:xfrm>
          <a:prstGeom prst="rect">
            <a:avLst/>
          </a:prstGeom>
        </p:spPr>
      </p:pic>
      <p:pic>
        <p:nvPicPr>
          <p:cNvPr id="6" name="Picture 5"/>
          <p:cNvPicPr>
            <a:picLocks noChangeAspect="1"/>
          </p:cNvPicPr>
          <p:nvPr userDrawn="1"/>
        </p:nvPicPr>
        <p:blipFill>
          <a:blip r:embed="rId4"/>
          <a:stretch>
            <a:fillRect/>
          </a:stretch>
        </p:blipFill>
        <p:spPr>
          <a:xfrm>
            <a:off x="1014984" y="731520"/>
            <a:ext cx="2881887" cy="642814"/>
          </a:xfrm>
          <a:prstGeom prst="rect">
            <a:avLst/>
          </a:prstGeom>
        </p:spPr>
      </p:pic>
      <p:sp>
        <p:nvSpPr>
          <p:cNvPr id="4" name="Footer Placeholder 3" hidden="1"/>
          <p:cNvSpPr>
            <a:spLocks noGrp="1"/>
          </p:cNvSpPr>
          <p:nvPr userDrawn="1">
            <p:ph type="ftr" sz="quarter" idx="11"/>
          </p:nvPr>
        </p:nvSpPr>
        <p:spPr/>
        <p:txBody>
          <a:bodyPr/>
          <a:lstStyle/>
          <a:p>
            <a:r>
              <a:rPr lang="en-US" smtClean="0"/>
              <a:t> [Internal Use] for Check Point employees​</a:t>
            </a:r>
            <a:endParaRPr lang="en-US" dirty="0"/>
          </a:p>
        </p:txBody>
      </p:sp>
      <p:sp>
        <p:nvSpPr>
          <p:cNvPr id="13" name="Speaker name and date"/>
          <p:cNvSpPr>
            <a:spLocks noGrp="1"/>
          </p:cNvSpPr>
          <p:nvPr userDrawn="1">
            <p:ph type="subTitle" idx="1" hasCustomPrompt="1"/>
          </p:nvPr>
        </p:nvSpPr>
        <p:spPr>
          <a:xfrm>
            <a:off x="926659" y="4870698"/>
            <a:ext cx="5804989" cy="692595"/>
          </a:xfrm>
          <a:prstGeom prst="rect">
            <a:avLst/>
          </a:prstGeom>
        </p:spPr>
        <p:txBody>
          <a:bodyPr lIns="91440" tIns="45720" rIns="91440" bIns="45720" anchor="t" anchorCtr="0">
            <a:noAutofit/>
          </a:bodyPr>
          <a:lstStyle>
            <a:lvl1pPr marL="0" indent="0" algn="l">
              <a:lnSpc>
                <a:spcPts val="2666"/>
              </a:lnSpc>
              <a:spcBef>
                <a:spcPts val="0"/>
              </a:spcBef>
              <a:buNone/>
              <a:defRPr sz="1400" b="0" i="0">
                <a:solidFill>
                  <a:schemeClr val="bg1"/>
                </a:solidFill>
                <a:latin typeface="游ゴシック" panose="020B0400000000000000" pitchFamily="50" charset="-128"/>
                <a:cs typeface="Arial" panose="020B0604020202020204" pitchFamily="34" charset="0"/>
              </a:defRPr>
            </a:lvl1pPr>
            <a:lvl2pPr marL="609361" indent="0" algn="ctr">
              <a:buNone/>
              <a:defRPr>
                <a:solidFill>
                  <a:schemeClr val="tx1">
                    <a:tint val="75000"/>
                  </a:schemeClr>
                </a:solidFill>
              </a:defRPr>
            </a:lvl2pPr>
            <a:lvl3pPr marL="1218732" indent="0" algn="ctr">
              <a:buNone/>
              <a:defRPr>
                <a:solidFill>
                  <a:schemeClr val="tx1">
                    <a:tint val="75000"/>
                  </a:schemeClr>
                </a:solidFill>
              </a:defRPr>
            </a:lvl3pPr>
            <a:lvl4pPr marL="1828097" indent="0" algn="ctr">
              <a:buNone/>
              <a:defRPr>
                <a:solidFill>
                  <a:schemeClr val="tx1">
                    <a:tint val="75000"/>
                  </a:schemeClr>
                </a:solidFill>
              </a:defRPr>
            </a:lvl4pPr>
            <a:lvl5pPr marL="2437467" indent="0" algn="ctr">
              <a:buNone/>
              <a:defRPr>
                <a:solidFill>
                  <a:schemeClr val="tx1">
                    <a:tint val="75000"/>
                  </a:schemeClr>
                </a:solidFill>
              </a:defRPr>
            </a:lvl5pPr>
            <a:lvl6pPr marL="3046828" indent="0" algn="ctr">
              <a:buNone/>
              <a:defRPr>
                <a:solidFill>
                  <a:schemeClr val="tx1">
                    <a:tint val="75000"/>
                  </a:schemeClr>
                </a:solidFill>
              </a:defRPr>
            </a:lvl6pPr>
            <a:lvl7pPr marL="3656199" indent="0" algn="ctr">
              <a:buNone/>
              <a:defRPr>
                <a:solidFill>
                  <a:schemeClr val="tx1">
                    <a:tint val="75000"/>
                  </a:schemeClr>
                </a:solidFill>
              </a:defRPr>
            </a:lvl7pPr>
            <a:lvl8pPr marL="4265564" indent="0" algn="ctr">
              <a:buNone/>
              <a:defRPr>
                <a:solidFill>
                  <a:schemeClr val="tx1">
                    <a:tint val="75000"/>
                  </a:schemeClr>
                </a:solidFill>
              </a:defRPr>
            </a:lvl8pPr>
            <a:lvl9pPr marL="4874933" indent="0" algn="ctr">
              <a:buNone/>
              <a:defRPr>
                <a:solidFill>
                  <a:schemeClr val="tx1">
                    <a:tint val="75000"/>
                  </a:schemeClr>
                </a:solidFill>
              </a:defRPr>
            </a:lvl9pPr>
          </a:lstStyle>
          <a:p>
            <a:r>
              <a:rPr lang="en-US" dirty="0" smtClean="0"/>
              <a:t>Speaker Name  | Speaker Title</a:t>
            </a:r>
          </a:p>
          <a:p>
            <a:r>
              <a:rPr lang="en-US" dirty="0" smtClean="0"/>
              <a:t>Date</a:t>
            </a:r>
          </a:p>
        </p:txBody>
      </p:sp>
      <p:sp>
        <p:nvSpPr>
          <p:cNvPr id="14" name="Sub-title"/>
          <p:cNvSpPr>
            <a:spLocks noGrp="1"/>
          </p:cNvSpPr>
          <p:nvPr userDrawn="1">
            <p:ph type="body" sz="quarter" idx="13" hasCustomPrompt="1"/>
          </p:nvPr>
        </p:nvSpPr>
        <p:spPr>
          <a:xfrm>
            <a:off x="917279" y="3429893"/>
            <a:ext cx="6877606" cy="565804"/>
          </a:xfrm>
          <a:prstGeom prst="rect">
            <a:avLst/>
          </a:prstGeom>
        </p:spPr>
        <p:txBody>
          <a:bodyPr lIns="91440" tIns="45720" rIns="91440" bIns="45720">
            <a:noAutofit/>
          </a:bodyPr>
          <a:lstStyle>
            <a:lvl1pPr marL="0" indent="0">
              <a:buFont typeface="Arial" panose="020B0604020202020204" pitchFamily="34" charset="0"/>
              <a:buNone/>
              <a:defRPr sz="2400" b="0" baseline="0">
                <a:solidFill>
                  <a:schemeClr val="bg1"/>
                </a:solidFill>
                <a:latin typeface="游ゴシック" panose="020B0400000000000000" pitchFamily="50" charset="-128"/>
                <a:cs typeface="Arial" panose="020B0604020202020204" pitchFamily="34" charset="0"/>
              </a:defRPr>
            </a:lvl1pPr>
            <a:lvl2pPr marL="541687" indent="0">
              <a:buNone/>
              <a:defRPr/>
            </a:lvl2pPr>
            <a:lvl3pPr marL="759622" indent="0">
              <a:buNone/>
              <a:defRPr/>
            </a:lvl3pPr>
            <a:lvl4pPr marL="918321" indent="0">
              <a:buNone/>
              <a:defRPr/>
            </a:lvl4pPr>
            <a:lvl5pPr marL="1068552" indent="0">
              <a:buNone/>
              <a:defRPr/>
            </a:lvl5pPr>
          </a:lstStyle>
          <a:p>
            <a:pPr lvl="0"/>
            <a:r>
              <a:rPr lang="en-GB" dirty="0" smtClean="0"/>
              <a:t>Presentation Subtitle</a:t>
            </a:r>
            <a:endParaRPr lang="en-GB" dirty="0"/>
          </a:p>
        </p:txBody>
      </p:sp>
      <p:sp>
        <p:nvSpPr>
          <p:cNvPr id="2" name="Date Placeholder 1" hidden="1"/>
          <p:cNvSpPr>
            <a:spLocks noGrp="1"/>
          </p:cNvSpPr>
          <p:nvPr userDrawn="1">
            <p:ph type="dt" sz="half" idx="15"/>
          </p:nvPr>
        </p:nvSpPr>
        <p:spPr>
          <a:xfrm>
            <a:off x="-3048000" y="6356350"/>
            <a:ext cx="2843213" cy="365125"/>
          </a:xfrm>
        </p:spPr>
        <p:txBody>
          <a:bodyPr/>
          <a:lstStyle/>
          <a:p>
            <a:endParaRPr lang="en-US"/>
          </a:p>
        </p:txBody>
      </p:sp>
      <p:sp>
        <p:nvSpPr>
          <p:cNvPr id="10" name="Title"/>
          <p:cNvSpPr>
            <a:spLocks noGrp="1"/>
          </p:cNvSpPr>
          <p:nvPr>
            <p:ph type="body" sz="quarter" idx="14" hasCustomPrompt="1"/>
          </p:nvPr>
        </p:nvSpPr>
        <p:spPr>
          <a:xfrm>
            <a:off x="912590" y="2188609"/>
            <a:ext cx="6882295" cy="1241286"/>
          </a:xfrm>
          <a:prstGeom prst="rect">
            <a:avLst/>
          </a:prstGeom>
          <a:effectLst/>
        </p:spPr>
        <p:txBody>
          <a:bodyPr>
            <a:noAutofit/>
          </a:bodyPr>
          <a:lstStyle>
            <a:lvl1pPr marL="0" indent="0">
              <a:lnSpc>
                <a:spcPts val="4000"/>
              </a:lnSpc>
              <a:spcBef>
                <a:spcPts val="0"/>
              </a:spcBef>
              <a:buFontTx/>
              <a:buNone/>
              <a:defRPr lang="en-US" sz="4000" b="1" i="0" u="none" strike="noStrike" cap="all" baseline="0"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sym typeface="Arial"/>
              </a:defRPr>
            </a:lvl1pPr>
          </a:lstStyle>
          <a:p>
            <a:pPr marL="0" lvl="0" indent="0" algn="l" rtl="0" eaLnBrk="1" fontAlgn="base" hangingPunct="1">
              <a:lnSpc>
                <a:spcPct val="85000"/>
              </a:lnSpc>
              <a:spcBef>
                <a:spcPts val="0"/>
              </a:spcBef>
              <a:spcAft>
                <a:spcPts val="0"/>
              </a:spcAft>
              <a:buClr>
                <a:schemeClr val="tx2"/>
              </a:buClr>
              <a:buSzPts val="1400"/>
              <a:buFont typeface="Arial" panose="020B0604020202020204" pitchFamily="34" charset="0"/>
              <a:buNone/>
            </a:pPr>
            <a:r>
              <a:rPr lang="en-US" kern="0" dirty="0" smtClean="0"/>
              <a:t>PRESENTATION TITLE</a:t>
            </a:r>
          </a:p>
        </p:txBody>
      </p:sp>
      <p:grpSp>
        <p:nvGrpSpPr>
          <p:cNvPr id="11" name="Group 4"/>
          <p:cNvGrpSpPr>
            <a:grpSpLocks noChangeAspect="1"/>
          </p:cNvGrpSpPr>
          <p:nvPr userDrawn="1"/>
        </p:nvGrpSpPr>
        <p:grpSpPr bwMode="auto">
          <a:xfrm>
            <a:off x="1124712" y="1527048"/>
            <a:ext cx="2743200" cy="141940"/>
            <a:chOff x="4101" y="3702"/>
            <a:chExt cx="2783" cy="144"/>
          </a:xfrm>
        </p:grpSpPr>
        <p:sp>
          <p:nvSpPr>
            <p:cNvPr id="12" name="AutoShape 3"/>
            <p:cNvSpPr>
              <a:spLocks noChangeAspect="1" noChangeArrowheads="1" noTextEdit="1"/>
            </p:cNvSpPr>
            <p:nvPr userDrawn="1"/>
          </p:nvSpPr>
          <p:spPr bwMode="auto">
            <a:xfrm>
              <a:off x="4101" y="3702"/>
              <a:ext cx="278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5"/>
            <p:cNvSpPr>
              <a:spLocks/>
            </p:cNvSpPr>
            <p:nvPr userDrawn="1"/>
          </p:nvSpPr>
          <p:spPr bwMode="auto">
            <a:xfrm>
              <a:off x="4101" y="3704"/>
              <a:ext cx="77" cy="140"/>
            </a:xfrm>
            <a:custGeom>
              <a:avLst/>
              <a:gdLst>
                <a:gd name="T0" fmla="*/ 50 w 77"/>
                <a:gd name="T1" fmla="*/ 85 h 140"/>
                <a:gd name="T2" fmla="*/ 50 w 77"/>
                <a:gd name="T3" fmla="*/ 140 h 140"/>
                <a:gd name="T4" fmla="*/ 27 w 77"/>
                <a:gd name="T5" fmla="*/ 140 h 140"/>
                <a:gd name="T6" fmla="*/ 27 w 77"/>
                <a:gd name="T7" fmla="*/ 85 h 140"/>
                <a:gd name="T8" fmla="*/ 0 w 77"/>
                <a:gd name="T9" fmla="*/ 0 h 140"/>
                <a:gd name="T10" fmla="*/ 25 w 77"/>
                <a:gd name="T11" fmla="*/ 0 h 140"/>
                <a:gd name="T12" fmla="*/ 39 w 77"/>
                <a:gd name="T13" fmla="*/ 55 h 140"/>
                <a:gd name="T14" fmla="*/ 53 w 77"/>
                <a:gd name="T15" fmla="*/ 0 h 140"/>
                <a:gd name="T16" fmla="*/ 77 w 77"/>
                <a:gd name="T17" fmla="*/ 0 h 140"/>
                <a:gd name="T18" fmla="*/ 50 w 77"/>
                <a:gd name="T19" fmla="*/ 8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140">
                  <a:moveTo>
                    <a:pt x="50" y="85"/>
                  </a:moveTo>
                  <a:lnTo>
                    <a:pt x="50" y="140"/>
                  </a:lnTo>
                  <a:lnTo>
                    <a:pt x="27" y="140"/>
                  </a:lnTo>
                  <a:lnTo>
                    <a:pt x="27" y="85"/>
                  </a:lnTo>
                  <a:lnTo>
                    <a:pt x="0" y="0"/>
                  </a:lnTo>
                  <a:lnTo>
                    <a:pt x="25" y="0"/>
                  </a:lnTo>
                  <a:lnTo>
                    <a:pt x="39" y="55"/>
                  </a:lnTo>
                  <a:lnTo>
                    <a:pt x="53" y="0"/>
                  </a:lnTo>
                  <a:lnTo>
                    <a:pt x="77" y="0"/>
                  </a:lnTo>
                  <a:lnTo>
                    <a:pt x="50" y="8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noEditPoints="1"/>
            </p:cNvSpPr>
            <p:nvPr userDrawn="1"/>
          </p:nvSpPr>
          <p:spPr bwMode="auto">
            <a:xfrm>
              <a:off x="4204" y="3702"/>
              <a:ext cx="75" cy="144"/>
            </a:xfrm>
            <a:custGeom>
              <a:avLst/>
              <a:gdLst>
                <a:gd name="T0" fmla="*/ 243 w 486"/>
                <a:gd name="T1" fmla="*/ 932 h 932"/>
                <a:gd name="T2" fmla="*/ 137 w 486"/>
                <a:gd name="T3" fmla="*/ 909 h 932"/>
                <a:gd name="T4" fmla="*/ 66 w 486"/>
                <a:gd name="T5" fmla="*/ 854 h 932"/>
                <a:gd name="T6" fmla="*/ 31 w 486"/>
                <a:gd name="T7" fmla="*/ 793 h 932"/>
                <a:gd name="T8" fmla="*/ 11 w 486"/>
                <a:gd name="T9" fmla="*/ 713 h 932"/>
                <a:gd name="T10" fmla="*/ 2 w 486"/>
                <a:gd name="T11" fmla="*/ 607 h 932"/>
                <a:gd name="T12" fmla="*/ 0 w 486"/>
                <a:gd name="T13" fmla="*/ 466 h 932"/>
                <a:gd name="T14" fmla="*/ 2 w 486"/>
                <a:gd name="T15" fmla="*/ 325 h 932"/>
                <a:gd name="T16" fmla="*/ 11 w 486"/>
                <a:gd name="T17" fmla="*/ 218 h 932"/>
                <a:gd name="T18" fmla="*/ 31 w 486"/>
                <a:gd name="T19" fmla="*/ 139 h 932"/>
                <a:gd name="T20" fmla="*/ 66 w 486"/>
                <a:gd name="T21" fmla="*/ 78 h 932"/>
                <a:gd name="T22" fmla="*/ 137 w 486"/>
                <a:gd name="T23" fmla="*/ 23 h 932"/>
                <a:gd name="T24" fmla="*/ 243 w 486"/>
                <a:gd name="T25" fmla="*/ 0 h 932"/>
                <a:gd name="T26" fmla="*/ 349 w 486"/>
                <a:gd name="T27" fmla="*/ 23 h 932"/>
                <a:gd name="T28" fmla="*/ 420 w 486"/>
                <a:gd name="T29" fmla="*/ 78 h 932"/>
                <a:gd name="T30" fmla="*/ 456 w 486"/>
                <a:gd name="T31" fmla="*/ 138 h 932"/>
                <a:gd name="T32" fmla="*/ 476 w 486"/>
                <a:gd name="T33" fmla="*/ 218 h 932"/>
                <a:gd name="T34" fmla="*/ 484 w 486"/>
                <a:gd name="T35" fmla="*/ 325 h 932"/>
                <a:gd name="T36" fmla="*/ 486 w 486"/>
                <a:gd name="T37" fmla="*/ 466 h 932"/>
                <a:gd name="T38" fmla="*/ 484 w 486"/>
                <a:gd name="T39" fmla="*/ 607 h 932"/>
                <a:gd name="T40" fmla="*/ 476 w 486"/>
                <a:gd name="T41" fmla="*/ 714 h 932"/>
                <a:gd name="T42" fmla="*/ 456 w 486"/>
                <a:gd name="T43" fmla="*/ 793 h 932"/>
                <a:gd name="T44" fmla="*/ 420 w 486"/>
                <a:gd name="T45" fmla="*/ 854 h 932"/>
                <a:gd name="T46" fmla="*/ 349 w 486"/>
                <a:gd name="T47" fmla="*/ 909 h 932"/>
                <a:gd name="T48" fmla="*/ 243 w 486"/>
                <a:gd name="T49" fmla="*/ 932 h 932"/>
                <a:gd name="T50" fmla="*/ 243 w 486"/>
                <a:gd name="T51" fmla="*/ 802 h 932"/>
                <a:gd name="T52" fmla="*/ 285 w 486"/>
                <a:gd name="T53" fmla="*/ 793 h 932"/>
                <a:gd name="T54" fmla="*/ 312 w 486"/>
                <a:gd name="T55" fmla="*/ 768 h 932"/>
                <a:gd name="T56" fmla="*/ 338 w 486"/>
                <a:gd name="T57" fmla="*/ 663 h 932"/>
                <a:gd name="T58" fmla="*/ 343 w 486"/>
                <a:gd name="T59" fmla="*/ 466 h 932"/>
                <a:gd name="T60" fmla="*/ 338 w 486"/>
                <a:gd name="T61" fmla="*/ 269 h 932"/>
                <a:gd name="T62" fmla="*/ 312 w 486"/>
                <a:gd name="T63" fmla="*/ 164 h 932"/>
                <a:gd name="T64" fmla="*/ 285 w 486"/>
                <a:gd name="T65" fmla="*/ 139 h 932"/>
                <a:gd name="T66" fmla="*/ 243 w 486"/>
                <a:gd name="T67" fmla="*/ 130 h 932"/>
                <a:gd name="T68" fmla="*/ 201 w 486"/>
                <a:gd name="T69" fmla="*/ 139 h 932"/>
                <a:gd name="T70" fmla="*/ 175 w 486"/>
                <a:gd name="T71" fmla="*/ 164 h 932"/>
                <a:gd name="T72" fmla="*/ 149 w 486"/>
                <a:gd name="T73" fmla="*/ 269 h 932"/>
                <a:gd name="T74" fmla="*/ 143 w 486"/>
                <a:gd name="T75" fmla="*/ 466 h 932"/>
                <a:gd name="T76" fmla="*/ 149 w 486"/>
                <a:gd name="T77" fmla="*/ 663 h 932"/>
                <a:gd name="T78" fmla="*/ 175 w 486"/>
                <a:gd name="T79" fmla="*/ 768 h 932"/>
                <a:gd name="T80" fmla="*/ 201 w 486"/>
                <a:gd name="T81" fmla="*/ 793 h 932"/>
                <a:gd name="T82" fmla="*/ 243 w 486"/>
                <a:gd name="T83" fmla="*/ 802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6" h="932">
                  <a:moveTo>
                    <a:pt x="243" y="932"/>
                  </a:moveTo>
                  <a:cubicBezTo>
                    <a:pt x="200" y="932"/>
                    <a:pt x="165" y="924"/>
                    <a:pt x="137" y="909"/>
                  </a:cubicBezTo>
                  <a:cubicBezTo>
                    <a:pt x="109" y="894"/>
                    <a:pt x="85" y="876"/>
                    <a:pt x="66" y="854"/>
                  </a:cubicBezTo>
                  <a:cubicBezTo>
                    <a:pt x="51" y="836"/>
                    <a:pt x="39" y="815"/>
                    <a:pt x="31" y="793"/>
                  </a:cubicBezTo>
                  <a:cubicBezTo>
                    <a:pt x="22" y="770"/>
                    <a:pt x="16" y="744"/>
                    <a:pt x="11" y="713"/>
                  </a:cubicBezTo>
                  <a:cubicBezTo>
                    <a:pt x="6" y="683"/>
                    <a:pt x="3" y="648"/>
                    <a:pt x="2" y="607"/>
                  </a:cubicBezTo>
                  <a:cubicBezTo>
                    <a:pt x="1" y="567"/>
                    <a:pt x="0" y="520"/>
                    <a:pt x="0" y="466"/>
                  </a:cubicBezTo>
                  <a:cubicBezTo>
                    <a:pt x="0" y="412"/>
                    <a:pt x="1" y="365"/>
                    <a:pt x="2" y="325"/>
                  </a:cubicBezTo>
                  <a:cubicBezTo>
                    <a:pt x="3" y="284"/>
                    <a:pt x="6" y="249"/>
                    <a:pt x="11" y="218"/>
                  </a:cubicBezTo>
                  <a:cubicBezTo>
                    <a:pt x="16" y="188"/>
                    <a:pt x="22" y="162"/>
                    <a:pt x="31" y="139"/>
                  </a:cubicBezTo>
                  <a:cubicBezTo>
                    <a:pt x="39" y="117"/>
                    <a:pt x="51" y="96"/>
                    <a:pt x="66" y="78"/>
                  </a:cubicBezTo>
                  <a:cubicBezTo>
                    <a:pt x="85" y="56"/>
                    <a:pt x="109" y="38"/>
                    <a:pt x="137" y="23"/>
                  </a:cubicBezTo>
                  <a:cubicBezTo>
                    <a:pt x="165" y="8"/>
                    <a:pt x="200" y="0"/>
                    <a:pt x="243" y="0"/>
                  </a:cubicBezTo>
                  <a:cubicBezTo>
                    <a:pt x="286" y="0"/>
                    <a:pt x="321" y="8"/>
                    <a:pt x="349" y="23"/>
                  </a:cubicBezTo>
                  <a:cubicBezTo>
                    <a:pt x="377" y="38"/>
                    <a:pt x="401" y="56"/>
                    <a:pt x="420" y="78"/>
                  </a:cubicBezTo>
                  <a:cubicBezTo>
                    <a:pt x="435" y="96"/>
                    <a:pt x="447" y="116"/>
                    <a:pt x="456" y="138"/>
                  </a:cubicBezTo>
                  <a:cubicBezTo>
                    <a:pt x="465" y="161"/>
                    <a:pt x="472" y="187"/>
                    <a:pt x="476" y="218"/>
                  </a:cubicBezTo>
                  <a:cubicBezTo>
                    <a:pt x="480" y="248"/>
                    <a:pt x="483" y="284"/>
                    <a:pt x="484" y="325"/>
                  </a:cubicBezTo>
                  <a:cubicBezTo>
                    <a:pt x="485" y="365"/>
                    <a:pt x="486" y="412"/>
                    <a:pt x="486" y="466"/>
                  </a:cubicBezTo>
                  <a:cubicBezTo>
                    <a:pt x="486" y="520"/>
                    <a:pt x="485" y="567"/>
                    <a:pt x="484" y="607"/>
                  </a:cubicBezTo>
                  <a:cubicBezTo>
                    <a:pt x="483" y="648"/>
                    <a:pt x="480" y="683"/>
                    <a:pt x="476" y="714"/>
                  </a:cubicBezTo>
                  <a:cubicBezTo>
                    <a:pt x="472" y="745"/>
                    <a:pt x="465" y="771"/>
                    <a:pt x="456" y="793"/>
                  </a:cubicBezTo>
                  <a:cubicBezTo>
                    <a:pt x="447" y="816"/>
                    <a:pt x="435" y="836"/>
                    <a:pt x="420" y="854"/>
                  </a:cubicBezTo>
                  <a:cubicBezTo>
                    <a:pt x="401" y="876"/>
                    <a:pt x="377" y="894"/>
                    <a:pt x="349" y="909"/>
                  </a:cubicBezTo>
                  <a:cubicBezTo>
                    <a:pt x="321" y="924"/>
                    <a:pt x="286" y="932"/>
                    <a:pt x="243" y="932"/>
                  </a:cubicBezTo>
                  <a:close/>
                  <a:moveTo>
                    <a:pt x="243" y="802"/>
                  </a:moveTo>
                  <a:cubicBezTo>
                    <a:pt x="260" y="802"/>
                    <a:pt x="274" y="799"/>
                    <a:pt x="285" y="793"/>
                  </a:cubicBezTo>
                  <a:cubicBezTo>
                    <a:pt x="296" y="786"/>
                    <a:pt x="305" y="778"/>
                    <a:pt x="312" y="768"/>
                  </a:cubicBezTo>
                  <a:cubicBezTo>
                    <a:pt x="326" y="746"/>
                    <a:pt x="334" y="711"/>
                    <a:pt x="338" y="663"/>
                  </a:cubicBezTo>
                  <a:cubicBezTo>
                    <a:pt x="341" y="615"/>
                    <a:pt x="343" y="550"/>
                    <a:pt x="343" y="466"/>
                  </a:cubicBezTo>
                  <a:cubicBezTo>
                    <a:pt x="343" y="382"/>
                    <a:pt x="341" y="317"/>
                    <a:pt x="338" y="269"/>
                  </a:cubicBezTo>
                  <a:cubicBezTo>
                    <a:pt x="334" y="221"/>
                    <a:pt x="326" y="186"/>
                    <a:pt x="312" y="164"/>
                  </a:cubicBezTo>
                  <a:cubicBezTo>
                    <a:pt x="305" y="154"/>
                    <a:pt x="296" y="146"/>
                    <a:pt x="285" y="139"/>
                  </a:cubicBezTo>
                  <a:cubicBezTo>
                    <a:pt x="274" y="133"/>
                    <a:pt x="260" y="130"/>
                    <a:pt x="243" y="130"/>
                  </a:cubicBezTo>
                  <a:cubicBezTo>
                    <a:pt x="226" y="130"/>
                    <a:pt x="212" y="133"/>
                    <a:pt x="201" y="139"/>
                  </a:cubicBezTo>
                  <a:cubicBezTo>
                    <a:pt x="191" y="146"/>
                    <a:pt x="182" y="154"/>
                    <a:pt x="175" y="164"/>
                  </a:cubicBezTo>
                  <a:cubicBezTo>
                    <a:pt x="162" y="186"/>
                    <a:pt x="153" y="221"/>
                    <a:pt x="149" y="269"/>
                  </a:cubicBezTo>
                  <a:cubicBezTo>
                    <a:pt x="145" y="317"/>
                    <a:pt x="143" y="382"/>
                    <a:pt x="143" y="466"/>
                  </a:cubicBezTo>
                  <a:cubicBezTo>
                    <a:pt x="143" y="550"/>
                    <a:pt x="145" y="615"/>
                    <a:pt x="149" y="663"/>
                  </a:cubicBezTo>
                  <a:cubicBezTo>
                    <a:pt x="153" y="711"/>
                    <a:pt x="162" y="746"/>
                    <a:pt x="175" y="768"/>
                  </a:cubicBezTo>
                  <a:cubicBezTo>
                    <a:pt x="182" y="778"/>
                    <a:pt x="191" y="786"/>
                    <a:pt x="201" y="793"/>
                  </a:cubicBezTo>
                  <a:cubicBezTo>
                    <a:pt x="212" y="799"/>
                    <a:pt x="226" y="802"/>
                    <a:pt x="243" y="80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7"/>
            <p:cNvSpPr>
              <a:spLocks/>
            </p:cNvSpPr>
            <p:nvPr userDrawn="1"/>
          </p:nvSpPr>
          <p:spPr bwMode="auto">
            <a:xfrm>
              <a:off x="4318" y="3704"/>
              <a:ext cx="71" cy="142"/>
            </a:xfrm>
            <a:custGeom>
              <a:avLst/>
              <a:gdLst>
                <a:gd name="T0" fmla="*/ 464 w 464"/>
                <a:gd name="T1" fmla="*/ 685 h 921"/>
                <a:gd name="T2" fmla="*/ 401 w 464"/>
                <a:gd name="T3" fmla="*/ 853 h 921"/>
                <a:gd name="T4" fmla="*/ 232 w 464"/>
                <a:gd name="T5" fmla="*/ 921 h 921"/>
                <a:gd name="T6" fmla="*/ 62 w 464"/>
                <a:gd name="T7" fmla="*/ 853 h 921"/>
                <a:gd name="T8" fmla="*/ 0 w 464"/>
                <a:gd name="T9" fmla="*/ 685 h 921"/>
                <a:gd name="T10" fmla="*/ 0 w 464"/>
                <a:gd name="T11" fmla="*/ 0 h 921"/>
                <a:gd name="T12" fmla="*/ 143 w 464"/>
                <a:gd name="T13" fmla="*/ 0 h 921"/>
                <a:gd name="T14" fmla="*/ 143 w 464"/>
                <a:gd name="T15" fmla="*/ 680 h 921"/>
                <a:gd name="T16" fmla="*/ 166 w 464"/>
                <a:gd name="T17" fmla="*/ 765 h 921"/>
                <a:gd name="T18" fmla="*/ 232 w 464"/>
                <a:gd name="T19" fmla="*/ 791 h 921"/>
                <a:gd name="T20" fmla="*/ 298 w 464"/>
                <a:gd name="T21" fmla="*/ 765 h 921"/>
                <a:gd name="T22" fmla="*/ 321 w 464"/>
                <a:gd name="T23" fmla="*/ 680 h 921"/>
                <a:gd name="T24" fmla="*/ 321 w 464"/>
                <a:gd name="T25" fmla="*/ 0 h 921"/>
                <a:gd name="T26" fmla="*/ 464 w 464"/>
                <a:gd name="T27" fmla="*/ 0 h 921"/>
                <a:gd name="T28" fmla="*/ 464 w 464"/>
                <a:gd name="T29" fmla="*/ 685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4" h="921">
                  <a:moveTo>
                    <a:pt x="464" y="685"/>
                  </a:moveTo>
                  <a:cubicBezTo>
                    <a:pt x="464" y="755"/>
                    <a:pt x="443" y="811"/>
                    <a:pt x="401" y="853"/>
                  </a:cubicBezTo>
                  <a:cubicBezTo>
                    <a:pt x="358" y="898"/>
                    <a:pt x="301" y="921"/>
                    <a:pt x="232" y="921"/>
                  </a:cubicBezTo>
                  <a:cubicBezTo>
                    <a:pt x="162" y="921"/>
                    <a:pt x="106" y="898"/>
                    <a:pt x="62" y="853"/>
                  </a:cubicBezTo>
                  <a:cubicBezTo>
                    <a:pt x="20" y="811"/>
                    <a:pt x="0" y="755"/>
                    <a:pt x="0" y="685"/>
                  </a:cubicBezTo>
                  <a:cubicBezTo>
                    <a:pt x="0" y="0"/>
                    <a:pt x="0" y="0"/>
                    <a:pt x="0" y="0"/>
                  </a:cubicBezTo>
                  <a:cubicBezTo>
                    <a:pt x="143" y="0"/>
                    <a:pt x="143" y="0"/>
                    <a:pt x="143" y="0"/>
                  </a:cubicBezTo>
                  <a:cubicBezTo>
                    <a:pt x="143" y="680"/>
                    <a:pt x="143" y="680"/>
                    <a:pt x="143" y="680"/>
                  </a:cubicBezTo>
                  <a:cubicBezTo>
                    <a:pt x="143" y="718"/>
                    <a:pt x="150" y="747"/>
                    <a:pt x="166" y="765"/>
                  </a:cubicBezTo>
                  <a:cubicBezTo>
                    <a:pt x="181" y="782"/>
                    <a:pt x="203" y="791"/>
                    <a:pt x="232" y="791"/>
                  </a:cubicBezTo>
                  <a:cubicBezTo>
                    <a:pt x="260" y="791"/>
                    <a:pt x="282" y="782"/>
                    <a:pt x="298" y="765"/>
                  </a:cubicBezTo>
                  <a:cubicBezTo>
                    <a:pt x="313" y="747"/>
                    <a:pt x="321" y="718"/>
                    <a:pt x="321" y="680"/>
                  </a:cubicBezTo>
                  <a:cubicBezTo>
                    <a:pt x="321" y="0"/>
                    <a:pt x="321" y="0"/>
                    <a:pt x="321" y="0"/>
                  </a:cubicBezTo>
                  <a:cubicBezTo>
                    <a:pt x="464" y="0"/>
                    <a:pt x="464" y="0"/>
                    <a:pt x="464" y="0"/>
                  </a:cubicBezTo>
                  <a:lnTo>
                    <a:pt x="464" y="68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8"/>
            <p:cNvSpPr>
              <a:spLocks noEditPoints="1"/>
            </p:cNvSpPr>
            <p:nvPr userDrawn="1"/>
          </p:nvSpPr>
          <p:spPr bwMode="auto">
            <a:xfrm>
              <a:off x="4487" y="3704"/>
              <a:ext cx="73" cy="140"/>
            </a:xfrm>
            <a:custGeom>
              <a:avLst/>
              <a:gdLst>
                <a:gd name="T0" fmla="*/ 231 w 474"/>
                <a:gd name="T1" fmla="*/ 0 h 910"/>
                <a:gd name="T2" fmla="*/ 338 w 474"/>
                <a:gd name="T3" fmla="*/ 21 h 910"/>
                <a:gd name="T4" fmla="*/ 408 w 474"/>
                <a:gd name="T5" fmla="*/ 75 h 910"/>
                <a:gd name="T6" fmla="*/ 444 w 474"/>
                <a:gd name="T7" fmla="*/ 133 h 910"/>
                <a:gd name="T8" fmla="*/ 464 w 474"/>
                <a:gd name="T9" fmla="*/ 211 h 910"/>
                <a:gd name="T10" fmla="*/ 472 w 474"/>
                <a:gd name="T11" fmla="*/ 316 h 910"/>
                <a:gd name="T12" fmla="*/ 474 w 474"/>
                <a:gd name="T13" fmla="*/ 454 h 910"/>
                <a:gd name="T14" fmla="*/ 472 w 474"/>
                <a:gd name="T15" fmla="*/ 592 h 910"/>
                <a:gd name="T16" fmla="*/ 464 w 474"/>
                <a:gd name="T17" fmla="*/ 697 h 910"/>
                <a:gd name="T18" fmla="*/ 444 w 474"/>
                <a:gd name="T19" fmla="*/ 776 h 910"/>
                <a:gd name="T20" fmla="*/ 408 w 474"/>
                <a:gd name="T21" fmla="*/ 835 h 910"/>
                <a:gd name="T22" fmla="*/ 338 w 474"/>
                <a:gd name="T23" fmla="*/ 889 h 910"/>
                <a:gd name="T24" fmla="*/ 231 w 474"/>
                <a:gd name="T25" fmla="*/ 910 h 910"/>
                <a:gd name="T26" fmla="*/ 0 w 474"/>
                <a:gd name="T27" fmla="*/ 910 h 910"/>
                <a:gd name="T28" fmla="*/ 0 w 474"/>
                <a:gd name="T29" fmla="*/ 0 h 910"/>
                <a:gd name="T30" fmla="*/ 231 w 474"/>
                <a:gd name="T31" fmla="*/ 0 h 910"/>
                <a:gd name="T32" fmla="*/ 143 w 474"/>
                <a:gd name="T33" fmla="*/ 129 h 910"/>
                <a:gd name="T34" fmla="*/ 143 w 474"/>
                <a:gd name="T35" fmla="*/ 781 h 910"/>
                <a:gd name="T36" fmla="*/ 227 w 474"/>
                <a:gd name="T37" fmla="*/ 781 h 910"/>
                <a:gd name="T38" fmla="*/ 271 w 474"/>
                <a:gd name="T39" fmla="*/ 771 h 910"/>
                <a:gd name="T40" fmla="*/ 300 w 474"/>
                <a:gd name="T41" fmla="*/ 744 h 910"/>
                <a:gd name="T42" fmla="*/ 326 w 474"/>
                <a:gd name="T43" fmla="*/ 643 h 910"/>
                <a:gd name="T44" fmla="*/ 331 w 474"/>
                <a:gd name="T45" fmla="*/ 454 h 910"/>
                <a:gd name="T46" fmla="*/ 326 w 474"/>
                <a:gd name="T47" fmla="*/ 266 h 910"/>
                <a:gd name="T48" fmla="*/ 300 w 474"/>
                <a:gd name="T49" fmla="*/ 166 h 910"/>
                <a:gd name="T50" fmla="*/ 271 w 474"/>
                <a:gd name="T51" fmla="*/ 139 h 910"/>
                <a:gd name="T52" fmla="*/ 227 w 474"/>
                <a:gd name="T53" fmla="*/ 129 h 910"/>
                <a:gd name="T54" fmla="*/ 143 w 474"/>
                <a:gd name="T55" fmla="*/ 129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4" h="910">
                  <a:moveTo>
                    <a:pt x="231" y="0"/>
                  </a:moveTo>
                  <a:cubicBezTo>
                    <a:pt x="275" y="0"/>
                    <a:pt x="310" y="7"/>
                    <a:pt x="338" y="21"/>
                  </a:cubicBezTo>
                  <a:cubicBezTo>
                    <a:pt x="366" y="36"/>
                    <a:pt x="389" y="54"/>
                    <a:pt x="408" y="75"/>
                  </a:cubicBezTo>
                  <a:cubicBezTo>
                    <a:pt x="423" y="92"/>
                    <a:pt x="435" y="111"/>
                    <a:pt x="444" y="133"/>
                  </a:cubicBezTo>
                  <a:cubicBezTo>
                    <a:pt x="453" y="155"/>
                    <a:pt x="460" y="181"/>
                    <a:pt x="464" y="211"/>
                  </a:cubicBezTo>
                  <a:cubicBezTo>
                    <a:pt x="468" y="242"/>
                    <a:pt x="471" y="277"/>
                    <a:pt x="472" y="316"/>
                  </a:cubicBezTo>
                  <a:cubicBezTo>
                    <a:pt x="474" y="356"/>
                    <a:pt x="474" y="402"/>
                    <a:pt x="474" y="454"/>
                  </a:cubicBezTo>
                  <a:cubicBezTo>
                    <a:pt x="474" y="507"/>
                    <a:pt x="474" y="553"/>
                    <a:pt x="472" y="592"/>
                  </a:cubicBezTo>
                  <a:cubicBezTo>
                    <a:pt x="471" y="632"/>
                    <a:pt x="468" y="667"/>
                    <a:pt x="464" y="697"/>
                  </a:cubicBezTo>
                  <a:cubicBezTo>
                    <a:pt x="460" y="728"/>
                    <a:pt x="453" y="754"/>
                    <a:pt x="444" y="776"/>
                  </a:cubicBezTo>
                  <a:cubicBezTo>
                    <a:pt x="435" y="798"/>
                    <a:pt x="423" y="818"/>
                    <a:pt x="408" y="835"/>
                  </a:cubicBezTo>
                  <a:cubicBezTo>
                    <a:pt x="389" y="856"/>
                    <a:pt x="366" y="874"/>
                    <a:pt x="338" y="889"/>
                  </a:cubicBezTo>
                  <a:cubicBezTo>
                    <a:pt x="310" y="903"/>
                    <a:pt x="275" y="910"/>
                    <a:pt x="231" y="910"/>
                  </a:cubicBezTo>
                  <a:cubicBezTo>
                    <a:pt x="0" y="910"/>
                    <a:pt x="0" y="910"/>
                    <a:pt x="0" y="910"/>
                  </a:cubicBezTo>
                  <a:cubicBezTo>
                    <a:pt x="0" y="0"/>
                    <a:pt x="0" y="0"/>
                    <a:pt x="0" y="0"/>
                  </a:cubicBezTo>
                  <a:lnTo>
                    <a:pt x="231" y="0"/>
                  </a:lnTo>
                  <a:close/>
                  <a:moveTo>
                    <a:pt x="143" y="129"/>
                  </a:moveTo>
                  <a:cubicBezTo>
                    <a:pt x="143" y="781"/>
                    <a:pt x="143" y="781"/>
                    <a:pt x="143" y="781"/>
                  </a:cubicBezTo>
                  <a:cubicBezTo>
                    <a:pt x="227" y="781"/>
                    <a:pt x="227" y="781"/>
                    <a:pt x="227" y="781"/>
                  </a:cubicBezTo>
                  <a:cubicBezTo>
                    <a:pt x="244" y="781"/>
                    <a:pt x="259" y="778"/>
                    <a:pt x="271" y="771"/>
                  </a:cubicBezTo>
                  <a:cubicBezTo>
                    <a:pt x="284" y="764"/>
                    <a:pt x="293" y="755"/>
                    <a:pt x="300" y="744"/>
                  </a:cubicBezTo>
                  <a:cubicBezTo>
                    <a:pt x="315" y="723"/>
                    <a:pt x="323" y="689"/>
                    <a:pt x="326" y="643"/>
                  </a:cubicBezTo>
                  <a:cubicBezTo>
                    <a:pt x="329" y="597"/>
                    <a:pt x="331" y="534"/>
                    <a:pt x="331" y="454"/>
                  </a:cubicBezTo>
                  <a:cubicBezTo>
                    <a:pt x="331" y="374"/>
                    <a:pt x="329" y="311"/>
                    <a:pt x="326" y="266"/>
                  </a:cubicBezTo>
                  <a:cubicBezTo>
                    <a:pt x="323" y="220"/>
                    <a:pt x="315" y="187"/>
                    <a:pt x="300" y="166"/>
                  </a:cubicBezTo>
                  <a:cubicBezTo>
                    <a:pt x="293" y="155"/>
                    <a:pt x="284" y="146"/>
                    <a:pt x="271" y="139"/>
                  </a:cubicBezTo>
                  <a:cubicBezTo>
                    <a:pt x="259" y="132"/>
                    <a:pt x="244" y="129"/>
                    <a:pt x="227" y="129"/>
                  </a:cubicBezTo>
                  <a:lnTo>
                    <a:pt x="143" y="1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9"/>
            <p:cNvSpPr>
              <a:spLocks/>
            </p:cNvSpPr>
            <p:nvPr userDrawn="1"/>
          </p:nvSpPr>
          <p:spPr bwMode="auto">
            <a:xfrm>
              <a:off x="4600" y="3704"/>
              <a:ext cx="59" cy="140"/>
            </a:xfrm>
            <a:custGeom>
              <a:avLst/>
              <a:gdLst>
                <a:gd name="T0" fmla="*/ 59 w 59"/>
                <a:gd name="T1" fmla="*/ 20 h 140"/>
                <a:gd name="T2" fmla="*/ 22 w 59"/>
                <a:gd name="T3" fmla="*/ 20 h 140"/>
                <a:gd name="T4" fmla="*/ 22 w 59"/>
                <a:gd name="T5" fmla="*/ 59 h 140"/>
                <a:gd name="T6" fmla="*/ 54 w 59"/>
                <a:gd name="T7" fmla="*/ 59 h 140"/>
                <a:gd name="T8" fmla="*/ 54 w 59"/>
                <a:gd name="T9" fmla="*/ 79 h 140"/>
                <a:gd name="T10" fmla="*/ 22 w 59"/>
                <a:gd name="T11" fmla="*/ 79 h 140"/>
                <a:gd name="T12" fmla="*/ 22 w 59"/>
                <a:gd name="T13" fmla="*/ 120 h 140"/>
                <a:gd name="T14" fmla="*/ 59 w 59"/>
                <a:gd name="T15" fmla="*/ 120 h 140"/>
                <a:gd name="T16" fmla="*/ 59 w 59"/>
                <a:gd name="T17" fmla="*/ 140 h 140"/>
                <a:gd name="T18" fmla="*/ 0 w 59"/>
                <a:gd name="T19" fmla="*/ 140 h 140"/>
                <a:gd name="T20" fmla="*/ 0 w 59"/>
                <a:gd name="T21" fmla="*/ 0 h 140"/>
                <a:gd name="T22" fmla="*/ 59 w 59"/>
                <a:gd name="T23" fmla="*/ 0 h 140"/>
                <a:gd name="T24" fmla="*/ 59 w 59"/>
                <a:gd name="T25" fmla="*/ 2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140">
                  <a:moveTo>
                    <a:pt x="59" y="20"/>
                  </a:moveTo>
                  <a:lnTo>
                    <a:pt x="22" y="20"/>
                  </a:lnTo>
                  <a:lnTo>
                    <a:pt x="22" y="59"/>
                  </a:lnTo>
                  <a:lnTo>
                    <a:pt x="54" y="59"/>
                  </a:lnTo>
                  <a:lnTo>
                    <a:pt x="54" y="79"/>
                  </a:lnTo>
                  <a:lnTo>
                    <a:pt x="22" y="79"/>
                  </a:lnTo>
                  <a:lnTo>
                    <a:pt x="22" y="120"/>
                  </a:lnTo>
                  <a:lnTo>
                    <a:pt x="59" y="120"/>
                  </a:lnTo>
                  <a:lnTo>
                    <a:pt x="59" y="140"/>
                  </a:lnTo>
                  <a:lnTo>
                    <a:pt x="0" y="140"/>
                  </a:lnTo>
                  <a:lnTo>
                    <a:pt x="0" y="0"/>
                  </a:lnTo>
                  <a:lnTo>
                    <a:pt x="59" y="0"/>
                  </a:lnTo>
                  <a:lnTo>
                    <a:pt x="59" y="2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p:cNvSpPr>
              <a:spLocks/>
            </p:cNvSpPr>
            <p:nvPr userDrawn="1"/>
          </p:nvSpPr>
          <p:spPr bwMode="auto">
            <a:xfrm>
              <a:off x="4693" y="3703"/>
              <a:ext cx="73" cy="143"/>
            </a:xfrm>
            <a:custGeom>
              <a:avLst/>
              <a:gdLst>
                <a:gd name="T0" fmla="*/ 238 w 472"/>
                <a:gd name="T1" fmla="*/ 0 h 927"/>
                <a:gd name="T2" fmla="*/ 401 w 472"/>
                <a:gd name="T3" fmla="*/ 55 h 927"/>
                <a:gd name="T4" fmla="*/ 451 w 472"/>
                <a:gd name="T5" fmla="*/ 139 h 927"/>
                <a:gd name="T6" fmla="*/ 465 w 472"/>
                <a:gd name="T7" fmla="*/ 253 h 927"/>
                <a:gd name="T8" fmla="*/ 322 w 472"/>
                <a:gd name="T9" fmla="*/ 253 h 927"/>
                <a:gd name="T10" fmla="*/ 318 w 472"/>
                <a:gd name="T11" fmla="*/ 198 h 927"/>
                <a:gd name="T12" fmla="*/ 300 w 472"/>
                <a:gd name="T13" fmla="*/ 156 h 927"/>
                <a:gd name="T14" fmla="*/ 236 w 472"/>
                <a:gd name="T15" fmla="*/ 129 h 927"/>
                <a:gd name="T16" fmla="*/ 200 w 472"/>
                <a:gd name="T17" fmla="*/ 136 h 927"/>
                <a:gd name="T18" fmla="*/ 175 w 472"/>
                <a:gd name="T19" fmla="*/ 155 h 927"/>
                <a:gd name="T20" fmla="*/ 151 w 472"/>
                <a:gd name="T21" fmla="*/ 244 h 927"/>
                <a:gd name="T22" fmla="*/ 153 w 472"/>
                <a:gd name="T23" fmla="*/ 292 h 927"/>
                <a:gd name="T24" fmla="*/ 164 w 472"/>
                <a:gd name="T25" fmla="*/ 324 h 927"/>
                <a:gd name="T26" fmla="*/ 187 w 472"/>
                <a:gd name="T27" fmla="*/ 348 h 927"/>
                <a:gd name="T28" fmla="*/ 226 w 472"/>
                <a:gd name="T29" fmla="*/ 367 h 927"/>
                <a:gd name="T30" fmla="*/ 334 w 472"/>
                <a:gd name="T31" fmla="*/ 411 h 927"/>
                <a:gd name="T32" fmla="*/ 401 w 472"/>
                <a:gd name="T33" fmla="*/ 448 h 927"/>
                <a:gd name="T34" fmla="*/ 444 w 472"/>
                <a:gd name="T35" fmla="*/ 498 h 927"/>
                <a:gd name="T36" fmla="*/ 465 w 472"/>
                <a:gd name="T37" fmla="*/ 568 h 927"/>
                <a:gd name="T38" fmla="*/ 472 w 472"/>
                <a:gd name="T39" fmla="*/ 666 h 927"/>
                <a:gd name="T40" fmla="*/ 460 w 472"/>
                <a:gd name="T41" fmla="*/ 785 h 927"/>
                <a:gd name="T42" fmla="*/ 413 w 472"/>
                <a:gd name="T43" fmla="*/ 867 h 927"/>
                <a:gd name="T44" fmla="*/ 341 w 472"/>
                <a:gd name="T45" fmla="*/ 911 h 927"/>
                <a:gd name="T46" fmla="*/ 235 w 472"/>
                <a:gd name="T47" fmla="*/ 927 h 927"/>
                <a:gd name="T48" fmla="*/ 59 w 472"/>
                <a:gd name="T49" fmla="*/ 867 h 927"/>
                <a:gd name="T50" fmla="*/ 13 w 472"/>
                <a:gd name="T51" fmla="*/ 789 h 927"/>
                <a:gd name="T52" fmla="*/ 0 w 472"/>
                <a:gd name="T53" fmla="*/ 671 h 927"/>
                <a:gd name="T54" fmla="*/ 143 w 472"/>
                <a:gd name="T55" fmla="*/ 671 h 927"/>
                <a:gd name="T56" fmla="*/ 148 w 472"/>
                <a:gd name="T57" fmla="*/ 732 h 927"/>
                <a:gd name="T58" fmla="*/ 169 w 472"/>
                <a:gd name="T59" fmla="*/ 774 h 927"/>
                <a:gd name="T60" fmla="*/ 195 w 472"/>
                <a:gd name="T61" fmla="*/ 791 h 927"/>
                <a:gd name="T62" fmla="*/ 235 w 472"/>
                <a:gd name="T63" fmla="*/ 798 h 927"/>
                <a:gd name="T64" fmla="*/ 304 w 472"/>
                <a:gd name="T65" fmla="*/ 773 h 927"/>
                <a:gd name="T66" fmla="*/ 323 w 472"/>
                <a:gd name="T67" fmla="*/ 732 h 927"/>
                <a:gd name="T68" fmla="*/ 329 w 472"/>
                <a:gd name="T69" fmla="*/ 671 h 927"/>
                <a:gd name="T70" fmla="*/ 325 w 472"/>
                <a:gd name="T71" fmla="*/ 611 h 927"/>
                <a:gd name="T72" fmla="*/ 313 w 472"/>
                <a:gd name="T73" fmla="*/ 571 h 927"/>
                <a:gd name="T74" fmla="*/ 286 w 472"/>
                <a:gd name="T75" fmla="*/ 544 h 927"/>
                <a:gd name="T76" fmla="*/ 243 w 472"/>
                <a:gd name="T77" fmla="*/ 522 h 927"/>
                <a:gd name="T78" fmla="*/ 134 w 472"/>
                <a:gd name="T79" fmla="*/ 477 h 927"/>
                <a:gd name="T80" fmla="*/ 75 w 472"/>
                <a:gd name="T81" fmla="*/ 445 h 927"/>
                <a:gd name="T82" fmla="*/ 36 w 472"/>
                <a:gd name="T83" fmla="*/ 401 h 927"/>
                <a:gd name="T84" fmla="*/ 14 w 472"/>
                <a:gd name="T85" fmla="*/ 338 h 927"/>
                <a:gd name="T86" fmla="*/ 7 w 472"/>
                <a:gd name="T87" fmla="*/ 248 h 927"/>
                <a:gd name="T88" fmla="*/ 26 w 472"/>
                <a:gd name="T89" fmla="*/ 137 h 927"/>
                <a:gd name="T90" fmla="*/ 82 w 472"/>
                <a:gd name="T91" fmla="*/ 55 h 927"/>
                <a:gd name="T92" fmla="*/ 150 w 472"/>
                <a:gd name="T93" fmla="*/ 15 h 927"/>
                <a:gd name="T94" fmla="*/ 238 w 472"/>
                <a:gd name="T95" fmla="*/ 0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72" h="927">
                  <a:moveTo>
                    <a:pt x="238" y="0"/>
                  </a:moveTo>
                  <a:cubicBezTo>
                    <a:pt x="308" y="0"/>
                    <a:pt x="363" y="18"/>
                    <a:pt x="401" y="55"/>
                  </a:cubicBezTo>
                  <a:cubicBezTo>
                    <a:pt x="425" y="78"/>
                    <a:pt x="442" y="106"/>
                    <a:pt x="451" y="139"/>
                  </a:cubicBezTo>
                  <a:cubicBezTo>
                    <a:pt x="461" y="172"/>
                    <a:pt x="465" y="210"/>
                    <a:pt x="465" y="253"/>
                  </a:cubicBezTo>
                  <a:cubicBezTo>
                    <a:pt x="322" y="253"/>
                    <a:pt x="322" y="253"/>
                    <a:pt x="322" y="253"/>
                  </a:cubicBezTo>
                  <a:cubicBezTo>
                    <a:pt x="322" y="233"/>
                    <a:pt x="321" y="214"/>
                    <a:pt x="318" y="198"/>
                  </a:cubicBezTo>
                  <a:cubicBezTo>
                    <a:pt x="316" y="182"/>
                    <a:pt x="310" y="168"/>
                    <a:pt x="300" y="156"/>
                  </a:cubicBezTo>
                  <a:cubicBezTo>
                    <a:pt x="287" y="138"/>
                    <a:pt x="265" y="129"/>
                    <a:pt x="236" y="129"/>
                  </a:cubicBezTo>
                  <a:cubicBezTo>
                    <a:pt x="222" y="129"/>
                    <a:pt x="210" y="131"/>
                    <a:pt x="200" y="136"/>
                  </a:cubicBezTo>
                  <a:cubicBezTo>
                    <a:pt x="190" y="141"/>
                    <a:pt x="182" y="147"/>
                    <a:pt x="175" y="155"/>
                  </a:cubicBezTo>
                  <a:cubicBezTo>
                    <a:pt x="159" y="173"/>
                    <a:pt x="151" y="203"/>
                    <a:pt x="151" y="244"/>
                  </a:cubicBezTo>
                  <a:cubicBezTo>
                    <a:pt x="151" y="263"/>
                    <a:pt x="152" y="279"/>
                    <a:pt x="153" y="292"/>
                  </a:cubicBezTo>
                  <a:cubicBezTo>
                    <a:pt x="155" y="304"/>
                    <a:pt x="159" y="315"/>
                    <a:pt x="164" y="324"/>
                  </a:cubicBezTo>
                  <a:cubicBezTo>
                    <a:pt x="170" y="333"/>
                    <a:pt x="177" y="341"/>
                    <a:pt x="187" y="348"/>
                  </a:cubicBezTo>
                  <a:cubicBezTo>
                    <a:pt x="197" y="355"/>
                    <a:pt x="210" y="361"/>
                    <a:pt x="226" y="367"/>
                  </a:cubicBezTo>
                  <a:cubicBezTo>
                    <a:pt x="334" y="411"/>
                    <a:pt x="334" y="411"/>
                    <a:pt x="334" y="411"/>
                  </a:cubicBezTo>
                  <a:cubicBezTo>
                    <a:pt x="361" y="422"/>
                    <a:pt x="384" y="434"/>
                    <a:pt x="401" y="448"/>
                  </a:cubicBezTo>
                  <a:cubicBezTo>
                    <a:pt x="419" y="461"/>
                    <a:pt x="433" y="478"/>
                    <a:pt x="444" y="498"/>
                  </a:cubicBezTo>
                  <a:cubicBezTo>
                    <a:pt x="454" y="517"/>
                    <a:pt x="461" y="541"/>
                    <a:pt x="465" y="568"/>
                  </a:cubicBezTo>
                  <a:cubicBezTo>
                    <a:pt x="470" y="595"/>
                    <a:pt x="472" y="628"/>
                    <a:pt x="472" y="666"/>
                  </a:cubicBezTo>
                  <a:cubicBezTo>
                    <a:pt x="472" y="713"/>
                    <a:pt x="468" y="753"/>
                    <a:pt x="460" y="785"/>
                  </a:cubicBezTo>
                  <a:cubicBezTo>
                    <a:pt x="452" y="818"/>
                    <a:pt x="436" y="845"/>
                    <a:pt x="413" y="867"/>
                  </a:cubicBezTo>
                  <a:cubicBezTo>
                    <a:pt x="394" y="885"/>
                    <a:pt x="370" y="900"/>
                    <a:pt x="341" y="911"/>
                  </a:cubicBezTo>
                  <a:cubicBezTo>
                    <a:pt x="311" y="922"/>
                    <a:pt x="276" y="927"/>
                    <a:pt x="235" y="927"/>
                  </a:cubicBezTo>
                  <a:cubicBezTo>
                    <a:pt x="158" y="927"/>
                    <a:pt x="99" y="907"/>
                    <a:pt x="59" y="867"/>
                  </a:cubicBezTo>
                  <a:cubicBezTo>
                    <a:pt x="36" y="845"/>
                    <a:pt x="21" y="819"/>
                    <a:pt x="13" y="789"/>
                  </a:cubicBezTo>
                  <a:cubicBezTo>
                    <a:pt x="4" y="759"/>
                    <a:pt x="0" y="720"/>
                    <a:pt x="0" y="671"/>
                  </a:cubicBezTo>
                  <a:cubicBezTo>
                    <a:pt x="143" y="671"/>
                    <a:pt x="143" y="671"/>
                    <a:pt x="143" y="671"/>
                  </a:cubicBezTo>
                  <a:cubicBezTo>
                    <a:pt x="143" y="696"/>
                    <a:pt x="145" y="716"/>
                    <a:pt x="148" y="732"/>
                  </a:cubicBezTo>
                  <a:cubicBezTo>
                    <a:pt x="152" y="748"/>
                    <a:pt x="158" y="762"/>
                    <a:pt x="169" y="774"/>
                  </a:cubicBezTo>
                  <a:cubicBezTo>
                    <a:pt x="175" y="781"/>
                    <a:pt x="184" y="786"/>
                    <a:pt x="195" y="791"/>
                  </a:cubicBezTo>
                  <a:cubicBezTo>
                    <a:pt x="206" y="796"/>
                    <a:pt x="219" y="798"/>
                    <a:pt x="235" y="798"/>
                  </a:cubicBezTo>
                  <a:cubicBezTo>
                    <a:pt x="267" y="798"/>
                    <a:pt x="290" y="790"/>
                    <a:pt x="304" y="773"/>
                  </a:cubicBezTo>
                  <a:cubicBezTo>
                    <a:pt x="314" y="761"/>
                    <a:pt x="320" y="748"/>
                    <a:pt x="323" y="732"/>
                  </a:cubicBezTo>
                  <a:cubicBezTo>
                    <a:pt x="327" y="716"/>
                    <a:pt x="329" y="696"/>
                    <a:pt x="329" y="671"/>
                  </a:cubicBezTo>
                  <a:cubicBezTo>
                    <a:pt x="329" y="648"/>
                    <a:pt x="327" y="628"/>
                    <a:pt x="325" y="611"/>
                  </a:cubicBezTo>
                  <a:cubicBezTo>
                    <a:pt x="323" y="595"/>
                    <a:pt x="319" y="582"/>
                    <a:pt x="313" y="571"/>
                  </a:cubicBezTo>
                  <a:cubicBezTo>
                    <a:pt x="306" y="560"/>
                    <a:pt x="297" y="551"/>
                    <a:pt x="286" y="544"/>
                  </a:cubicBezTo>
                  <a:cubicBezTo>
                    <a:pt x="275" y="536"/>
                    <a:pt x="261" y="529"/>
                    <a:pt x="243" y="522"/>
                  </a:cubicBezTo>
                  <a:cubicBezTo>
                    <a:pt x="134" y="477"/>
                    <a:pt x="134" y="477"/>
                    <a:pt x="134" y="477"/>
                  </a:cubicBezTo>
                  <a:cubicBezTo>
                    <a:pt x="111" y="468"/>
                    <a:pt x="91" y="457"/>
                    <a:pt x="75" y="445"/>
                  </a:cubicBezTo>
                  <a:cubicBezTo>
                    <a:pt x="59" y="433"/>
                    <a:pt x="46" y="418"/>
                    <a:pt x="36" y="401"/>
                  </a:cubicBezTo>
                  <a:cubicBezTo>
                    <a:pt x="26" y="383"/>
                    <a:pt x="19" y="362"/>
                    <a:pt x="14" y="338"/>
                  </a:cubicBezTo>
                  <a:cubicBezTo>
                    <a:pt x="10" y="313"/>
                    <a:pt x="7" y="283"/>
                    <a:pt x="7" y="248"/>
                  </a:cubicBezTo>
                  <a:cubicBezTo>
                    <a:pt x="7" y="207"/>
                    <a:pt x="14" y="170"/>
                    <a:pt x="26" y="137"/>
                  </a:cubicBezTo>
                  <a:cubicBezTo>
                    <a:pt x="38" y="105"/>
                    <a:pt x="57" y="77"/>
                    <a:pt x="82" y="55"/>
                  </a:cubicBezTo>
                  <a:cubicBezTo>
                    <a:pt x="101" y="38"/>
                    <a:pt x="124" y="24"/>
                    <a:pt x="150" y="15"/>
                  </a:cubicBezTo>
                  <a:cubicBezTo>
                    <a:pt x="176" y="5"/>
                    <a:pt x="205" y="0"/>
                    <a:pt x="23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p:cNvSpPr>
              <a:spLocks/>
            </p:cNvSpPr>
            <p:nvPr userDrawn="1"/>
          </p:nvSpPr>
          <p:spPr bwMode="auto">
            <a:xfrm>
              <a:off x="4805" y="3704"/>
              <a:ext cx="59" cy="140"/>
            </a:xfrm>
            <a:custGeom>
              <a:avLst/>
              <a:gdLst>
                <a:gd name="T0" fmla="*/ 59 w 59"/>
                <a:gd name="T1" fmla="*/ 20 h 140"/>
                <a:gd name="T2" fmla="*/ 22 w 59"/>
                <a:gd name="T3" fmla="*/ 20 h 140"/>
                <a:gd name="T4" fmla="*/ 22 w 59"/>
                <a:gd name="T5" fmla="*/ 59 h 140"/>
                <a:gd name="T6" fmla="*/ 54 w 59"/>
                <a:gd name="T7" fmla="*/ 59 h 140"/>
                <a:gd name="T8" fmla="*/ 54 w 59"/>
                <a:gd name="T9" fmla="*/ 79 h 140"/>
                <a:gd name="T10" fmla="*/ 22 w 59"/>
                <a:gd name="T11" fmla="*/ 79 h 140"/>
                <a:gd name="T12" fmla="*/ 22 w 59"/>
                <a:gd name="T13" fmla="*/ 120 h 140"/>
                <a:gd name="T14" fmla="*/ 59 w 59"/>
                <a:gd name="T15" fmla="*/ 120 h 140"/>
                <a:gd name="T16" fmla="*/ 59 w 59"/>
                <a:gd name="T17" fmla="*/ 140 h 140"/>
                <a:gd name="T18" fmla="*/ 0 w 59"/>
                <a:gd name="T19" fmla="*/ 140 h 140"/>
                <a:gd name="T20" fmla="*/ 0 w 59"/>
                <a:gd name="T21" fmla="*/ 0 h 140"/>
                <a:gd name="T22" fmla="*/ 59 w 59"/>
                <a:gd name="T23" fmla="*/ 0 h 140"/>
                <a:gd name="T24" fmla="*/ 59 w 59"/>
                <a:gd name="T25" fmla="*/ 2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140">
                  <a:moveTo>
                    <a:pt x="59" y="20"/>
                  </a:moveTo>
                  <a:lnTo>
                    <a:pt x="22" y="20"/>
                  </a:lnTo>
                  <a:lnTo>
                    <a:pt x="22" y="59"/>
                  </a:lnTo>
                  <a:lnTo>
                    <a:pt x="54" y="59"/>
                  </a:lnTo>
                  <a:lnTo>
                    <a:pt x="54" y="79"/>
                  </a:lnTo>
                  <a:lnTo>
                    <a:pt x="22" y="79"/>
                  </a:lnTo>
                  <a:lnTo>
                    <a:pt x="22" y="120"/>
                  </a:lnTo>
                  <a:lnTo>
                    <a:pt x="59" y="120"/>
                  </a:lnTo>
                  <a:lnTo>
                    <a:pt x="59" y="140"/>
                  </a:lnTo>
                  <a:lnTo>
                    <a:pt x="0" y="140"/>
                  </a:lnTo>
                  <a:lnTo>
                    <a:pt x="0" y="0"/>
                  </a:lnTo>
                  <a:lnTo>
                    <a:pt x="59" y="0"/>
                  </a:lnTo>
                  <a:lnTo>
                    <a:pt x="59" y="2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p:cNvSpPr>
              <a:spLocks noEditPoints="1"/>
            </p:cNvSpPr>
            <p:nvPr userDrawn="1"/>
          </p:nvSpPr>
          <p:spPr bwMode="auto">
            <a:xfrm>
              <a:off x="4903" y="3704"/>
              <a:ext cx="76" cy="140"/>
            </a:xfrm>
            <a:custGeom>
              <a:avLst/>
              <a:gdLst>
                <a:gd name="T0" fmla="*/ 230 w 492"/>
                <a:gd name="T1" fmla="*/ 0 h 910"/>
                <a:gd name="T2" fmla="*/ 409 w 492"/>
                <a:gd name="T3" fmla="*/ 63 h 910"/>
                <a:gd name="T4" fmla="*/ 463 w 492"/>
                <a:gd name="T5" fmla="*/ 268 h 910"/>
                <a:gd name="T6" fmla="*/ 441 w 492"/>
                <a:gd name="T7" fmla="*/ 413 h 910"/>
                <a:gd name="T8" fmla="*/ 357 w 492"/>
                <a:gd name="T9" fmla="*/ 506 h 910"/>
                <a:gd name="T10" fmla="*/ 492 w 492"/>
                <a:gd name="T11" fmla="*/ 910 h 910"/>
                <a:gd name="T12" fmla="*/ 342 w 492"/>
                <a:gd name="T13" fmla="*/ 910 h 910"/>
                <a:gd name="T14" fmla="*/ 223 w 492"/>
                <a:gd name="T15" fmla="*/ 537 h 910"/>
                <a:gd name="T16" fmla="*/ 143 w 492"/>
                <a:gd name="T17" fmla="*/ 537 h 910"/>
                <a:gd name="T18" fmla="*/ 143 w 492"/>
                <a:gd name="T19" fmla="*/ 910 h 910"/>
                <a:gd name="T20" fmla="*/ 0 w 492"/>
                <a:gd name="T21" fmla="*/ 910 h 910"/>
                <a:gd name="T22" fmla="*/ 0 w 492"/>
                <a:gd name="T23" fmla="*/ 0 h 910"/>
                <a:gd name="T24" fmla="*/ 230 w 492"/>
                <a:gd name="T25" fmla="*/ 0 h 910"/>
                <a:gd name="T26" fmla="*/ 143 w 492"/>
                <a:gd name="T27" fmla="*/ 129 h 910"/>
                <a:gd name="T28" fmla="*/ 143 w 492"/>
                <a:gd name="T29" fmla="*/ 408 h 910"/>
                <a:gd name="T30" fmla="*/ 231 w 492"/>
                <a:gd name="T31" fmla="*/ 408 h 910"/>
                <a:gd name="T32" fmla="*/ 277 w 492"/>
                <a:gd name="T33" fmla="*/ 397 h 910"/>
                <a:gd name="T34" fmla="*/ 304 w 492"/>
                <a:gd name="T35" fmla="*/ 367 h 910"/>
                <a:gd name="T36" fmla="*/ 316 w 492"/>
                <a:gd name="T37" fmla="*/ 322 h 910"/>
                <a:gd name="T38" fmla="*/ 319 w 492"/>
                <a:gd name="T39" fmla="*/ 268 h 910"/>
                <a:gd name="T40" fmla="*/ 316 w 492"/>
                <a:gd name="T41" fmla="*/ 214 h 910"/>
                <a:gd name="T42" fmla="*/ 304 w 492"/>
                <a:gd name="T43" fmla="*/ 170 h 910"/>
                <a:gd name="T44" fmla="*/ 277 w 492"/>
                <a:gd name="T45" fmla="*/ 140 h 910"/>
                <a:gd name="T46" fmla="*/ 231 w 492"/>
                <a:gd name="T47" fmla="*/ 129 h 910"/>
                <a:gd name="T48" fmla="*/ 143 w 492"/>
                <a:gd name="T49" fmla="*/ 129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2" h="910">
                  <a:moveTo>
                    <a:pt x="230" y="0"/>
                  </a:moveTo>
                  <a:cubicBezTo>
                    <a:pt x="313" y="0"/>
                    <a:pt x="373" y="21"/>
                    <a:pt x="409" y="63"/>
                  </a:cubicBezTo>
                  <a:cubicBezTo>
                    <a:pt x="445" y="105"/>
                    <a:pt x="463" y="174"/>
                    <a:pt x="463" y="268"/>
                  </a:cubicBezTo>
                  <a:cubicBezTo>
                    <a:pt x="463" y="324"/>
                    <a:pt x="455" y="373"/>
                    <a:pt x="441" y="413"/>
                  </a:cubicBezTo>
                  <a:cubicBezTo>
                    <a:pt x="426" y="453"/>
                    <a:pt x="398" y="484"/>
                    <a:pt x="357" y="506"/>
                  </a:cubicBezTo>
                  <a:cubicBezTo>
                    <a:pt x="492" y="910"/>
                    <a:pt x="492" y="910"/>
                    <a:pt x="492" y="910"/>
                  </a:cubicBezTo>
                  <a:cubicBezTo>
                    <a:pt x="342" y="910"/>
                    <a:pt x="342" y="910"/>
                    <a:pt x="342" y="910"/>
                  </a:cubicBezTo>
                  <a:cubicBezTo>
                    <a:pt x="223" y="537"/>
                    <a:pt x="223" y="537"/>
                    <a:pt x="223" y="537"/>
                  </a:cubicBezTo>
                  <a:cubicBezTo>
                    <a:pt x="143" y="537"/>
                    <a:pt x="143" y="537"/>
                    <a:pt x="143" y="537"/>
                  </a:cubicBezTo>
                  <a:cubicBezTo>
                    <a:pt x="143" y="910"/>
                    <a:pt x="143" y="910"/>
                    <a:pt x="143" y="910"/>
                  </a:cubicBezTo>
                  <a:cubicBezTo>
                    <a:pt x="0" y="910"/>
                    <a:pt x="0" y="910"/>
                    <a:pt x="0" y="910"/>
                  </a:cubicBezTo>
                  <a:cubicBezTo>
                    <a:pt x="0" y="0"/>
                    <a:pt x="0" y="0"/>
                    <a:pt x="0" y="0"/>
                  </a:cubicBezTo>
                  <a:lnTo>
                    <a:pt x="230" y="0"/>
                  </a:lnTo>
                  <a:close/>
                  <a:moveTo>
                    <a:pt x="143" y="129"/>
                  </a:moveTo>
                  <a:cubicBezTo>
                    <a:pt x="143" y="408"/>
                    <a:pt x="143" y="408"/>
                    <a:pt x="143" y="408"/>
                  </a:cubicBezTo>
                  <a:cubicBezTo>
                    <a:pt x="231" y="408"/>
                    <a:pt x="231" y="408"/>
                    <a:pt x="231" y="408"/>
                  </a:cubicBezTo>
                  <a:cubicBezTo>
                    <a:pt x="250" y="408"/>
                    <a:pt x="265" y="404"/>
                    <a:pt x="277" y="397"/>
                  </a:cubicBezTo>
                  <a:cubicBezTo>
                    <a:pt x="289" y="390"/>
                    <a:pt x="298" y="379"/>
                    <a:pt x="304" y="367"/>
                  </a:cubicBezTo>
                  <a:cubicBezTo>
                    <a:pt x="310" y="354"/>
                    <a:pt x="314" y="339"/>
                    <a:pt x="316" y="322"/>
                  </a:cubicBezTo>
                  <a:cubicBezTo>
                    <a:pt x="318" y="305"/>
                    <a:pt x="319" y="287"/>
                    <a:pt x="319" y="268"/>
                  </a:cubicBezTo>
                  <a:cubicBezTo>
                    <a:pt x="319" y="249"/>
                    <a:pt x="318" y="232"/>
                    <a:pt x="316" y="214"/>
                  </a:cubicBezTo>
                  <a:cubicBezTo>
                    <a:pt x="314" y="197"/>
                    <a:pt x="310" y="182"/>
                    <a:pt x="304" y="170"/>
                  </a:cubicBezTo>
                  <a:cubicBezTo>
                    <a:pt x="298" y="157"/>
                    <a:pt x="289" y="147"/>
                    <a:pt x="277" y="140"/>
                  </a:cubicBezTo>
                  <a:cubicBezTo>
                    <a:pt x="265" y="132"/>
                    <a:pt x="250" y="129"/>
                    <a:pt x="231" y="129"/>
                  </a:cubicBezTo>
                  <a:lnTo>
                    <a:pt x="143" y="1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p:cNvSpPr>
              <a:spLocks/>
            </p:cNvSpPr>
            <p:nvPr userDrawn="1"/>
          </p:nvSpPr>
          <p:spPr bwMode="auto">
            <a:xfrm>
              <a:off x="5005" y="3704"/>
              <a:ext cx="84" cy="140"/>
            </a:xfrm>
            <a:custGeom>
              <a:avLst/>
              <a:gdLst>
                <a:gd name="T0" fmla="*/ 25 w 84"/>
                <a:gd name="T1" fmla="*/ 0 h 140"/>
                <a:gd name="T2" fmla="*/ 42 w 84"/>
                <a:gd name="T3" fmla="*/ 106 h 140"/>
                <a:gd name="T4" fmla="*/ 60 w 84"/>
                <a:gd name="T5" fmla="*/ 0 h 140"/>
                <a:gd name="T6" fmla="*/ 84 w 84"/>
                <a:gd name="T7" fmla="*/ 0 h 140"/>
                <a:gd name="T8" fmla="*/ 54 w 84"/>
                <a:gd name="T9" fmla="*/ 140 h 140"/>
                <a:gd name="T10" fmla="*/ 30 w 84"/>
                <a:gd name="T11" fmla="*/ 140 h 140"/>
                <a:gd name="T12" fmla="*/ 0 w 84"/>
                <a:gd name="T13" fmla="*/ 0 h 140"/>
                <a:gd name="T14" fmla="*/ 25 w 84"/>
                <a:gd name="T15" fmla="*/ 0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0">
                  <a:moveTo>
                    <a:pt x="25" y="0"/>
                  </a:moveTo>
                  <a:lnTo>
                    <a:pt x="42" y="106"/>
                  </a:lnTo>
                  <a:lnTo>
                    <a:pt x="60" y="0"/>
                  </a:lnTo>
                  <a:lnTo>
                    <a:pt x="84" y="0"/>
                  </a:lnTo>
                  <a:lnTo>
                    <a:pt x="54" y="140"/>
                  </a:lnTo>
                  <a:lnTo>
                    <a:pt x="30" y="140"/>
                  </a:lnTo>
                  <a:lnTo>
                    <a:pt x="0" y="0"/>
                  </a:lnTo>
                  <a:lnTo>
                    <a:pt x="2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p:cNvSpPr>
              <a:spLocks/>
            </p:cNvSpPr>
            <p:nvPr userDrawn="1"/>
          </p:nvSpPr>
          <p:spPr bwMode="auto">
            <a:xfrm>
              <a:off x="5121" y="3704"/>
              <a:ext cx="59" cy="140"/>
            </a:xfrm>
            <a:custGeom>
              <a:avLst/>
              <a:gdLst>
                <a:gd name="T0" fmla="*/ 59 w 59"/>
                <a:gd name="T1" fmla="*/ 20 h 140"/>
                <a:gd name="T2" fmla="*/ 22 w 59"/>
                <a:gd name="T3" fmla="*/ 20 h 140"/>
                <a:gd name="T4" fmla="*/ 22 w 59"/>
                <a:gd name="T5" fmla="*/ 59 h 140"/>
                <a:gd name="T6" fmla="*/ 54 w 59"/>
                <a:gd name="T7" fmla="*/ 59 h 140"/>
                <a:gd name="T8" fmla="*/ 54 w 59"/>
                <a:gd name="T9" fmla="*/ 79 h 140"/>
                <a:gd name="T10" fmla="*/ 22 w 59"/>
                <a:gd name="T11" fmla="*/ 79 h 140"/>
                <a:gd name="T12" fmla="*/ 22 w 59"/>
                <a:gd name="T13" fmla="*/ 120 h 140"/>
                <a:gd name="T14" fmla="*/ 59 w 59"/>
                <a:gd name="T15" fmla="*/ 120 h 140"/>
                <a:gd name="T16" fmla="*/ 59 w 59"/>
                <a:gd name="T17" fmla="*/ 140 h 140"/>
                <a:gd name="T18" fmla="*/ 0 w 59"/>
                <a:gd name="T19" fmla="*/ 140 h 140"/>
                <a:gd name="T20" fmla="*/ 0 w 59"/>
                <a:gd name="T21" fmla="*/ 0 h 140"/>
                <a:gd name="T22" fmla="*/ 59 w 59"/>
                <a:gd name="T23" fmla="*/ 0 h 140"/>
                <a:gd name="T24" fmla="*/ 59 w 59"/>
                <a:gd name="T25" fmla="*/ 2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140">
                  <a:moveTo>
                    <a:pt x="59" y="20"/>
                  </a:moveTo>
                  <a:lnTo>
                    <a:pt x="22" y="20"/>
                  </a:lnTo>
                  <a:lnTo>
                    <a:pt x="22" y="59"/>
                  </a:lnTo>
                  <a:lnTo>
                    <a:pt x="54" y="59"/>
                  </a:lnTo>
                  <a:lnTo>
                    <a:pt x="54" y="79"/>
                  </a:lnTo>
                  <a:lnTo>
                    <a:pt x="22" y="79"/>
                  </a:lnTo>
                  <a:lnTo>
                    <a:pt x="22" y="120"/>
                  </a:lnTo>
                  <a:lnTo>
                    <a:pt x="59" y="120"/>
                  </a:lnTo>
                  <a:lnTo>
                    <a:pt x="59" y="140"/>
                  </a:lnTo>
                  <a:lnTo>
                    <a:pt x="0" y="140"/>
                  </a:lnTo>
                  <a:lnTo>
                    <a:pt x="0" y="0"/>
                  </a:lnTo>
                  <a:lnTo>
                    <a:pt x="59" y="0"/>
                  </a:lnTo>
                  <a:lnTo>
                    <a:pt x="59" y="2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p:cNvSpPr>
              <a:spLocks/>
            </p:cNvSpPr>
            <p:nvPr userDrawn="1"/>
          </p:nvSpPr>
          <p:spPr bwMode="auto">
            <a:xfrm>
              <a:off x="5267" y="3704"/>
              <a:ext cx="69" cy="140"/>
            </a:xfrm>
            <a:custGeom>
              <a:avLst/>
              <a:gdLst>
                <a:gd name="T0" fmla="*/ 69 w 69"/>
                <a:gd name="T1" fmla="*/ 20 h 140"/>
                <a:gd name="T2" fmla="*/ 45 w 69"/>
                <a:gd name="T3" fmla="*/ 20 h 140"/>
                <a:gd name="T4" fmla="*/ 45 w 69"/>
                <a:gd name="T5" fmla="*/ 140 h 140"/>
                <a:gd name="T6" fmla="*/ 23 w 69"/>
                <a:gd name="T7" fmla="*/ 140 h 140"/>
                <a:gd name="T8" fmla="*/ 23 w 69"/>
                <a:gd name="T9" fmla="*/ 20 h 140"/>
                <a:gd name="T10" fmla="*/ 0 w 69"/>
                <a:gd name="T11" fmla="*/ 20 h 140"/>
                <a:gd name="T12" fmla="*/ 0 w 69"/>
                <a:gd name="T13" fmla="*/ 0 h 140"/>
                <a:gd name="T14" fmla="*/ 69 w 69"/>
                <a:gd name="T15" fmla="*/ 0 h 140"/>
                <a:gd name="T16" fmla="*/ 69 w 69"/>
                <a:gd name="T17" fmla="*/ 2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40">
                  <a:moveTo>
                    <a:pt x="69" y="20"/>
                  </a:moveTo>
                  <a:lnTo>
                    <a:pt x="45" y="20"/>
                  </a:lnTo>
                  <a:lnTo>
                    <a:pt x="45" y="140"/>
                  </a:lnTo>
                  <a:lnTo>
                    <a:pt x="23" y="140"/>
                  </a:lnTo>
                  <a:lnTo>
                    <a:pt x="23" y="20"/>
                  </a:lnTo>
                  <a:lnTo>
                    <a:pt x="0" y="20"/>
                  </a:lnTo>
                  <a:lnTo>
                    <a:pt x="0" y="0"/>
                  </a:lnTo>
                  <a:lnTo>
                    <a:pt x="69" y="0"/>
                  </a:lnTo>
                  <a:lnTo>
                    <a:pt x="69" y="2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p:cNvSpPr>
              <a:spLocks/>
            </p:cNvSpPr>
            <p:nvPr userDrawn="1"/>
          </p:nvSpPr>
          <p:spPr bwMode="auto">
            <a:xfrm>
              <a:off x="5372" y="3704"/>
              <a:ext cx="72" cy="140"/>
            </a:xfrm>
            <a:custGeom>
              <a:avLst/>
              <a:gdLst>
                <a:gd name="T0" fmla="*/ 72 w 72"/>
                <a:gd name="T1" fmla="*/ 140 h 140"/>
                <a:gd name="T2" fmla="*/ 49 w 72"/>
                <a:gd name="T3" fmla="*/ 140 h 140"/>
                <a:gd name="T4" fmla="*/ 49 w 72"/>
                <a:gd name="T5" fmla="*/ 79 h 140"/>
                <a:gd name="T6" fmla="*/ 22 w 72"/>
                <a:gd name="T7" fmla="*/ 79 h 140"/>
                <a:gd name="T8" fmla="*/ 22 w 72"/>
                <a:gd name="T9" fmla="*/ 140 h 140"/>
                <a:gd name="T10" fmla="*/ 0 w 72"/>
                <a:gd name="T11" fmla="*/ 140 h 140"/>
                <a:gd name="T12" fmla="*/ 0 w 72"/>
                <a:gd name="T13" fmla="*/ 0 h 140"/>
                <a:gd name="T14" fmla="*/ 22 w 72"/>
                <a:gd name="T15" fmla="*/ 0 h 140"/>
                <a:gd name="T16" fmla="*/ 22 w 72"/>
                <a:gd name="T17" fmla="*/ 59 h 140"/>
                <a:gd name="T18" fmla="*/ 49 w 72"/>
                <a:gd name="T19" fmla="*/ 59 h 140"/>
                <a:gd name="T20" fmla="*/ 49 w 72"/>
                <a:gd name="T21" fmla="*/ 0 h 140"/>
                <a:gd name="T22" fmla="*/ 72 w 72"/>
                <a:gd name="T23" fmla="*/ 0 h 140"/>
                <a:gd name="T24" fmla="*/ 72 w 72"/>
                <a:gd name="T25"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140">
                  <a:moveTo>
                    <a:pt x="72" y="140"/>
                  </a:moveTo>
                  <a:lnTo>
                    <a:pt x="49" y="140"/>
                  </a:lnTo>
                  <a:lnTo>
                    <a:pt x="49" y="79"/>
                  </a:lnTo>
                  <a:lnTo>
                    <a:pt x="22" y="79"/>
                  </a:lnTo>
                  <a:lnTo>
                    <a:pt x="22" y="140"/>
                  </a:lnTo>
                  <a:lnTo>
                    <a:pt x="0" y="140"/>
                  </a:lnTo>
                  <a:lnTo>
                    <a:pt x="0" y="0"/>
                  </a:lnTo>
                  <a:lnTo>
                    <a:pt x="22" y="0"/>
                  </a:lnTo>
                  <a:lnTo>
                    <a:pt x="22" y="59"/>
                  </a:lnTo>
                  <a:lnTo>
                    <a:pt x="49" y="59"/>
                  </a:lnTo>
                  <a:lnTo>
                    <a:pt x="49" y="0"/>
                  </a:lnTo>
                  <a:lnTo>
                    <a:pt x="72" y="0"/>
                  </a:lnTo>
                  <a:lnTo>
                    <a:pt x="72" y="1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p:cNvSpPr>
              <a:spLocks/>
            </p:cNvSpPr>
            <p:nvPr userDrawn="1"/>
          </p:nvSpPr>
          <p:spPr bwMode="auto">
            <a:xfrm>
              <a:off x="5487" y="3704"/>
              <a:ext cx="59" cy="140"/>
            </a:xfrm>
            <a:custGeom>
              <a:avLst/>
              <a:gdLst>
                <a:gd name="T0" fmla="*/ 59 w 59"/>
                <a:gd name="T1" fmla="*/ 20 h 140"/>
                <a:gd name="T2" fmla="*/ 22 w 59"/>
                <a:gd name="T3" fmla="*/ 20 h 140"/>
                <a:gd name="T4" fmla="*/ 22 w 59"/>
                <a:gd name="T5" fmla="*/ 59 h 140"/>
                <a:gd name="T6" fmla="*/ 54 w 59"/>
                <a:gd name="T7" fmla="*/ 59 h 140"/>
                <a:gd name="T8" fmla="*/ 54 w 59"/>
                <a:gd name="T9" fmla="*/ 79 h 140"/>
                <a:gd name="T10" fmla="*/ 22 w 59"/>
                <a:gd name="T11" fmla="*/ 79 h 140"/>
                <a:gd name="T12" fmla="*/ 22 w 59"/>
                <a:gd name="T13" fmla="*/ 120 h 140"/>
                <a:gd name="T14" fmla="*/ 59 w 59"/>
                <a:gd name="T15" fmla="*/ 120 h 140"/>
                <a:gd name="T16" fmla="*/ 59 w 59"/>
                <a:gd name="T17" fmla="*/ 140 h 140"/>
                <a:gd name="T18" fmla="*/ 0 w 59"/>
                <a:gd name="T19" fmla="*/ 140 h 140"/>
                <a:gd name="T20" fmla="*/ 0 w 59"/>
                <a:gd name="T21" fmla="*/ 0 h 140"/>
                <a:gd name="T22" fmla="*/ 59 w 59"/>
                <a:gd name="T23" fmla="*/ 0 h 140"/>
                <a:gd name="T24" fmla="*/ 59 w 59"/>
                <a:gd name="T25" fmla="*/ 2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140">
                  <a:moveTo>
                    <a:pt x="59" y="20"/>
                  </a:moveTo>
                  <a:lnTo>
                    <a:pt x="22" y="20"/>
                  </a:lnTo>
                  <a:lnTo>
                    <a:pt x="22" y="59"/>
                  </a:lnTo>
                  <a:lnTo>
                    <a:pt x="54" y="59"/>
                  </a:lnTo>
                  <a:lnTo>
                    <a:pt x="54" y="79"/>
                  </a:lnTo>
                  <a:lnTo>
                    <a:pt x="22" y="79"/>
                  </a:lnTo>
                  <a:lnTo>
                    <a:pt x="22" y="120"/>
                  </a:lnTo>
                  <a:lnTo>
                    <a:pt x="59" y="120"/>
                  </a:lnTo>
                  <a:lnTo>
                    <a:pt x="59" y="140"/>
                  </a:lnTo>
                  <a:lnTo>
                    <a:pt x="0" y="140"/>
                  </a:lnTo>
                  <a:lnTo>
                    <a:pt x="0" y="0"/>
                  </a:lnTo>
                  <a:lnTo>
                    <a:pt x="59" y="0"/>
                  </a:lnTo>
                  <a:lnTo>
                    <a:pt x="59" y="2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p:cNvSpPr>
              <a:spLocks noEditPoints="1"/>
            </p:cNvSpPr>
            <p:nvPr userDrawn="1"/>
          </p:nvSpPr>
          <p:spPr bwMode="auto">
            <a:xfrm>
              <a:off x="5640" y="3704"/>
              <a:ext cx="72" cy="140"/>
            </a:xfrm>
            <a:custGeom>
              <a:avLst/>
              <a:gdLst>
                <a:gd name="T0" fmla="*/ 227 w 464"/>
                <a:gd name="T1" fmla="*/ 0 h 910"/>
                <a:gd name="T2" fmla="*/ 333 w 464"/>
                <a:gd name="T3" fmla="*/ 13 h 910"/>
                <a:gd name="T4" fmla="*/ 404 w 464"/>
                <a:gd name="T5" fmla="*/ 56 h 910"/>
                <a:gd name="T6" fmla="*/ 449 w 464"/>
                <a:gd name="T7" fmla="*/ 128 h 910"/>
                <a:gd name="T8" fmla="*/ 461 w 464"/>
                <a:gd name="T9" fmla="*/ 243 h 910"/>
                <a:gd name="T10" fmla="*/ 451 w 464"/>
                <a:gd name="T11" fmla="*/ 330 h 910"/>
                <a:gd name="T12" fmla="*/ 409 w 464"/>
                <a:gd name="T13" fmla="*/ 401 h 910"/>
                <a:gd name="T14" fmla="*/ 387 w 464"/>
                <a:gd name="T15" fmla="*/ 419 h 910"/>
                <a:gd name="T16" fmla="*/ 362 w 464"/>
                <a:gd name="T17" fmla="*/ 433 h 910"/>
                <a:gd name="T18" fmla="*/ 411 w 464"/>
                <a:gd name="T19" fmla="*/ 466 h 910"/>
                <a:gd name="T20" fmla="*/ 454 w 464"/>
                <a:gd name="T21" fmla="*/ 543 h 910"/>
                <a:gd name="T22" fmla="*/ 464 w 464"/>
                <a:gd name="T23" fmla="*/ 649 h 910"/>
                <a:gd name="T24" fmla="*/ 451 w 464"/>
                <a:gd name="T25" fmla="*/ 775 h 910"/>
                <a:gd name="T26" fmla="*/ 405 w 464"/>
                <a:gd name="T27" fmla="*/ 853 h 910"/>
                <a:gd name="T28" fmla="*/ 333 w 464"/>
                <a:gd name="T29" fmla="*/ 896 h 910"/>
                <a:gd name="T30" fmla="*/ 226 w 464"/>
                <a:gd name="T31" fmla="*/ 910 h 910"/>
                <a:gd name="T32" fmla="*/ 0 w 464"/>
                <a:gd name="T33" fmla="*/ 910 h 910"/>
                <a:gd name="T34" fmla="*/ 0 w 464"/>
                <a:gd name="T35" fmla="*/ 0 h 910"/>
                <a:gd name="T36" fmla="*/ 227 w 464"/>
                <a:gd name="T37" fmla="*/ 0 h 910"/>
                <a:gd name="T38" fmla="*/ 143 w 464"/>
                <a:gd name="T39" fmla="*/ 129 h 910"/>
                <a:gd name="T40" fmla="*/ 143 w 464"/>
                <a:gd name="T41" fmla="*/ 376 h 910"/>
                <a:gd name="T42" fmla="*/ 214 w 464"/>
                <a:gd name="T43" fmla="*/ 376 h 910"/>
                <a:gd name="T44" fmla="*/ 294 w 464"/>
                <a:gd name="T45" fmla="*/ 346 h 910"/>
                <a:gd name="T46" fmla="*/ 318 w 464"/>
                <a:gd name="T47" fmla="*/ 252 h 910"/>
                <a:gd name="T48" fmla="*/ 294 w 464"/>
                <a:gd name="T49" fmla="*/ 156 h 910"/>
                <a:gd name="T50" fmla="*/ 214 w 464"/>
                <a:gd name="T51" fmla="*/ 129 h 910"/>
                <a:gd name="T52" fmla="*/ 143 w 464"/>
                <a:gd name="T53" fmla="*/ 129 h 910"/>
                <a:gd name="T54" fmla="*/ 143 w 464"/>
                <a:gd name="T55" fmla="*/ 497 h 910"/>
                <a:gd name="T56" fmla="*/ 143 w 464"/>
                <a:gd name="T57" fmla="*/ 781 h 910"/>
                <a:gd name="T58" fmla="*/ 212 w 464"/>
                <a:gd name="T59" fmla="*/ 781 h 910"/>
                <a:gd name="T60" fmla="*/ 295 w 464"/>
                <a:gd name="T61" fmla="*/ 750 h 910"/>
                <a:gd name="T62" fmla="*/ 321 w 464"/>
                <a:gd name="T63" fmla="*/ 639 h 910"/>
                <a:gd name="T64" fmla="*/ 295 w 464"/>
                <a:gd name="T65" fmla="*/ 530 h 910"/>
                <a:gd name="T66" fmla="*/ 212 w 464"/>
                <a:gd name="T67" fmla="*/ 497 h 910"/>
                <a:gd name="T68" fmla="*/ 143 w 464"/>
                <a:gd name="T69" fmla="*/ 497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4" h="910">
                  <a:moveTo>
                    <a:pt x="227" y="0"/>
                  </a:moveTo>
                  <a:cubicBezTo>
                    <a:pt x="270" y="0"/>
                    <a:pt x="305" y="4"/>
                    <a:pt x="333" y="13"/>
                  </a:cubicBezTo>
                  <a:cubicBezTo>
                    <a:pt x="362" y="22"/>
                    <a:pt x="385" y="36"/>
                    <a:pt x="404" y="56"/>
                  </a:cubicBezTo>
                  <a:cubicBezTo>
                    <a:pt x="425" y="77"/>
                    <a:pt x="440" y="101"/>
                    <a:pt x="449" y="128"/>
                  </a:cubicBezTo>
                  <a:cubicBezTo>
                    <a:pt x="457" y="155"/>
                    <a:pt x="461" y="193"/>
                    <a:pt x="461" y="243"/>
                  </a:cubicBezTo>
                  <a:cubicBezTo>
                    <a:pt x="461" y="275"/>
                    <a:pt x="458" y="304"/>
                    <a:pt x="451" y="330"/>
                  </a:cubicBezTo>
                  <a:cubicBezTo>
                    <a:pt x="444" y="355"/>
                    <a:pt x="430" y="379"/>
                    <a:pt x="409" y="401"/>
                  </a:cubicBezTo>
                  <a:cubicBezTo>
                    <a:pt x="402" y="408"/>
                    <a:pt x="395" y="414"/>
                    <a:pt x="387" y="419"/>
                  </a:cubicBezTo>
                  <a:cubicBezTo>
                    <a:pt x="380" y="424"/>
                    <a:pt x="371" y="429"/>
                    <a:pt x="362" y="433"/>
                  </a:cubicBezTo>
                  <a:cubicBezTo>
                    <a:pt x="382" y="443"/>
                    <a:pt x="399" y="454"/>
                    <a:pt x="411" y="466"/>
                  </a:cubicBezTo>
                  <a:cubicBezTo>
                    <a:pt x="433" y="489"/>
                    <a:pt x="447" y="514"/>
                    <a:pt x="454" y="543"/>
                  </a:cubicBezTo>
                  <a:cubicBezTo>
                    <a:pt x="461" y="571"/>
                    <a:pt x="464" y="607"/>
                    <a:pt x="464" y="649"/>
                  </a:cubicBezTo>
                  <a:cubicBezTo>
                    <a:pt x="464" y="703"/>
                    <a:pt x="460" y="745"/>
                    <a:pt x="451" y="775"/>
                  </a:cubicBezTo>
                  <a:cubicBezTo>
                    <a:pt x="443" y="805"/>
                    <a:pt x="427" y="831"/>
                    <a:pt x="405" y="853"/>
                  </a:cubicBezTo>
                  <a:cubicBezTo>
                    <a:pt x="385" y="872"/>
                    <a:pt x="362" y="887"/>
                    <a:pt x="333" y="896"/>
                  </a:cubicBezTo>
                  <a:cubicBezTo>
                    <a:pt x="305" y="906"/>
                    <a:pt x="269" y="910"/>
                    <a:pt x="226" y="910"/>
                  </a:cubicBezTo>
                  <a:cubicBezTo>
                    <a:pt x="0" y="910"/>
                    <a:pt x="0" y="910"/>
                    <a:pt x="0" y="910"/>
                  </a:cubicBezTo>
                  <a:cubicBezTo>
                    <a:pt x="0" y="0"/>
                    <a:pt x="0" y="0"/>
                    <a:pt x="0" y="0"/>
                  </a:cubicBezTo>
                  <a:lnTo>
                    <a:pt x="227" y="0"/>
                  </a:lnTo>
                  <a:close/>
                  <a:moveTo>
                    <a:pt x="143" y="129"/>
                  </a:moveTo>
                  <a:cubicBezTo>
                    <a:pt x="143" y="376"/>
                    <a:pt x="143" y="376"/>
                    <a:pt x="143" y="376"/>
                  </a:cubicBezTo>
                  <a:cubicBezTo>
                    <a:pt x="214" y="376"/>
                    <a:pt x="214" y="376"/>
                    <a:pt x="214" y="376"/>
                  </a:cubicBezTo>
                  <a:cubicBezTo>
                    <a:pt x="252" y="376"/>
                    <a:pt x="279" y="366"/>
                    <a:pt x="294" y="346"/>
                  </a:cubicBezTo>
                  <a:cubicBezTo>
                    <a:pt x="310" y="327"/>
                    <a:pt x="318" y="295"/>
                    <a:pt x="318" y="252"/>
                  </a:cubicBezTo>
                  <a:cubicBezTo>
                    <a:pt x="318" y="206"/>
                    <a:pt x="310" y="175"/>
                    <a:pt x="294" y="156"/>
                  </a:cubicBezTo>
                  <a:cubicBezTo>
                    <a:pt x="279" y="138"/>
                    <a:pt x="252" y="129"/>
                    <a:pt x="214" y="129"/>
                  </a:cubicBezTo>
                  <a:lnTo>
                    <a:pt x="143" y="129"/>
                  </a:lnTo>
                  <a:close/>
                  <a:moveTo>
                    <a:pt x="143" y="497"/>
                  </a:moveTo>
                  <a:cubicBezTo>
                    <a:pt x="143" y="781"/>
                    <a:pt x="143" y="781"/>
                    <a:pt x="143" y="781"/>
                  </a:cubicBezTo>
                  <a:cubicBezTo>
                    <a:pt x="212" y="781"/>
                    <a:pt x="212" y="781"/>
                    <a:pt x="212" y="781"/>
                  </a:cubicBezTo>
                  <a:cubicBezTo>
                    <a:pt x="250" y="781"/>
                    <a:pt x="278" y="771"/>
                    <a:pt x="295" y="750"/>
                  </a:cubicBezTo>
                  <a:cubicBezTo>
                    <a:pt x="312" y="729"/>
                    <a:pt x="321" y="692"/>
                    <a:pt x="321" y="639"/>
                  </a:cubicBezTo>
                  <a:cubicBezTo>
                    <a:pt x="321" y="588"/>
                    <a:pt x="312" y="552"/>
                    <a:pt x="295" y="530"/>
                  </a:cubicBezTo>
                  <a:cubicBezTo>
                    <a:pt x="278" y="508"/>
                    <a:pt x="250" y="497"/>
                    <a:pt x="212" y="497"/>
                  </a:cubicBezTo>
                  <a:lnTo>
                    <a:pt x="143" y="49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p:cNvSpPr>
              <a:spLocks/>
            </p:cNvSpPr>
            <p:nvPr userDrawn="1"/>
          </p:nvSpPr>
          <p:spPr bwMode="auto">
            <a:xfrm>
              <a:off x="5753" y="3704"/>
              <a:ext cx="60" cy="140"/>
            </a:xfrm>
            <a:custGeom>
              <a:avLst/>
              <a:gdLst>
                <a:gd name="T0" fmla="*/ 60 w 60"/>
                <a:gd name="T1" fmla="*/ 20 h 140"/>
                <a:gd name="T2" fmla="*/ 23 w 60"/>
                <a:gd name="T3" fmla="*/ 20 h 140"/>
                <a:gd name="T4" fmla="*/ 23 w 60"/>
                <a:gd name="T5" fmla="*/ 59 h 140"/>
                <a:gd name="T6" fmla="*/ 55 w 60"/>
                <a:gd name="T7" fmla="*/ 59 h 140"/>
                <a:gd name="T8" fmla="*/ 55 w 60"/>
                <a:gd name="T9" fmla="*/ 79 h 140"/>
                <a:gd name="T10" fmla="*/ 23 w 60"/>
                <a:gd name="T11" fmla="*/ 79 h 140"/>
                <a:gd name="T12" fmla="*/ 23 w 60"/>
                <a:gd name="T13" fmla="*/ 120 h 140"/>
                <a:gd name="T14" fmla="*/ 60 w 60"/>
                <a:gd name="T15" fmla="*/ 120 h 140"/>
                <a:gd name="T16" fmla="*/ 60 w 60"/>
                <a:gd name="T17" fmla="*/ 140 h 140"/>
                <a:gd name="T18" fmla="*/ 0 w 60"/>
                <a:gd name="T19" fmla="*/ 140 h 140"/>
                <a:gd name="T20" fmla="*/ 0 w 60"/>
                <a:gd name="T21" fmla="*/ 0 h 140"/>
                <a:gd name="T22" fmla="*/ 60 w 60"/>
                <a:gd name="T23" fmla="*/ 0 h 140"/>
                <a:gd name="T24" fmla="*/ 60 w 60"/>
                <a:gd name="T25" fmla="*/ 2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140">
                  <a:moveTo>
                    <a:pt x="60" y="20"/>
                  </a:moveTo>
                  <a:lnTo>
                    <a:pt x="23" y="20"/>
                  </a:lnTo>
                  <a:lnTo>
                    <a:pt x="23" y="59"/>
                  </a:lnTo>
                  <a:lnTo>
                    <a:pt x="55" y="59"/>
                  </a:lnTo>
                  <a:lnTo>
                    <a:pt x="55" y="79"/>
                  </a:lnTo>
                  <a:lnTo>
                    <a:pt x="23" y="79"/>
                  </a:lnTo>
                  <a:lnTo>
                    <a:pt x="23" y="120"/>
                  </a:lnTo>
                  <a:lnTo>
                    <a:pt x="60" y="120"/>
                  </a:lnTo>
                  <a:lnTo>
                    <a:pt x="60" y="140"/>
                  </a:lnTo>
                  <a:lnTo>
                    <a:pt x="0" y="140"/>
                  </a:lnTo>
                  <a:lnTo>
                    <a:pt x="0" y="0"/>
                  </a:lnTo>
                  <a:lnTo>
                    <a:pt x="60" y="0"/>
                  </a:lnTo>
                  <a:lnTo>
                    <a:pt x="60" y="2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p:cNvSpPr>
              <a:spLocks/>
            </p:cNvSpPr>
            <p:nvPr userDrawn="1"/>
          </p:nvSpPr>
          <p:spPr bwMode="auto">
            <a:xfrm>
              <a:off x="5847" y="3703"/>
              <a:ext cx="73" cy="143"/>
            </a:xfrm>
            <a:custGeom>
              <a:avLst/>
              <a:gdLst>
                <a:gd name="T0" fmla="*/ 238 w 472"/>
                <a:gd name="T1" fmla="*/ 0 h 927"/>
                <a:gd name="T2" fmla="*/ 401 w 472"/>
                <a:gd name="T3" fmla="*/ 55 h 927"/>
                <a:gd name="T4" fmla="*/ 451 w 472"/>
                <a:gd name="T5" fmla="*/ 139 h 927"/>
                <a:gd name="T6" fmla="*/ 465 w 472"/>
                <a:gd name="T7" fmla="*/ 253 h 927"/>
                <a:gd name="T8" fmla="*/ 322 w 472"/>
                <a:gd name="T9" fmla="*/ 253 h 927"/>
                <a:gd name="T10" fmla="*/ 318 w 472"/>
                <a:gd name="T11" fmla="*/ 198 h 927"/>
                <a:gd name="T12" fmla="*/ 300 w 472"/>
                <a:gd name="T13" fmla="*/ 156 h 927"/>
                <a:gd name="T14" fmla="*/ 236 w 472"/>
                <a:gd name="T15" fmla="*/ 129 h 927"/>
                <a:gd name="T16" fmla="*/ 200 w 472"/>
                <a:gd name="T17" fmla="*/ 136 h 927"/>
                <a:gd name="T18" fmla="*/ 175 w 472"/>
                <a:gd name="T19" fmla="*/ 155 h 927"/>
                <a:gd name="T20" fmla="*/ 151 w 472"/>
                <a:gd name="T21" fmla="*/ 244 h 927"/>
                <a:gd name="T22" fmla="*/ 153 w 472"/>
                <a:gd name="T23" fmla="*/ 292 h 927"/>
                <a:gd name="T24" fmla="*/ 164 w 472"/>
                <a:gd name="T25" fmla="*/ 324 h 927"/>
                <a:gd name="T26" fmla="*/ 187 w 472"/>
                <a:gd name="T27" fmla="*/ 348 h 927"/>
                <a:gd name="T28" fmla="*/ 226 w 472"/>
                <a:gd name="T29" fmla="*/ 367 h 927"/>
                <a:gd name="T30" fmla="*/ 334 w 472"/>
                <a:gd name="T31" fmla="*/ 411 h 927"/>
                <a:gd name="T32" fmla="*/ 401 w 472"/>
                <a:gd name="T33" fmla="*/ 448 h 927"/>
                <a:gd name="T34" fmla="*/ 444 w 472"/>
                <a:gd name="T35" fmla="*/ 498 h 927"/>
                <a:gd name="T36" fmla="*/ 465 w 472"/>
                <a:gd name="T37" fmla="*/ 568 h 927"/>
                <a:gd name="T38" fmla="*/ 472 w 472"/>
                <a:gd name="T39" fmla="*/ 666 h 927"/>
                <a:gd name="T40" fmla="*/ 460 w 472"/>
                <a:gd name="T41" fmla="*/ 785 h 927"/>
                <a:gd name="T42" fmla="*/ 413 w 472"/>
                <a:gd name="T43" fmla="*/ 867 h 927"/>
                <a:gd name="T44" fmla="*/ 341 w 472"/>
                <a:gd name="T45" fmla="*/ 911 h 927"/>
                <a:gd name="T46" fmla="*/ 235 w 472"/>
                <a:gd name="T47" fmla="*/ 927 h 927"/>
                <a:gd name="T48" fmla="*/ 59 w 472"/>
                <a:gd name="T49" fmla="*/ 867 h 927"/>
                <a:gd name="T50" fmla="*/ 13 w 472"/>
                <a:gd name="T51" fmla="*/ 789 h 927"/>
                <a:gd name="T52" fmla="*/ 0 w 472"/>
                <a:gd name="T53" fmla="*/ 671 h 927"/>
                <a:gd name="T54" fmla="*/ 143 w 472"/>
                <a:gd name="T55" fmla="*/ 671 h 927"/>
                <a:gd name="T56" fmla="*/ 148 w 472"/>
                <a:gd name="T57" fmla="*/ 732 h 927"/>
                <a:gd name="T58" fmla="*/ 169 w 472"/>
                <a:gd name="T59" fmla="*/ 774 h 927"/>
                <a:gd name="T60" fmla="*/ 195 w 472"/>
                <a:gd name="T61" fmla="*/ 791 h 927"/>
                <a:gd name="T62" fmla="*/ 235 w 472"/>
                <a:gd name="T63" fmla="*/ 798 h 927"/>
                <a:gd name="T64" fmla="*/ 304 w 472"/>
                <a:gd name="T65" fmla="*/ 773 h 927"/>
                <a:gd name="T66" fmla="*/ 323 w 472"/>
                <a:gd name="T67" fmla="*/ 732 h 927"/>
                <a:gd name="T68" fmla="*/ 329 w 472"/>
                <a:gd name="T69" fmla="*/ 671 h 927"/>
                <a:gd name="T70" fmla="*/ 325 w 472"/>
                <a:gd name="T71" fmla="*/ 611 h 927"/>
                <a:gd name="T72" fmla="*/ 313 w 472"/>
                <a:gd name="T73" fmla="*/ 571 h 927"/>
                <a:gd name="T74" fmla="*/ 286 w 472"/>
                <a:gd name="T75" fmla="*/ 544 h 927"/>
                <a:gd name="T76" fmla="*/ 243 w 472"/>
                <a:gd name="T77" fmla="*/ 522 h 927"/>
                <a:gd name="T78" fmla="*/ 134 w 472"/>
                <a:gd name="T79" fmla="*/ 477 h 927"/>
                <a:gd name="T80" fmla="*/ 75 w 472"/>
                <a:gd name="T81" fmla="*/ 445 h 927"/>
                <a:gd name="T82" fmla="*/ 36 w 472"/>
                <a:gd name="T83" fmla="*/ 401 h 927"/>
                <a:gd name="T84" fmla="*/ 15 w 472"/>
                <a:gd name="T85" fmla="*/ 338 h 927"/>
                <a:gd name="T86" fmla="*/ 7 w 472"/>
                <a:gd name="T87" fmla="*/ 248 h 927"/>
                <a:gd name="T88" fmla="*/ 26 w 472"/>
                <a:gd name="T89" fmla="*/ 137 h 927"/>
                <a:gd name="T90" fmla="*/ 82 w 472"/>
                <a:gd name="T91" fmla="*/ 55 h 927"/>
                <a:gd name="T92" fmla="*/ 150 w 472"/>
                <a:gd name="T93" fmla="*/ 15 h 927"/>
                <a:gd name="T94" fmla="*/ 238 w 472"/>
                <a:gd name="T95" fmla="*/ 0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72" h="927">
                  <a:moveTo>
                    <a:pt x="238" y="0"/>
                  </a:moveTo>
                  <a:cubicBezTo>
                    <a:pt x="309" y="0"/>
                    <a:pt x="363" y="18"/>
                    <a:pt x="401" y="55"/>
                  </a:cubicBezTo>
                  <a:cubicBezTo>
                    <a:pt x="425" y="78"/>
                    <a:pt x="442" y="106"/>
                    <a:pt x="451" y="139"/>
                  </a:cubicBezTo>
                  <a:cubicBezTo>
                    <a:pt x="461" y="172"/>
                    <a:pt x="465" y="210"/>
                    <a:pt x="465" y="253"/>
                  </a:cubicBezTo>
                  <a:cubicBezTo>
                    <a:pt x="322" y="253"/>
                    <a:pt x="322" y="253"/>
                    <a:pt x="322" y="253"/>
                  </a:cubicBezTo>
                  <a:cubicBezTo>
                    <a:pt x="322" y="233"/>
                    <a:pt x="321" y="214"/>
                    <a:pt x="318" y="198"/>
                  </a:cubicBezTo>
                  <a:cubicBezTo>
                    <a:pt x="316" y="182"/>
                    <a:pt x="310" y="168"/>
                    <a:pt x="300" y="156"/>
                  </a:cubicBezTo>
                  <a:cubicBezTo>
                    <a:pt x="287" y="138"/>
                    <a:pt x="265" y="129"/>
                    <a:pt x="236" y="129"/>
                  </a:cubicBezTo>
                  <a:cubicBezTo>
                    <a:pt x="222" y="129"/>
                    <a:pt x="210" y="131"/>
                    <a:pt x="200" y="136"/>
                  </a:cubicBezTo>
                  <a:cubicBezTo>
                    <a:pt x="190" y="141"/>
                    <a:pt x="182" y="147"/>
                    <a:pt x="175" y="155"/>
                  </a:cubicBezTo>
                  <a:cubicBezTo>
                    <a:pt x="159" y="173"/>
                    <a:pt x="151" y="203"/>
                    <a:pt x="151" y="244"/>
                  </a:cubicBezTo>
                  <a:cubicBezTo>
                    <a:pt x="151" y="263"/>
                    <a:pt x="152" y="279"/>
                    <a:pt x="153" y="292"/>
                  </a:cubicBezTo>
                  <a:cubicBezTo>
                    <a:pt x="155" y="304"/>
                    <a:pt x="159" y="315"/>
                    <a:pt x="164" y="324"/>
                  </a:cubicBezTo>
                  <a:cubicBezTo>
                    <a:pt x="170" y="333"/>
                    <a:pt x="177" y="341"/>
                    <a:pt x="187" y="348"/>
                  </a:cubicBezTo>
                  <a:cubicBezTo>
                    <a:pt x="197" y="355"/>
                    <a:pt x="210" y="361"/>
                    <a:pt x="226" y="367"/>
                  </a:cubicBezTo>
                  <a:cubicBezTo>
                    <a:pt x="334" y="411"/>
                    <a:pt x="334" y="411"/>
                    <a:pt x="334" y="411"/>
                  </a:cubicBezTo>
                  <a:cubicBezTo>
                    <a:pt x="361" y="422"/>
                    <a:pt x="384" y="434"/>
                    <a:pt x="401" y="448"/>
                  </a:cubicBezTo>
                  <a:cubicBezTo>
                    <a:pt x="419" y="461"/>
                    <a:pt x="433" y="478"/>
                    <a:pt x="444" y="498"/>
                  </a:cubicBezTo>
                  <a:cubicBezTo>
                    <a:pt x="454" y="517"/>
                    <a:pt x="461" y="541"/>
                    <a:pt x="465" y="568"/>
                  </a:cubicBezTo>
                  <a:cubicBezTo>
                    <a:pt x="470" y="595"/>
                    <a:pt x="472" y="628"/>
                    <a:pt x="472" y="666"/>
                  </a:cubicBezTo>
                  <a:cubicBezTo>
                    <a:pt x="472" y="713"/>
                    <a:pt x="468" y="753"/>
                    <a:pt x="460" y="785"/>
                  </a:cubicBezTo>
                  <a:cubicBezTo>
                    <a:pt x="452" y="818"/>
                    <a:pt x="436" y="845"/>
                    <a:pt x="413" y="867"/>
                  </a:cubicBezTo>
                  <a:cubicBezTo>
                    <a:pt x="394" y="885"/>
                    <a:pt x="370" y="900"/>
                    <a:pt x="341" y="911"/>
                  </a:cubicBezTo>
                  <a:cubicBezTo>
                    <a:pt x="311" y="922"/>
                    <a:pt x="276" y="927"/>
                    <a:pt x="235" y="927"/>
                  </a:cubicBezTo>
                  <a:cubicBezTo>
                    <a:pt x="158" y="927"/>
                    <a:pt x="99" y="907"/>
                    <a:pt x="59" y="867"/>
                  </a:cubicBezTo>
                  <a:cubicBezTo>
                    <a:pt x="36" y="845"/>
                    <a:pt x="21" y="819"/>
                    <a:pt x="13" y="789"/>
                  </a:cubicBezTo>
                  <a:cubicBezTo>
                    <a:pt x="4" y="759"/>
                    <a:pt x="0" y="720"/>
                    <a:pt x="0" y="671"/>
                  </a:cubicBezTo>
                  <a:cubicBezTo>
                    <a:pt x="143" y="671"/>
                    <a:pt x="143" y="671"/>
                    <a:pt x="143" y="671"/>
                  </a:cubicBezTo>
                  <a:cubicBezTo>
                    <a:pt x="143" y="696"/>
                    <a:pt x="145" y="716"/>
                    <a:pt x="148" y="732"/>
                  </a:cubicBezTo>
                  <a:cubicBezTo>
                    <a:pt x="152" y="748"/>
                    <a:pt x="158" y="762"/>
                    <a:pt x="169" y="774"/>
                  </a:cubicBezTo>
                  <a:cubicBezTo>
                    <a:pt x="175" y="781"/>
                    <a:pt x="184" y="786"/>
                    <a:pt x="195" y="791"/>
                  </a:cubicBezTo>
                  <a:cubicBezTo>
                    <a:pt x="206" y="796"/>
                    <a:pt x="219" y="798"/>
                    <a:pt x="235" y="798"/>
                  </a:cubicBezTo>
                  <a:cubicBezTo>
                    <a:pt x="267" y="798"/>
                    <a:pt x="290" y="790"/>
                    <a:pt x="304" y="773"/>
                  </a:cubicBezTo>
                  <a:cubicBezTo>
                    <a:pt x="314" y="761"/>
                    <a:pt x="320" y="748"/>
                    <a:pt x="323" y="732"/>
                  </a:cubicBezTo>
                  <a:cubicBezTo>
                    <a:pt x="327" y="716"/>
                    <a:pt x="329" y="696"/>
                    <a:pt x="329" y="671"/>
                  </a:cubicBezTo>
                  <a:cubicBezTo>
                    <a:pt x="329" y="648"/>
                    <a:pt x="327" y="628"/>
                    <a:pt x="325" y="611"/>
                  </a:cubicBezTo>
                  <a:cubicBezTo>
                    <a:pt x="323" y="595"/>
                    <a:pt x="319" y="582"/>
                    <a:pt x="313" y="571"/>
                  </a:cubicBezTo>
                  <a:cubicBezTo>
                    <a:pt x="306" y="560"/>
                    <a:pt x="297" y="551"/>
                    <a:pt x="286" y="544"/>
                  </a:cubicBezTo>
                  <a:cubicBezTo>
                    <a:pt x="275" y="536"/>
                    <a:pt x="261" y="529"/>
                    <a:pt x="243" y="522"/>
                  </a:cubicBezTo>
                  <a:cubicBezTo>
                    <a:pt x="134" y="477"/>
                    <a:pt x="134" y="477"/>
                    <a:pt x="134" y="477"/>
                  </a:cubicBezTo>
                  <a:cubicBezTo>
                    <a:pt x="111" y="468"/>
                    <a:pt x="91" y="457"/>
                    <a:pt x="75" y="445"/>
                  </a:cubicBezTo>
                  <a:cubicBezTo>
                    <a:pt x="59" y="433"/>
                    <a:pt x="46" y="418"/>
                    <a:pt x="36" y="401"/>
                  </a:cubicBezTo>
                  <a:cubicBezTo>
                    <a:pt x="26" y="383"/>
                    <a:pt x="19" y="362"/>
                    <a:pt x="15" y="338"/>
                  </a:cubicBezTo>
                  <a:cubicBezTo>
                    <a:pt x="10" y="313"/>
                    <a:pt x="7" y="283"/>
                    <a:pt x="7" y="248"/>
                  </a:cubicBezTo>
                  <a:cubicBezTo>
                    <a:pt x="7" y="207"/>
                    <a:pt x="14" y="170"/>
                    <a:pt x="26" y="137"/>
                  </a:cubicBezTo>
                  <a:cubicBezTo>
                    <a:pt x="38" y="105"/>
                    <a:pt x="57" y="77"/>
                    <a:pt x="82" y="55"/>
                  </a:cubicBezTo>
                  <a:cubicBezTo>
                    <a:pt x="101" y="38"/>
                    <a:pt x="124" y="24"/>
                    <a:pt x="150" y="15"/>
                  </a:cubicBezTo>
                  <a:cubicBezTo>
                    <a:pt x="176" y="5"/>
                    <a:pt x="205" y="0"/>
                    <a:pt x="23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p:cNvSpPr>
              <a:spLocks/>
            </p:cNvSpPr>
            <p:nvPr userDrawn="1"/>
          </p:nvSpPr>
          <p:spPr bwMode="auto">
            <a:xfrm>
              <a:off x="5950" y="3704"/>
              <a:ext cx="69" cy="140"/>
            </a:xfrm>
            <a:custGeom>
              <a:avLst/>
              <a:gdLst>
                <a:gd name="T0" fmla="*/ 69 w 69"/>
                <a:gd name="T1" fmla="*/ 20 h 140"/>
                <a:gd name="T2" fmla="*/ 46 w 69"/>
                <a:gd name="T3" fmla="*/ 20 h 140"/>
                <a:gd name="T4" fmla="*/ 46 w 69"/>
                <a:gd name="T5" fmla="*/ 140 h 140"/>
                <a:gd name="T6" fmla="*/ 24 w 69"/>
                <a:gd name="T7" fmla="*/ 140 h 140"/>
                <a:gd name="T8" fmla="*/ 24 w 69"/>
                <a:gd name="T9" fmla="*/ 20 h 140"/>
                <a:gd name="T10" fmla="*/ 0 w 69"/>
                <a:gd name="T11" fmla="*/ 20 h 140"/>
                <a:gd name="T12" fmla="*/ 0 w 69"/>
                <a:gd name="T13" fmla="*/ 0 h 140"/>
                <a:gd name="T14" fmla="*/ 69 w 69"/>
                <a:gd name="T15" fmla="*/ 0 h 140"/>
                <a:gd name="T16" fmla="*/ 69 w 69"/>
                <a:gd name="T17" fmla="*/ 2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40">
                  <a:moveTo>
                    <a:pt x="69" y="20"/>
                  </a:moveTo>
                  <a:lnTo>
                    <a:pt x="46" y="20"/>
                  </a:lnTo>
                  <a:lnTo>
                    <a:pt x="46" y="140"/>
                  </a:lnTo>
                  <a:lnTo>
                    <a:pt x="24" y="140"/>
                  </a:lnTo>
                  <a:lnTo>
                    <a:pt x="24" y="20"/>
                  </a:lnTo>
                  <a:lnTo>
                    <a:pt x="0" y="20"/>
                  </a:lnTo>
                  <a:lnTo>
                    <a:pt x="0" y="0"/>
                  </a:lnTo>
                  <a:lnTo>
                    <a:pt x="69" y="0"/>
                  </a:lnTo>
                  <a:lnTo>
                    <a:pt x="69" y="2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2"/>
            <p:cNvSpPr>
              <a:spLocks/>
            </p:cNvSpPr>
            <p:nvPr userDrawn="1"/>
          </p:nvSpPr>
          <p:spPr bwMode="auto">
            <a:xfrm>
              <a:off x="6104" y="3703"/>
              <a:ext cx="73" cy="143"/>
            </a:xfrm>
            <a:custGeom>
              <a:avLst/>
              <a:gdLst>
                <a:gd name="T0" fmla="*/ 238 w 472"/>
                <a:gd name="T1" fmla="*/ 0 h 927"/>
                <a:gd name="T2" fmla="*/ 402 w 472"/>
                <a:gd name="T3" fmla="*/ 55 h 927"/>
                <a:gd name="T4" fmla="*/ 452 w 472"/>
                <a:gd name="T5" fmla="*/ 139 h 927"/>
                <a:gd name="T6" fmla="*/ 466 w 472"/>
                <a:gd name="T7" fmla="*/ 253 h 927"/>
                <a:gd name="T8" fmla="*/ 323 w 472"/>
                <a:gd name="T9" fmla="*/ 253 h 927"/>
                <a:gd name="T10" fmla="*/ 319 w 472"/>
                <a:gd name="T11" fmla="*/ 198 h 927"/>
                <a:gd name="T12" fmla="*/ 301 w 472"/>
                <a:gd name="T13" fmla="*/ 156 h 927"/>
                <a:gd name="T14" fmla="*/ 237 w 472"/>
                <a:gd name="T15" fmla="*/ 129 h 927"/>
                <a:gd name="T16" fmla="*/ 201 w 472"/>
                <a:gd name="T17" fmla="*/ 136 h 927"/>
                <a:gd name="T18" fmla="*/ 176 w 472"/>
                <a:gd name="T19" fmla="*/ 155 h 927"/>
                <a:gd name="T20" fmla="*/ 151 w 472"/>
                <a:gd name="T21" fmla="*/ 244 h 927"/>
                <a:gd name="T22" fmla="*/ 154 w 472"/>
                <a:gd name="T23" fmla="*/ 292 h 927"/>
                <a:gd name="T24" fmla="*/ 165 w 472"/>
                <a:gd name="T25" fmla="*/ 324 h 927"/>
                <a:gd name="T26" fmla="*/ 188 w 472"/>
                <a:gd name="T27" fmla="*/ 348 h 927"/>
                <a:gd name="T28" fmla="*/ 227 w 472"/>
                <a:gd name="T29" fmla="*/ 367 h 927"/>
                <a:gd name="T30" fmla="*/ 334 w 472"/>
                <a:gd name="T31" fmla="*/ 411 h 927"/>
                <a:gd name="T32" fmla="*/ 402 w 472"/>
                <a:gd name="T33" fmla="*/ 448 h 927"/>
                <a:gd name="T34" fmla="*/ 444 w 472"/>
                <a:gd name="T35" fmla="*/ 498 h 927"/>
                <a:gd name="T36" fmla="*/ 466 w 472"/>
                <a:gd name="T37" fmla="*/ 568 h 927"/>
                <a:gd name="T38" fmla="*/ 472 w 472"/>
                <a:gd name="T39" fmla="*/ 666 h 927"/>
                <a:gd name="T40" fmla="*/ 460 w 472"/>
                <a:gd name="T41" fmla="*/ 785 h 927"/>
                <a:gd name="T42" fmla="*/ 414 w 472"/>
                <a:gd name="T43" fmla="*/ 867 h 927"/>
                <a:gd name="T44" fmla="*/ 341 w 472"/>
                <a:gd name="T45" fmla="*/ 911 h 927"/>
                <a:gd name="T46" fmla="*/ 236 w 472"/>
                <a:gd name="T47" fmla="*/ 927 h 927"/>
                <a:gd name="T48" fmla="*/ 59 w 472"/>
                <a:gd name="T49" fmla="*/ 867 h 927"/>
                <a:gd name="T50" fmla="*/ 13 w 472"/>
                <a:gd name="T51" fmla="*/ 789 h 927"/>
                <a:gd name="T52" fmla="*/ 0 w 472"/>
                <a:gd name="T53" fmla="*/ 671 h 927"/>
                <a:gd name="T54" fmla="*/ 144 w 472"/>
                <a:gd name="T55" fmla="*/ 671 h 927"/>
                <a:gd name="T56" fmla="*/ 149 w 472"/>
                <a:gd name="T57" fmla="*/ 732 h 927"/>
                <a:gd name="T58" fmla="*/ 169 w 472"/>
                <a:gd name="T59" fmla="*/ 774 h 927"/>
                <a:gd name="T60" fmla="*/ 195 w 472"/>
                <a:gd name="T61" fmla="*/ 791 h 927"/>
                <a:gd name="T62" fmla="*/ 236 w 472"/>
                <a:gd name="T63" fmla="*/ 798 h 927"/>
                <a:gd name="T64" fmla="*/ 305 w 472"/>
                <a:gd name="T65" fmla="*/ 773 h 927"/>
                <a:gd name="T66" fmla="*/ 324 w 472"/>
                <a:gd name="T67" fmla="*/ 732 h 927"/>
                <a:gd name="T68" fmla="*/ 329 w 472"/>
                <a:gd name="T69" fmla="*/ 671 h 927"/>
                <a:gd name="T70" fmla="*/ 326 w 472"/>
                <a:gd name="T71" fmla="*/ 611 h 927"/>
                <a:gd name="T72" fmla="*/ 313 w 472"/>
                <a:gd name="T73" fmla="*/ 571 h 927"/>
                <a:gd name="T74" fmla="*/ 287 w 472"/>
                <a:gd name="T75" fmla="*/ 544 h 927"/>
                <a:gd name="T76" fmla="*/ 243 w 472"/>
                <a:gd name="T77" fmla="*/ 522 h 927"/>
                <a:gd name="T78" fmla="*/ 135 w 472"/>
                <a:gd name="T79" fmla="*/ 477 h 927"/>
                <a:gd name="T80" fmla="*/ 76 w 472"/>
                <a:gd name="T81" fmla="*/ 445 h 927"/>
                <a:gd name="T82" fmla="*/ 37 w 472"/>
                <a:gd name="T83" fmla="*/ 401 h 927"/>
                <a:gd name="T84" fmla="*/ 15 w 472"/>
                <a:gd name="T85" fmla="*/ 338 h 927"/>
                <a:gd name="T86" fmla="*/ 8 w 472"/>
                <a:gd name="T87" fmla="*/ 248 h 927"/>
                <a:gd name="T88" fmla="*/ 27 w 472"/>
                <a:gd name="T89" fmla="*/ 137 h 927"/>
                <a:gd name="T90" fmla="*/ 82 w 472"/>
                <a:gd name="T91" fmla="*/ 55 h 927"/>
                <a:gd name="T92" fmla="*/ 151 w 472"/>
                <a:gd name="T93" fmla="*/ 15 h 927"/>
                <a:gd name="T94" fmla="*/ 238 w 472"/>
                <a:gd name="T95" fmla="*/ 0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72" h="927">
                  <a:moveTo>
                    <a:pt x="238" y="0"/>
                  </a:moveTo>
                  <a:cubicBezTo>
                    <a:pt x="309" y="0"/>
                    <a:pt x="364" y="18"/>
                    <a:pt x="402" y="55"/>
                  </a:cubicBezTo>
                  <a:cubicBezTo>
                    <a:pt x="426" y="78"/>
                    <a:pt x="443" y="106"/>
                    <a:pt x="452" y="139"/>
                  </a:cubicBezTo>
                  <a:cubicBezTo>
                    <a:pt x="461" y="172"/>
                    <a:pt x="466" y="210"/>
                    <a:pt x="466" y="253"/>
                  </a:cubicBezTo>
                  <a:cubicBezTo>
                    <a:pt x="323" y="253"/>
                    <a:pt x="323" y="253"/>
                    <a:pt x="323" y="253"/>
                  </a:cubicBezTo>
                  <a:cubicBezTo>
                    <a:pt x="323" y="233"/>
                    <a:pt x="321" y="214"/>
                    <a:pt x="319" y="198"/>
                  </a:cubicBezTo>
                  <a:cubicBezTo>
                    <a:pt x="316" y="182"/>
                    <a:pt x="310" y="168"/>
                    <a:pt x="301" y="156"/>
                  </a:cubicBezTo>
                  <a:cubicBezTo>
                    <a:pt x="287" y="138"/>
                    <a:pt x="266" y="129"/>
                    <a:pt x="237" y="129"/>
                  </a:cubicBezTo>
                  <a:cubicBezTo>
                    <a:pt x="223" y="129"/>
                    <a:pt x="210" y="131"/>
                    <a:pt x="201" y="136"/>
                  </a:cubicBezTo>
                  <a:cubicBezTo>
                    <a:pt x="191" y="141"/>
                    <a:pt x="182" y="147"/>
                    <a:pt x="176" y="155"/>
                  </a:cubicBezTo>
                  <a:cubicBezTo>
                    <a:pt x="159" y="173"/>
                    <a:pt x="151" y="203"/>
                    <a:pt x="151" y="244"/>
                  </a:cubicBezTo>
                  <a:cubicBezTo>
                    <a:pt x="151" y="263"/>
                    <a:pt x="152" y="279"/>
                    <a:pt x="154" y="292"/>
                  </a:cubicBezTo>
                  <a:cubicBezTo>
                    <a:pt x="156" y="304"/>
                    <a:pt x="159" y="315"/>
                    <a:pt x="165" y="324"/>
                  </a:cubicBezTo>
                  <a:cubicBezTo>
                    <a:pt x="170" y="333"/>
                    <a:pt x="178" y="341"/>
                    <a:pt x="188" y="348"/>
                  </a:cubicBezTo>
                  <a:cubicBezTo>
                    <a:pt x="198" y="355"/>
                    <a:pt x="211" y="361"/>
                    <a:pt x="227" y="367"/>
                  </a:cubicBezTo>
                  <a:cubicBezTo>
                    <a:pt x="334" y="411"/>
                    <a:pt x="334" y="411"/>
                    <a:pt x="334" y="411"/>
                  </a:cubicBezTo>
                  <a:cubicBezTo>
                    <a:pt x="362" y="422"/>
                    <a:pt x="384" y="434"/>
                    <a:pt x="402" y="448"/>
                  </a:cubicBezTo>
                  <a:cubicBezTo>
                    <a:pt x="420" y="461"/>
                    <a:pt x="434" y="478"/>
                    <a:pt x="444" y="498"/>
                  </a:cubicBezTo>
                  <a:cubicBezTo>
                    <a:pt x="455" y="517"/>
                    <a:pt x="462" y="541"/>
                    <a:pt x="466" y="568"/>
                  </a:cubicBezTo>
                  <a:cubicBezTo>
                    <a:pt x="470" y="595"/>
                    <a:pt x="472" y="628"/>
                    <a:pt x="472" y="666"/>
                  </a:cubicBezTo>
                  <a:cubicBezTo>
                    <a:pt x="472" y="713"/>
                    <a:pt x="468" y="753"/>
                    <a:pt x="460" y="785"/>
                  </a:cubicBezTo>
                  <a:cubicBezTo>
                    <a:pt x="452" y="818"/>
                    <a:pt x="437" y="845"/>
                    <a:pt x="414" y="867"/>
                  </a:cubicBezTo>
                  <a:cubicBezTo>
                    <a:pt x="395" y="885"/>
                    <a:pt x="371" y="900"/>
                    <a:pt x="341" y="911"/>
                  </a:cubicBezTo>
                  <a:cubicBezTo>
                    <a:pt x="312" y="922"/>
                    <a:pt x="277" y="927"/>
                    <a:pt x="236" y="927"/>
                  </a:cubicBezTo>
                  <a:cubicBezTo>
                    <a:pt x="158" y="927"/>
                    <a:pt x="99" y="907"/>
                    <a:pt x="59" y="867"/>
                  </a:cubicBezTo>
                  <a:cubicBezTo>
                    <a:pt x="37" y="845"/>
                    <a:pt x="22" y="819"/>
                    <a:pt x="13" y="789"/>
                  </a:cubicBezTo>
                  <a:cubicBezTo>
                    <a:pt x="5" y="759"/>
                    <a:pt x="0" y="720"/>
                    <a:pt x="0" y="671"/>
                  </a:cubicBezTo>
                  <a:cubicBezTo>
                    <a:pt x="144" y="671"/>
                    <a:pt x="144" y="671"/>
                    <a:pt x="144" y="671"/>
                  </a:cubicBezTo>
                  <a:cubicBezTo>
                    <a:pt x="144" y="696"/>
                    <a:pt x="145" y="716"/>
                    <a:pt x="149" y="732"/>
                  </a:cubicBezTo>
                  <a:cubicBezTo>
                    <a:pt x="152" y="748"/>
                    <a:pt x="159" y="762"/>
                    <a:pt x="169" y="774"/>
                  </a:cubicBezTo>
                  <a:cubicBezTo>
                    <a:pt x="176" y="781"/>
                    <a:pt x="185" y="786"/>
                    <a:pt x="195" y="791"/>
                  </a:cubicBezTo>
                  <a:cubicBezTo>
                    <a:pt x="206" y="796"/>
                    <a:pt x="220" y="798"/>
                    <a:pt x="236" y="798"/>
                  </a:cubicBezTo>
                  <a:cubicBezTo>
                    <a:pt x="267" y="798"/>
                    <a:pt x="290" y="790"/>
                    <a:pt x="305" y="773"/>
                  </a:cubicBezTo>
                  <a:cubicBezTo>
                    <a:pt x="314" y="761"/>
                    <a:pt x="321" y="748"/>
                    <a:pt x="324" y="732"/>
                  </a:cubicBezTo>
                  <a:cubicBezTo>
                    <a:pt x="327" y="716"/>
                    <a:pt x="329" y="696"/>
                    <a:pt x="329" y="671"/>
                  </a:cubicBezTo>
                  <a:cubicBezTo>
                    <a:pt x="329" y="648"/>
                    <a:pt x="328" y="628"/>
                    <a:pt x="326" y="611"/>
                  </a:cubicBezTo>
                  <a:cubicBezTo>
                    <a:pt x="324" y="595"/>
                    <a:pt x="320" y="582"/>
                    <a:pt x="313" y="571"/>
                  </a:cubicBezTo>
                  <a:cubicBezTo>
                    <a:pt x="307" y="560"/>
                    <a:pt x="298" y="551"/>
                    <a:pt x="287" y="544"/>
                  </a:cubicBezTo>
                  <a:cubicBezTo>
                    <a:pt x="276" y="536"/>
                    <a:pt x="261" y="529"/>
                    <a:pt x="243" y="522"/>
                  </a:cubicBezTo>
                  <a:cubicBezTo>
                    <a:pt x="135" y="477"/>
                    <a:pt x="135" y="477"/>
                    <a:pt x="135" y="477"/>
                  </a:cubicBezTo>
                  <a:cubicBezTo>
                    <a:pt x="112" y="468"/>
                    <a:pt x="92" y="457"/>
                    <a:pt x="76" y="445"/>
                  </a:cubicBezTo>
                  <a:cubicBezTo>
                    <a:pt x="60" y="433"/>
                    <a:pt x="47" y="418"/>
                    <a:pt x="37" y="401"/>
                  </a:cubicBezTo>
                  <a:cubicBezTo>
                    <a:pt x="27" y="383"/>
                    <a:pt x="20" y="362"/>
                    <a:pt x="15" y="338"/>
                  </a:cubicBezTo>
                  <a:cubicBezTo>
                    <a:pt x="10" y="313"/>
                    <a:pt x="8" y="283"/>
                    <a:pt x="8" y="248"/>
                  </a:cubicBezTo>
                  <a:cubicBezTo>
                    <a:pt x="8" y="207"/>
                    <a:pt x="14" y="170"/>
                    <a:pt x="27" y="137"/>
                  </a:cubicBezTo>
                  <a:cubicBezTo>
                    <a:pt x="39" y="105"/>
                    <a:pt x="57" y="77"/>
                    <a:pt x="82" y="55"/>
                  </a:cubicBezTo>
                  <a:cubicBezTo>
                    <a:pt x="102" y="38"/>
                    <a:pt x="125" y="24"/>
                    <a:pt x="151" y="15"/>
                  </a:cubicBezTo>
                  <a:cubicBezTo>
                    <a:pt x="177" y="5"/>
                    <a:pt x="206" y="0"/>
                    <a:pt x="23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p:cNvSpPr>
              <a:spLocks/>
            </p:cNvSpPr>
            <p:nvPr userDrawn="1"/>
          </p:nvSpPr>
          <p:spPr bwMode="auto">
            <a:xfrm>
              <a:off x="6216" y="3704"/>
              <a:ext cx="59" cy="140"/>
            </a:xfrm>
            <a:custGeom>
              <a:avLst/>
              <a:gdLst>
                <a:gd name="T0" fmla="*/ 59 w 59"/>
                <a:gd name="T1" fmla="*/ 20 h 140"/>
                <a:gd name="T2" fmla="*/ 22 w 59"/>
                <a:gd name="T3" fmla="*/ 20 h 140"/>
                <a:gd name="T4" fmla="*/ 22 w 59"/>
                <a:gd name="T5" fmla="*/ 59 h 140"/>
                <a:gd name="T6" fmla="*/ 54 w 59"/>
                <a:gd name="T7" fmla="*/ 59 h 140"/>
                <a:gd name="T8" fmla="*/ 54 w 59"/>
                <a:gd name="T9" fmla="*/ 79 h 140"/>
                <a:gd name="T10" fmla="*/ 22 w 59"/>
                <a:gd name="T11" fmla="*/ 79 h 140"/>
                <a:gd name="T12" fmla="*/ 22 w 59"/>
                <a:gd name="T13" fmla="*/ 120 h 140"/>
                <a:gd name="T14" fmla="*/ 59 w 59"/>
                <a:gd name="T15" fmla="*/ 120 h 140"/>
                <a:gd name="T16" fmla="*/ 59 w 59"/>
                <a:gd name="T17" fmla="*/ 140 h 140"/>
                <a:gd name="T18" fmla="*/ 0 w 59"/>
                <a:gd name="T19" fmla="*/ 140 h 140"/>
                <a:gd name="T20" fmla="*/ 0 w 59"/>
                <a:gd name="T21" fmla="*/ 0 h 140"/>
                <a:gd name="T22" fmla="*/ 59 w 59"/>
                <a:gd name="T23" fmla="*/ 0 h 140"/>
                <a:gd name="T24" fmla="*/ 59 w 59"/>
                <a:gd name="T25" fmla="*/ 2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140">
                  <a:moveTo>
                    <a:pt x="59" y="20"/>
                  </a:moveTo>
                  <a:lnTo>
                    <a:pt x="22" y="20"/>
                  </a:lnTo>
                  <a:lnTo>
                    <a:pt x="22" y="59"/>
                  </a:lnTo>
                  <a:lnTo>
                    <a:pt x="54" y="59"/>
                  </a:lnTo>
                  <a:lnTo>
                    <a:pt x="54" y="79"/>
                  </a:lnTo>
                  <a:lnTo>
                    <a:pt x="22" y="79"/>
                  </a:lnTo>
                  <a:lnTo>
                    <a:pt x="22" y="120"/>
                  </a:lnTo>
                  <a:lnTo>
                    <a:pt x="59" y="120"/>
                  </a:lnTo>
                  <a:lnTo>
                    <a:pt x="59" y="140"/>
                  </a:lnTo>
                  <a:lnTo>
                    <a:pt x="0" y="140"/>
                  </a:lnTo>
                  <a:lnTo>
                    <a:pt x="0" y="0"/>
                  </a:lnTo>
                  <a:lnTo>
                    <a:pt x="59" y="0"/>
                  </a:lnTo>
                  <a:lnTo>
                    <a:pt x="59" y="2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4"/>
            <p:cNvSpPr>
              <a:spLocks/>
            </p:cNvSpPr>
            <p:nvPr userDrawn="1"/>
          </p:nvSpPr>
          <p:spPr bwMode="auto">
            <a:xfrm>
              <a:off x="6310" y="3702"/>
              <a:ext cx="74" cy="144"/>
            </a:xfrm>
            <a:custGeom>
              <a:avLst/>
              <a:gdLst>
                <a:gd name="T0" fmla="*/ 243 w 476"/>
                <a:gd name="T1" fmla="*/ 0 h 932"/>
                <a:gd name="T2" fmla="*/ 334 w 476"/>
                <a:gd name="T3" fmla="*/ 15 h 932"/>
                <a:gd name="T4" fmla="*/ 403 w 476"/>
                <a:gd name="T5" fmla="*/ 59 h 932"/>
                <a:gd name="T6" fmla="*/ 455 w 476"/>
                <a:gd name="T7" fmla="*/ 140 h 932"/>
                <a:gd name="T8" fmla="*/ 476 w 476"/>
                <a:gd name="T9" fmla="*/ 251 h 932"/>
                <a:gd name="T10" fmla="*/ 332 w 476"/>
                <a:gd name="T11" fmla="*/ 251 h 932"/>
                <a:gd name="T12" fmla="*/ 327 w 476"/>
                <a:gd name="T13" fmla="*/ 202 h 932"/>
                <a:gd name="T14" fmla="*/ 311 w 476"/>
                <a:gd name="T15" fmla="*/ 163 h 932"/>
                <a:gd name="T16" fmla="*/ 285 w 476"/>
                <a:gd name="T17" fmla="*/ 138 h 932"/>
                <a:gd name="T18" fmla="*/ 243 w 476"/>
                <a:gd name="T19" fmla="*/ 130 h 932"/>
                <a:gd name="T20" fmla="*/ 201 w 476"/>
                <a:gd name="T21" fmla="*/ 139 h 932"/>
                <a:gd name="T22" fmla="*/ 175 w 476"/>
                <a:gd name="T23" fmla="*/ 164 h 932"/>
                <a:gd name="T24" fmla="*/ 148 w 476"/>
                <a:gd name="T25" fmla="*/ 269 h 932"/>
                <a:gd name="T26" fmla="*/ 143 w 476"/>
                <a:gd name="T27" fmla="*/ 466 h 932"/>
                <a:gd name="T28" fmla="*/ 148 w 476"/>
                <a:gd name="T29" fmla="*/ 663 h 932"/>
                <a:gd name="T30" fmla="*/ 175 w 476"/>
                <a:gd name="T31" fmla="*/ 768 h 932"/>
                <a:gd name="T32" fmla="*/ 201 w 476"/>
                <a:gd name="T33" fmla="*/ 793 h 932"/>
                <a:gd name="T34" fmla="*/ 243 w 476"/>
                <a:gd name="T35" fmla="*/ 802 h 932"/>
                <a:gd name="T36" fmla="*/ 285 w 476"/>
                <a:gd name="T37" fmla="*/ 793 h 932"/>
                <a:gd name="T38" fmla="*/ 311 w 476"/>
                <a:gd name="T39" fmla="*/ 769 h 932"/>
                <a:gd name="T40" fmla="*/ 327 w 476"/>
                <a:gd name="T41" fmla="*/ 728 h 932"/>
                <a:gd name="T42" fmla="*/ 332 w 476"/>
                <a:gd name="T43" fmla="*/ 680 h 932"/>
                <a:gd name="T44" fmla="*/ 476 w 476"/>
                <a:gd name="T45" fmla="*/ 680 h 932"/>
                <a:gd name="T46" fmla="*/ 454 w 476"/>
                <a:gd name="T47" fmla="*/ 792 h 932"/>
                <a:gd name="T48" fmla="*/ 400 w 476"/>
                <a:gd name="T49" fmla="*/ 874 h 932"/>
                <a:gd name="T50" fmla="*/ 332 w 476"/>
                <a:gd name="T51" fmla="*/ 918 h 932"/>
                <a:gd name="T52" fmla="*/ 243 w 476"/>
                <a:gd name="T53" fmla="*/ 932 h 932"/>
                <a:gd name="T54" fmla="*/ 137 w 476"/>
                <a:gd name="T55" fmla="*/ 909 h 932"/>
                <a:gd name="T56" fmla="*/ 66 w 476"/>
                <a:gd name="T57" fmla="*/ 854 h 932"/>
                <a:gd name="T58" fmla="*/ 31 w 476"/>
                <a:gd name="T59" fmla="*/ 793 h 932"/>
                <a:gd name="T60" fmla="*/ 11 w 476"/>
                <a:gd name="T61" fmla="*/ 714 h 932"/>
                <a:gd name="T62" fmla="*/ 2 w 476"/>
                <a:gd name="T63" fmla="*/ 607 h 932"/>
                <a:gd name="T64" fmla="*/ 0 w 476"/>
                <a:gd name="T65" fmla="*/ 466 h 932"/>
                <a:gd name="T66" fmla="*/ 2 w 476"/>
                <a:gd name="T67" fmla="*/ 325 h 932"/>
                <a:gd name="T68" fmla="*/ 11 w 476"/>
                <a:gd name="T69" fmla="*/ 218 h 932"/>
                <a:gd name="T70" fmla="*/ 31 w 476"/>
                <a:gd name="T71" fmla="*/ 138 h 932"/>
                <a:gd name="T72" fmla="*/ 66 w 476"/>
                <a:gd name="T73" fmla="*/ 78 h 932"/>
                <a:gd name="T74" fmla="*/ 137 w 476"/>
                <a:gd name="T75" fmla="*/ 23 h 932"/>
                <a:gd name="T76" fmla="*/ 243 w 476"/>
                <a:gd name="T77" fmla="*/ 0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6" h="932">
                  <a:moveTo>
                    <a:pt x="243" y="0"/>
                  </a:moveTo>
                  <a:cubicBezTo>
                    <a:pt x="278" y="0"/>
                    <a:pt x="308" y="5"/>
                    <a:pt x="334" y="15"/>
                  </a:cubicBezTo>
                  <a:cubicBezTo>
                    <a:pt x="359" y="25"/>
                    <a:pt x="382" y="40"/>
                    <a:pt x="403" y="59"/>
                  </a:cubicBezTo>
                  <a:cubicBezTo>
                    <a:pt x="426" y="80"/>
                    <a:pt x="443" y="108"/>
                    <a:pt x="455" y="140"/>
                  </a:cubicBezTo>
                  <a:cubicBezTo>
                    <a:pt x="467" y="173"/>
                    <a:pt x="474" y="210"/>
                    <a:pt x="476" y="251"/>
                  </a:cubicBezTo>
                  <a:cubicBezTo>
                    <a:pt x="332" y="251"/>
                    <a:pt x="332" y="251"/>
                    <a:pt x="332" y="251"/>
                  </a:cubicBezTo>
                  <a:cubicBezTo>
                    <a:pt x="332" y="234"/>
                    <a:pt x="330" y="218"/>
                    <a:pt x="327" y="202"/>
                  </a:cubicBezTo>
                  <a:cubicBezTo>
                    <a:pt x="324" y="187"/>
                    <a:pt x="318" y="174"/>
                    <a:pt x="311" y="163"/>
                  </a:cubicBezTo>
                  <a:cubicBezTo>
                    <a:pt x="304" y="153"/>
                    <a:pt x="295" y="144"/>
                    <a:pt x="285" y="138"/>
                  </a:cubicBezTo>
                  <a:cubicBezTo>
                    <a:pt x="274" y="133"/>
                    <a:pt x="260" y="130"/>
                    <a:pt x="243" y="130"/>
                  </a:cubicBezTo>
                  <a:cubicBezTo>
                    <a:pt x="226" y="130"/>
                    <a:pt x="212" y="133"/>
                    <a:pt x="201" y="139"/>
                  </a:cubicBezTo>
                  <a:cubicBezTo>
                    <a:pt x="191" y="146"/>
                    <a:pt x="182" y="154"/>
                    <a:pt x="175" y="164"/>
                  </a:cubicBezTo>
                  <a:cubicBezTo>
                    <a:pt x="161" y="186"/>
                    <a:pt x="152" y="221"/>
                    <a:pt x="148" y="269"/>
                  </a:cubicBezTo>
                  <a:cubicBezTo>
                    <a:pt x="145" y="317"/>
                    <a:pt x="143" y="382"/>
                    <a:pt x="143" y="466"/>
                  </a:cubicBezTo>
                  <a:cubicBezTo>
                    <a:pt x="143" y="550"/>
                    <a:pt x="145" y="615"/>
                    <a:pt x="148" y="663"/>
                  </a:cubicBezTo>
                  <a:cubicBezTo>
                    <a:pt x="152" y="711"/>
                    <a:pt x="161" y="746"/>
                    <a:pt x="175" y="768"/>
                  </a:cubicBezTo>
                  <a:cubicBezTo>
                    <a:pt x="182" y="778"/>
                    <a:pt x="191" y="786"/>
                    <a:pt x="201" y="793"/>
                  </a:cubicBezTo>
                  <a:cubicBezTo>
                    <a:pt x="212" y="799"/>
                    <a:pt x="226" y="802"/>
                    <a:pt x="243" y="802"/>
                  </a:cubicBezTo>
                  <a:cubicBezTo>
                    <a:pt x="260" y="802"/>
                    <a:pt x="274" y="799"/>
                    <a:pt x="285" y="793"/>
                  </a:cubicBezTo>
                  <a:cubicBezTo>
                    <a:pt x="295" y="787"/>
                    <a:pt x="304" y="779"/>
                    <a:pt x="311" y="769"/>
                  </a:cubicBezTo>
                  <a:cubicBezTo>
                    <a:pt x="318" y="757"/>
                    <a:pt x="324" y="744"/>
                    <a:pt x="327" y="728"/>
                  </a:cubicBezTo>
                  <a:cubicBezTo>
                    <a:pt x="330" y="713"/>
                    <a:pt x="332" y="697"/>
                    <a:pt x="332" y="680"/>
                  </a:cubicBezTo>
                  <a:cubicBezTo>
                    <a:pt x="476" y="680"/>
                    <a:pt x="476" y="680"/>
                    <a:pt x="476" y="680"/>
                  </a:cubicBezTo>
                  <a:cubicBezTo>
                    <a:pt x="474" y="721"/>
                    <a:pt x="467" y="758"/>
                    <a:pt x="454" y="792"/>
                  </a:cubicBezTo>
                  <a:cubicBezTo>
                    <a:pt x="441" y="825"/>
                    <a:pt x="423" y="853"/>
                    <a:pt x="400" y="874"/>
                  </a:cubicBezTo>
                  <a:cubicBezTo>
                    <a:pt x="380" y="894"/>
                    <a:pt x="357" y="908"/>
                    <a:pt x="332" y="918"/>
                  </a:cubicBezTo>
                  <a:cubicBezTo>
                    <a:pt x="308" y="927"/>
                    <a:pt x="278" y="932"/>
                    <a:pt x="243" y="932"/>
                  </a:cubicBezTo>
                  <a:cubicBezTo>
                    <a:pt x="200" y="932"/>
                    <a:pt x="165" y="924"/>
                    <a:pt x="137" y="909"/>
                  </a:cubicBezTo>
                  <a:cubicBezTo>
                    <a:pt x="109" y="894"/>
                    <a:pt x="85" y="876"/>
                    <a:pt x="66" y="854"/>
                  </a:cubicBezTo>
                  <a:cubicBezTo>
                    <a:pt x="51" y="836"/>
                    <a:pt x="39" y="816"/>
                    <a:pt x="31" y="793"/>
                  </a:cubicBezTo>
                  <a:cubicBezTo>
                    <a:pt x="22" y="771"/>
                    <a:pt x="15" y="745"/>
                    <a:pt x="11" y="714"/>
                  </a:cubicBezTo>
                  <a:cubicBezTo>
                    <a:pt x="6" y="683"/>
                    <a:pt x="3" y="648"/>
                    <a:pt x="2" y="607"/>
                  </a:cubicBezTo>
                  <a:cubicBezTo>
                    <a:pt x="1" y="567"/>
                    <a:pt x="0" y="520"/>
                    <a:pt x="0" y="466"/>
                  </a:cubicBezTo>
                  <a:cubicBezTo>
                    <a:pt x="0" y="412"/>
                    <a:pt x="1" y="365"/>
                    <a:pt x="2" y="325"/>
                  </a:cubicBezTo>
                  <a:cubicBezTo>
                    <a:pt x="3" y="284"/>
                    <a:pt x="6" y="248"/>
                    <a:pt x="11" y="218"/>
                  </a:cubicBezTo>
                  <a:cubicBezTo>
                    <a:pt x="15" y="187"/>
                    <a:pt x="22" y="161"/>
                    <a:pt x="31" y="138"/>
                  </a:cubicBezTo>
                  <a:cubicBezTo>
                    <a:pt x="39" y="116"/>
                    <a:pt x="51" y="96"/>
                    <a:pt x="66" y="78"/>
                  </a:cubicBezTo>
                  <a:cubicBezTo>
                    <a:pt x="85" y="56"/>
                    <a:pt x="109" y="38"/>
                    <a:pt x="137" y="23"/>
                  </a:cubicBezTo>
                  <a:cubicBezTo>
                    <a:pt x="165" y="8"/>
                    <a:pt x="200" y="0"/>
                    <a:pt x="24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5"/>
            <p:cNvSpPr>
              <a:spLocks/>
            </p:cNvSpPr>
            <p:nvPr userDrawn="1"/>
          </p:nvSpPr>
          <p:spPr bwMode="auto">
            <a:xfrm>
              <a:off x="6421" y="3704"/>
              <a:ext cx="72" cy="142"/>
            </a:xfrm>
            <a:custGeom>
              <a:avLst/>
              <a:gdLst>
                <a:gd name="T0" fmla="*/ 465 w 465"/>
                <a:gd name="T1" fmla="*/ 685 h 921"/>
                <a:gd name="T2" fmla="*/ 402 w 465"/>
                <a:gd name="T3" fmla="*/ 853 h 921"/>
                <a:gd name="T4" fmla="*/ 233 w 465"/>
                <a:gd name="T5" fmla="*/ 921 h 921"/>
                <a:gd name="T6" fmla="*/ 63 w 465"/>
                <a:gd name="T7" fmla="*/ 853 h 921"/>
                <a:gd name="T8" fmla="*/ 0 w 465"/>
                <a:gd name="T9" fmla="*/ 685 h 921"/>
                <a:gd name="T10" fmla="*/ 0 w 465"/>
                <a:gd name="T11" fmla="*/ 0 h 921"/>
                <a:gd name="T12" fmla="*/ 144 w 465"/>
                <a:gd name="T13" fmla="*/ 0 h 921"/>
                <a:gd name="T14" fmla="*/ 144 w 465"/>
                <a:gd name="T15" fmla="*/ 680 h 921"/>
                <a:gd name="T16" fmla="*/ 167 w 465"/>
                <a:gd name="T17" fmla="*/ 765 h 921"/>
                <a:gd name="T18" fmla="*/ 233 w 465"/>
                <a:gd name="T19" fmla="*/ 791 h 921"/>
                <a:gd name="T20" fmla="*/ 298 w 465"/>
                <a:gd name="T21" fmla="*/ 765 h 921"/>
                <a:gd name="T22" fmla="*/ 321 w 465"/>
                <a:gd name="T23" fmla="*/ 680 h 921"/>
                <a:gd name="T24" fmla="*/ 321 w 465"/>
                <a:gd name="T25" fmla="*/ 0 h 921"/>
                <a:gd name="T26" fmla="*/ 465 w 465"/>
                <a:gd name="T27" fmla="*/ 0 h 921"/>
                <a:gd name="T28" fmla="*/ 465 w 465"/>
                <a:gd name="T29" fmla="*/ 685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5" h="921">
                  <a:moveTo>
                    <a:pt x="465" y="685"/>
                  </a:moveTo>
                  <a:cubicBezTo>
                    <a:pt x="465" y="755"/>
                    <a:pt x="444" y="811"/>
                    <a:pt x="402" y="853"/>
                  </a:cubicBezTo>
                  <a:cubicBezTo>
                    <a:pt x="358" y="898"/>
                    <a:pt x="302" y="921"/>
                    <a:pt x="233" y="921"/>
                  </a:cubicBezTo>
                  <a:cubicBezTo>
                    <a:pt x="163" y="921"/>
                    <a:pt x="106" y="898"/>
                    <a:pt x="63" y="853"/>
                  </a:cubicBezTo>
                  <a:cubicBezTo>
                    <a:pt x="21" y="811"/>
                    <a:pt x="0" y="755"/>
                    <a:pt x="0" y="685"/>
                  </a:cubicBezTo>
                  <a:cubicBezTo>
                    <a:pt x="0" y="0"/>
                    <a:pt x="0" y="0"/>
                    <a:pt x="0" y="0"/>
                  </a:cubicBezTo>
                  <a:cubicBezTo>
                    <a:pt x="144" y="0"/>
                    <a:pt x="144" y="0"/>
                    <a:pt x="144" y="0"/>
                  </a:cubicBezTo>
                  <a:cubicBezTo>
                    <a:pt x="144" y="680"/>
                    <a:pt x="144" y="680"/>
                    <a:pt x="144" y="680"/>
                  </a:cubicBezTo>
                  <a:cubicBezTo>
                    <a:pt x="144" y="718"/>
                    <a:pt x="151" y="747"/>
                    <a:pt x="167" y="765"/>
                  </a:cubicBezTo>
                  <a:cubicBezTo>
                    <a:pt x="182" y="782"/>
                    <a:pt x="204" y="791"/>
                    <a:pt x="233" y="791"/>
                  </a:cubicBezTo>
                  <a:cubicBezTo>
                    <a:pt x="261" y="791"/>
                    <a:pt x="283" y="782"/>
                    <a:pt x="298" y="765"/>
                  </a:cubicBezTo>
                  <a:cubicBezTo>
                    <a:pt x="314" y="747"/>
                    <a:pt x="321" y="718"/>
                    <a:pt x="321" y="680"/>
                  </a:cubicBezTo>
                  <a:cubicBezTo>
                    <a:pt x="321" y="0"/>
                    <a:pt x="321" y="0"/>
                    <a:pt x="321" y="0"/>
                  </a:cubicBezTo>
                  <a:cubicBezTo>
                    <a:pt x="465" y="0"/>
                    <a:pt x="465" y="0"/>
                    <a:pt x="465" y="0"/>
                  </a:cubicBezTo>
                  <a:lnTo>
                    <a:pt x="465" y="68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6"/>
            <p:cNvSpPr>
              <a:spLocks noEditPoints="1"/>
            </p:cNvSpPr>
            <p:nvPr userDrawn="1"/>
          </p:nvSpPr>
          <p:spPr bwMode="auto">
            <a:xfrm>
              <a:off x="6535" y="3704"/>
              <a:ext cx="76" cy="140"/>
            </a:xfrm>
            <a:custGeom>
              <a:avLst/>
              <a:gdLst>
                <a:gd name="T0" fmla="*/ 231 w 493"/>
                <a:gd name="T1" fmla="*/ 0 h 910"/>
                <a:gd name="T2" fmla="*/ 410 w 493"/>
                <a:gd name="T3" fmla="*/ 63 h 910"/>
                <a:gd name="T4" fmla="*/ 463 w 493"/>
                <a:gd name="T5" fmla="*/ 268 h 910"/>
                <a:gd name="T6" fmla="*/ 442 w 493"/>
                <a:gd name="T7" fmla="*/ 413 h 910"/>
                <a:gd name="T8" fmla="*/ 357 w 493"/>
                <a:gd name="T9" fmla="*/ 506 h 910"/>
                <a:gd name="T10" fmla="*/ 493 w 493"/>
                <a:gd name="T11" fmla="*/ 910 h 910"/>
                <a:gd name="T12" fmla="*/ 343 w 493"/>
                <a:gd name="T13" fmla="*/ 910 h 910"/>
                <a:gd name="T14" fmla="*/ 224 w 493"/>
                <a:gd name="T15" fmla="*/ 537 h 910"/>
                <a:gd name="T16" fmla="*/ 144 w 493"/>
                <a:gd name="T17" fmla="*/ 537 h 910"/>
                <a:gd name="T18" fmla="*/ 144 w 493"/>
                <a:gd name="T19" fmla="*/ 910 h 910"/>
                <a:gd name="T20" fmla="*/ 0 w 493"/>
                <a:gd name="T21" fmla="*/ 910 h 910"/>
                <a:gd name="T22" fmla="*/ 0 w 493"/>
                <a:gd name="T23" fmla="*/ 0 h 910"/>
                <a:gd name="T24" fmla="*/ 231 w 493"/>
                <a:gd name="T25" fmla="*/ 0 h 910"/>
                <a:gd name="T26" fmla="*/ 144 w 493"/>
                <a:gd name="T27" fmla="*/ 129 h 910"/>
                <a:gd name="T28" fmla="*/ 144 w 493"/>
                <a:gd name="T29" fmla="*/ 408 h 910"/>
                <a:gd name="T30" fmla="*/ 232 w 493"/>
                <a:gd name="T31" fmla="*/ 408 h 910"/>
                <a:gd name="T32" fmla="*/ 278 w 493"/>
                <a:gd name="T33" fmla="*/ 397 h 910"/>
                <a:gd name="T34" fmla="*/ 305 w 493"/>
                <a:gd name="T35" fmla="*/ 367 h 910"/>
                <a:gd name="T36" fmla="*/ 317 w 493"/>
                <a:gd name="T37" fmla="*/ 322 h 910"/>
                <a:gd name="T38" fmla="*/ 320 w 493"/>
                <a:gd name="T39" fmla="*/ 268 h 910"/>
                <a:gd name="T40" fmla="*/ 317 w 493"/>
                <a:gd name="T41" fmla="*/ 214 h 910"/>
                <a:gd name="T42" fmla="*/ 305 w 493"/>
                <a:gd name="T43" fmla="*/ 170 h 910"/>
                <a:gd name="T44" fmla="*/ 278 w 493"/>
                <a:gd name="T45" fmla="*/ 140 h 910"/>
                <a:gd name="T46" fmla="*/ 232 w 493"/>
                <a:gd name="T47" fmla="*/ 129 h 910"/>
                <a:gd name="T48" fmla="*/ 144 w 493"/>
                <a:gd name="T49" fmla="*/ 129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3" h="910">
                  <a:moveTo>
                    <a:pt x="231" y="0"/>
                  </a:moveTo>
                  <a:cubicBezTo>
                    <a:pt x="314" y="0"/>
                    <a:pt x="374" y="21"/>
                    <a:pt x="410" y="63"/>
                  </a:cubicBezTo>
                  <a:cubicBezTo>
                    <a:pt x="446" y="105"/>
                    <a:pt x="463" y="174"/>
                    <a:pt x="463" y="268"/>
                  </a:cubicBezTo>
                  <a:cubicBezTo>
                    <a:pt x="463" y="324"/>
                    <a:pt x="456" y="373"/>
                    <a:pt x="442" y="413"/>
                  </a:cubicBezTo>
                  <a:cubicBezTo>
                    <a:pt x="427" y="453"/>
                    <a:pt x="399" y="484"/>
                    <a:pt x="357" y="506"/>
                  </a:cubicBezTo>
                  <a:cubicBezTo>
                    <a:pt x="493" y="910"/>
                    <a:pt x="493" y="910"/>
                    <a:pt x="493" y="910"/>
                  </a:cubicBezTo>
                  <a:cubicBezTo>
                    <a:pt x="343" y="910"/>
                    <a:pt x="343" y="910"/>
                    <a:pt x="343" y="910"/>
                  </a:cubicBezTo>
                  <a:cubicBezTo>
                    <a:pt x="224" y="537"/>
                    <a:pt x="224" y="537"/>
                    <a:pt x="224" y="537"/>
                  </a:cubicBezTo>
                  <a:cubicBezTo>
                    <a:pt x="144" y="537"/>
                    <a:pt x="144" y="537"/>
                    <a:pt x="144" y="537"/>
                  </a:cubicBezTo>
                  <a:cubicBezTo>
                    <a:pt x="144" y="910"/>
                    <a:pt x="144" y="910"/>
                    <a:pt x="144" y="910"/>
                  </a:cubicBezTo>
                  <a:cubicBezTo>
                    <a:pt x="0" y="910"/>
                    <a:pt x="0" y="910"/>
                    <a:pt x="0" y="910"/>
                  </a:cubicBezTo>
                  <a:cubicBezTo>
                    <a:pt x="0" y="0"/>
                    <a:pt x="0" y="0"/>
                    <a:pt x="0" y="0"/>
                  </a:cubicBezTo>
                  <a:lnTo>
                    <a:pt x="231" y="0"/>
                  </a:lnTo>
                  <a:close/>
                  <a:moveTo>
                    <a:pt x="144" y="129"/>
                  </a:moveTo>
                  <a:cubicBezTo>
                    <a:pt x="144" y="408"/>
                    <a:pt x="144" y="408"/>
                    <a:pt x="144" y="408"/>
                  </a:cubicBezTo>
                  <a:cubicBezTo>
                    <a:pt x="232" y="408"/>
                    <a:pt x="232" y="408"/>
                    <a:pt x="232" y="408"/>
                  </a:cubicBezTo>
                  <a:cubicBezTo>
                    <a:pt x="251" y="408"/>
                    <a:pt x="266" y="404"/>
                    <a:pt x="278" y="397"/>
                  </a:cubicBezTo>
                  <a:cubicBezTo>
                    <a:pt x="290" y="390"/>
                    <a:pt x="299" y="379"/>
                    <a:pt x="305" y="367"/>
                  </a:cubicBezTo>
                  <a:cubicBezTo>
                    <a:pt x="311" y="354"/>
                    <a:pt x="315" y="339"/>
                    <a:pt x="317" y="322"/>
                  </a:cubicBezTo>
                  <a:cubicBezTo>
                    <a:pt x="319" y="305"/>
                    <a:pt x="320" y="287"/>
                    <a:pt x="320" y="268"/>
                  </a:cubicBezTo>
                  <a:cubicBezTo>
                    <a:pt x="320" y="249"/>
                    <a:pt x="319" y="232"/>
                    <a:pt x="317" y="214"/>
                  </a:cubicBezTo>
                  <a:cubicBezTo>
                    <a:pt x="315" y="197"/>
                    <a:pt x="311" y="182"/>
                    <a:pt x="305" y="170"/>
                  </a:cubicBezTo>
                  <a:cubicBezTo>
                    <a:pt x="299" y="157"/>
                    <a:pt x="290" y="147"/>
                    <a:pt x="278" y="140"/>
                  </a:cubicBezTo>
                  <a:cubicBezTo>
                    <a:pt x="266" y="132"/>
                    <a:pt x="251" y="129"/>
                    <a:pt x="232" y="129"/>
                  </a:cubicBezTo>
                  <a:lnTo>
                    <a:pt x="144" y="1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27"/>
            <p:cNvSpPr>
              <a:spLocks noChangeArrowheads="1"/>
            </p:cNvSpPr>
            <p:nvPr userDrawn="1"/>
          </p:nvSpPr>
          <p:spPr bwMode="auto">
            <a:xfrm>
              <a:off x="6650" y="3704"/>
              <a:ext cx="22" cy="1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8"/>
            <p:cNvSpPr>
              <a:spLocks/>
            </p:cNvSpPr>
            <p:nvPr userDrawn="1"/>
          </p:nvSpPr>
          <p:spPr bwMode="auto">
            <a:xfrm>
              <a:off x="6708" y="3704"/>
              <a:ext cx="69" cy="140"/>
            </a:xfrm>
            <a:custGeom>
              <a:avLst/>
              <a:gdLst>
                <a:gd name="T0" fmla="*/ 69 w 69"/>
                <a:gd name="T1" fmla="*/ 20 h 140"/>
                <a:gd name="T2" fmla="*/ 45 w 69"/>
                <a:gd name="T3" fmla="*/ 20 h 140"/>
                <a:gd name="T4" fmla="*/ 45 w 69"/>
                <a:gd name="T5" fmla="*/ 140 h 140"/>
                <a:gd name="T6" fmla="*/ 23 w 69"/>
                <a:gd name="T7" fmla="*/ 140 h 140"/>
                <a:gd name="T8" fmla="*/ 23 w 69"/>
                <a:gd name="T9" fmla="*/ 20 h 140"/>
                <a:gd name="T10" fmla="*/ 0 w 69"/>
                <a:gd name="T11" fmla="*/ 20 h 140"/>
                <a:gd name="T12" fmla="*/ 0 w 69"/>
                <a:gd name="T13" fmla="*/ 0 h 140"/>
                <a:gd name="T14" fmla="*/ 69 w 69"/>
                <a:gd name="T15" fmla="*/ 0 h 140"/>
                <a:gd name="T16" fmla="*/ 69 w 69"/>
                <a:gd name="T17" fmla="*/ 2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40">
                  <a:moveTo>
                    <a:pt x="69" y="20"/>
                  </a:moveTo>
                  <a:lnTo>
                    <a:pt x="45" y="20"/>
                  </a:lnTo>
                  <a:lnTo>
                    <a:pt x="45" y="140"/>
                  </a:lnTo>
                  <a:lnTo>
                    <a:pt x="23" y="140"/>
                  </a:lnTo>
                  <a:lnTo>
                    <a:pt x="23" y="20"/>
                  </a:lnTo>
                  <a:lnTo>
                    <a:pt x="0" y="20"/>
                  </a:lnTo>
                  <a:lnTo>
                    <a:pt x="0" y="0"/>
                  </a:lnTo>
                  <a:lnTo>
                    <a:pt x="69" y="0"/>
                  </a:lnTo>
                  <a:lnTo>
                    <a:pt x="69" y="2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9"/>
            <p:cNvSpPr>
              <a:spLocks/>
            </p:cNvSpPr>
            <p:nvPr userDrawn="1"/>
          </p:nvSpPr>
          <p:spPr bwMode="auto">
            <a:xfrm>
              <a:off x="6808" y="3704"/>
              <a:ext cx="76" cy="140"/>
            </a:xfrm>
            <a:custGeom>
              <a:avLst/>
              <a:gdLst>
                <a:gd name="T0" fmla="*/ 49 w 76"/>
                <a:gd name="T1" fmla="*/ 85 h 140"/>
                <a:gd name="T2" fmla="*/ 49 w 76"/>
                <a:gd name="T3" fmla="*/ 140 h 140"/>
                <a:gd name="T4" fmla="*/ 27 w 76"/>
                <a:gd name="T5" fmla="*/ 140 h 140"/>
                <a:gd name="T6" fmla="*/ 27 w 76"/>
                <a:gd name="T7" fmla="*/ 85 h 140"/>
                <a:gd name="T8" fmla="*/ 0 w 76"/>
                <a:gd name="T9" fmla="*/ 0 h 140"/>
                <a:gd name="T10" fmla="*/ 24 w 76"/>
                <a:gd name="T11" fmla="*/ 0 h 140"/>
                <a:gd name="T12" fmla="*/ 38 w 76"/>
                <a:gd name="T13" fmla="*/ 55 h 140"/>
                <a:gd name="T14" fmla="*/ 52 w 76"/>
                <a:gd name="T15" fmla="*/ 0 h 140"/>
                <a:gd name="T16" fmla="*/ 76 w 76"/>
                <a:gd name="T17" fmla="*/ 0 h 140"/>
                <a:gd name="T18" fmla="*/ 49 w 76"/>
                <a:gd name="T19" fmla="*/ 8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140">
                  <a:moveTo>
                    <a:pt x="49" y="85"/>
                  </a:moveTo>
                  <a:lnTo>
                    <a:pt x="49" y="140"/>
                  </a:lnTo>
                  <a:lnTo>
                    <a:pt x="27" y="140"/>
                  </a:lnTo>
                  <a:lnTo>
                    <a:pt x="27" y="85"/>
                  </a:lnTo>
                  <a:lnTo>
                    <a:pt x="0" y="0"/>
                  </a:lnTo>
                  <a:lnTo>
                    <a:pt x="24" y="0"/>
                  </a:lnTo>
                  <a:lnTo>
                    <a:pt x="38" y="55"/>
                  </a:lnTo>
                  <a:lnTo>
                    <a:pt x="52" y="0"/>
                  </a:lnTo>
                  <a:lnTo>
                    <a:pt x="76" y="0"/>
                  </a:lnTo>
                  <a:lnTo>
                    <a:pt x="49" y="8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0" name="Picture 39"/>
          <p:cNvPicPr>
            <a:picLocks noChangeAspect="1"/>
          </p:cNvPicPr>
          <p:nvPr userDrawn="1"/>
        </p:nvPicPr>
        <p:blipFill>
          <a:blip r:embed="rId5"/>
          <a:stretch>
            <a:fillRect/>
          </a:stretch>
        </p:blipFill>
        <p:spPr>
          <a:xfrm>
            <a:off x="3933028" y="1046628"/>
            <a:ext cx="55595" cy="27432"/>
          </a:xfrm>
          <a:prstGeom prst="rect">
            <a:avLst/>
          </a:prstGeom>
        </p:spPr>
      </p:pic>
    </p:spTree>
    <p:extLst>
      <p:ext uri="{BB962C8B-B14F-4D97-AF65-F5344CB8AC3E}">
        <p14:creationId xmlns:p14="http://schemas.microsoft.com/office/powerpoint/2010/main" val="730323034"/>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gue_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787"/>
            <a:ext cx="12188824" cy="6856213"/>
          </a:xfrm>
          <a:prstGeom prst="rect">
            <a:avLst/>
          </a:prstGeom>
        </p:spPr>
      </p:pic>
      <p:sp>
        <p:nvSpPr>
          <p:cNvPr id="4" name="Footer Placeholder 3" hidden="1"/>
          <p:cNvSpPr>
            <a:spLocks noGrp="1"/>
          </p:cNvSpPr>
          <p:nvPr>
            <p:ph type="ftr" sz="quarter" idx="11"/>
          </p:nvPr>
        </p:nvSpPr>
        <p:spPr/>
        <p:txBody>
          <a:bodyPr/>
          <a:lstStyle>
            <a:lvl1pPr>
              <a:defRPr>
                <a:latin typeface="+mn-ea"/>
                <a:ea typeface="+mn-ea"/>
              </a:defRPr>
            </a:lvl1pPr>
          </a:lstStyle>
          <a:p>
            <a:r>
              <a:rPr lang="en-US" smtClean="0"/>
              <a:t> [Internal Use] for Check Point employees​</a:t>
            </a:r>
            <a:endParaRPr lang="en-US" dirty="0"/>
          </a:p>
        </p:txBody>
      </p:sp>
      <p:sp>
        <p:nvSpPr>
          <p:cNvPr id="6" name="Section title"/>
          <p:cNvSpPr>
            <a:spLocks noGrp="1"/>
          </p:cNvSpPr>
          <p:nvPr>
            <p:ph type="body" sz="quarter" idx="13" hasCustomPrompt="1"/>
          </p:nvPr>
        </p:nvSpPr>
        <p:spPr bwMode="white">
          <a:xfrm>
            <a:off x="629684" y="2171235"/>
            <a:ext cx="8619892" cy="3027783"/>
          </a:xfrm>
          <a:prstGeom prst="rect">
            <a:avLst/>
          </a:prstGeom>
        </p:spPr>
        <p:txBody>
          <a:bodyPr wrap="square" anchor="t" anchorCtr="0">
            <a:noAutofit/>
          </a:bodyPr>
          <a:lstStyle>
            <a:lvl1pPr marL="0" indent="0" algn="l" rtl="0" eaLnBrk="1" fontAlgn="base" hangingPunct="1">
              <a:lnSpc>
                <a:spcPct val="85000"/>
              </a:lnSpc>
              <a:spcBef>
                <a:spcPts val="0"/>
              </a:spcBef>
              <a:spcAft>
                <a:spcPts val="0"/>
              </a:spcAft>
              <a:buSzPts val="1400"/>
              <a:buNone/>
              <a:defRPr lang="en-US" sz="4000" b="1" i="0" u="none" strike="noStrike" cap="all" baseline="0" dirty="0" smtClean="0">
                <a:gradFill flip="none" rotWithShape="1">
                  <a:gsLst>
                    <a:gs pos="0">
                      <a:schemeClr val="accent6"/>
                    </a:gs>
                    <a:gs pos="100000">
                      <a:schemeClr val="accent1"/>
                    </a:gs>
                  </a:gsLst>
                  <a:lin ang="10800000" scaled="1"/>
                  <a:tileRect/>
                </a:gradFill>
                <a:latin typeface="+mn-ea"/>
                <a:ea typeface="+mn-ea"/>
                <a:cs typeface="Arial" panose="020B0604020202020204" pitchFamily="34" charset="0"/>
                <a:sym typeface="Arial"/>
              </a:defRPr>
            </a:lvl1pPr>
            <a:lvl5pPr marL="1371360" indent="0">
              <a:buNone/>
              <a:defRPr/>
            </a:lvl5pPr>
          </a:lstStyle>
          <a:p>
            <a:pPr lvl="0"/>
            <a:r>
              <a:rPr lang="en-US" dirty="0" smtClean="0"/>
              <a:t>CLICK TO EDIT </a:t>
            </a:r>
            <a:br>
              <a:rPr lang="en-US" dirty="0" smtClean="0"/>
            </a:br>
            <a:r>
              <a:rPr lang="en-US" dirty="0" smtClean="0"/>
              <a:t>SECTION HEADER</a:t>
            </a:r>
          </a:p>
        </p:txBody>
      </p:sp>
      <p:sp>
        <p:nvSpPr>
          <p:cNvPr id="7" name="Section number"/>
          <p:cNvSpPr>
            <a:spLocks noGrp="1"/>
          </p:cNvSpPr>
          <p:nvPr>
            <p:ph type="body" sz="quarter" idx="16" hasCustomPrompt="1"/>
          </p:nvPr>
        </p:nvSpPr>
        <p:spPr bwMode="white">
          <a:xfrm>
            <a:off x="614319" y="963868"/>
            <a:ext cx="4649659" cy="891075"/>
          </a:xfrm>
          <a:prstGeom prst="rect">
            <a:avLst/>
          </a:prstGeom>
        </p:spPr>
        <p:txBody>
          <a:bodyPr anchor="t" anchorCtr="0">
            <a:noAutofit/>
          </a:bodyPr>
          <a:lstStyle>
            <a:lvl1pPr marL="0" indent="0" algn="l">
              <a:lnSpc>
                <a:spcPct val="100000"/>
              </a:lnSpc>
              <a:spcBef>
                <a:spcPts val="0"/>
              </a:spcBef>
              <a:buNone/>
              <a:defRPr lang="en-US" sz="3000" b="0" i="0" u="none" strike="noStrike" cap="all" dirty="0" smtClean="0">
                <a:gradFill flip="none" rotWithShape="1">
                  <a:gsLst>
                    <a:gs pos="0">
                      <a:schemeClr val="accent6"/>
                    </a:gs>
                    <a:gs pos="100000">
                      <a:schemeClr val="accent1"/>
                    </a:gs>
                  </a:gsLst>
                  <a:lin ang="10800000" scaled="1"/>
                  <a:tileRect/>
                </a:gradFill>
                <a:latin typeface="+mn-ea"/>
                <a:ea typeface="+mn-ea"/>
                <a:cs typeface="Arial" panose="020B0604020202020204" pitchFamily="34" charset="0"/>
                <a:sym typeface="Arial"/>
              </a:defRPr>
            </a:lvl1pPr>
            <a:lvl5pPr marL="1371360" indent="0">
              <a:buNone/>
              <a:defRPr/>
            </a:lvl5pPr>
          </a:lstStyle>
          <a:p>
            <a:pPr marL="0" lvl="0" indent="0" algn="l" rtl="0" eaLnBrk="1" fontAlgn="base" hangingPunct="1">
              <a:lnSpc>
                <a:spcPct val="85000"/>
              </a:lnSpc>
              <a:spcBef>
                <a:spcPts val="0"/>
              </a:spcBef>
              <a:spcAft>
                <a:spcPts val="0"/>
              </a:spcAft>
              <a:buClr>
                <a:schemeClr val="tx2"/>
              </a:buClr>
              <a:buSzPts val="1400"/>
              <a:buFont typeface="Arial" panose="020B0604020202020204" pitchFamily="34" charset="0"/>
              <a:buNone/>
            </a:pPr>
            <a:r>
              <a:rPr lang="en-US" dirty="0" smtClean="0"/>
              <a:t>CLICK TO EDIT</a:t>
            </a:r>
          </a:p>
        </p:txBody>
      </p:sp>
      <p:sp>
        <p:nvSpPr>
          <p:cNvPr id="2" name="Date Placeholder 1" hidden="1"/>
          <p:cNvSpPr>
            <a:spLocks noGrp="1"/>
          </p:cNvSpPr>
          <p:nvPr>
            <p:ph type="dt" sz="half" idx="17"/>
          </p:nvPr>
        </p:nvSpPr>
        <p:spPr>
          <a:xfrm>
            <a:off x="-3156888" y="6356350"/>
            <a:ext cx="2843213" cy="365125"/>
          </a:xfrm>
        </p:spPr>
        <p:txBody>
          <a:bodyPr/>
          <a:lstStyle>
            <a:lvl1pPr>
              <a:defRPr>
                <a:latin typeface="+mn-ea"/>
                <a:ea typeface="+mn-ea"/>
              </a:defRPr>
            </a:lvl1pPr>
          </a:lstStyle>
          <a:p>
            <a:endParaRPr lang="en-US"/>
          </a:p>
        </p:txBody>
      </p:sp>
    </p:spTree>
    <p:extLst>
      <p:ext uri="{BB962C8B-B14F-4D97-AF65-F5344CB8AC3E}">
        <p14:creationId xmlns:p14="http://schemas.microsoft.com/office/powerpoint/2010/main" val="3819148413"/>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gue_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3"/>
            <a:ext cx="12188824" cy="6856214"/>
          </a:xfrm>
          <a:prstGeom prst="rect">
            <a:avLst/>
          </a:prstGeom>
        </p:spPr>
      </p:pic>
      <p:sp>
        <p:nvSpPr>
          <p:cNvPr id="4" name="Footer Placeholder 3" hidden="1"/>
          <p:cNvSpPr>
            <a:spLocks noGrp="1"/>
          </p:cNvSpPr>
          <p:nvPr>
            <p:ph type="ftr" sz="quarter" idx="11"/>
          </p:nvPr>
        </p:nvSpPr>
        <p:spPr/>
        <p:txBody>
          <a:bodyPr/>
          <a:lstStyle>
            <a:lvl1pPr>
              <a:defRPr>
                <a:latin typeface="+mn-ea"/>
                <a:ea typeface="+mn-ea"/>
              </a:defRPr>
            </a:lvl1pPr>
          </a:lstStyle>
          <a:p>
            <a:r>
              <a:rPr lang="en-US" smtClean="0"/>
              <a:t> [Internal Use] for Check Point employees​</a:t>
            </a:r>
            <a:endParaRPr lang="en-US" dirty="0"/>
          </a:p>
        </p:txBody>
      </p:sp>
      <p:sp>
        <p:nvSpPr>
          <p:cNvPr id="6" name="Section title"/>
          <p:cNvSpPr>
            <a:spLocks noGrp="1"/>
          </p:cNvSpPr>
          <p:nvPr>
            <p:ph type="body" sz="quarter" idx="13" hasCustomPrompt="1"/>
          </p:nvPr>
        </p:nvSpPr>
        <p:spPr bwMode="white">
          <a:xfrm>
            <a:off x="629684" y="2171235"/>
            <a:ext cx="8619892" cy="3027783"/>
          </a:xfrm>
          <a:prstGeom prst="rect">
            <a:avLst/>
          </a:prstGeom>
        </p:spPr>
        <p:txBody>
          <a:bodyPr wrap="square" anchor="t" anchorCtr="0">
            <a:noAutofit/>
          </a:bodyPr>
          <a:lstStyle>
            <a:lvl1pPr marL="0" indent="0" algn="l" rtl="0" eaLnBrk="1" fontAlgn="base" hangingPunct="1">
              <a:lnSpc>
                <a:spcPct val="85000"/>
              </a:lnSpc>
              <a:spcBef>
                <a:spcPts val="0"/>
              </a:spcBef>
              <a:spcAft>
                <a:spcPts val="0"/>
              </a:spcAft>
              <a:buSzPts val="1400"/>
              <a:buNone/>
              <a:defRPr lang="en-US" sz="4000" b="1" i="0" u="none" strike="noStrike" cap="all" baseline="0" dirty="0" smtClean="0">
                <a:solidFill>
                  <a:schemeClr val="bg1"/>
                </a:solidFill>
                <a:latin typeface="+mn-ea"/>
                <a:ea typeface="+mn-ea"/>
                <a:cs typeface="Arial" panose="020B0604020202020204" pitchFamily="34" charset="0"/>
                <a:sym typeface="Arial"/>
              </a:defRPr>
            </a:lvl1pPr>
            <a:lvl5pPr marL="1371360" indent="0">
              <a:buNone/>
              <a:defRPr/>
            </a:lvl5pPr>
          </a:lstStyle>
          <a:p>
            <a:pPr lvl="0"/>
            <a:r>
              <a:rPr lang="en-US" dirty="0" smtClean="0"/>
              <a:t>CLICK TO EDIT </a:t>
            </a:r>
            <a:br>
              <a:rPr lang="en-US" dirty="0" smtClean="0"/>
            </a:br>
            <a:r>
              <a:rPr lang="en-US" dirty="0" smtClean="0"/>
              <a:t>SECTION HEADER</a:t>
            </a:r>
          </a:p>
        </p:txBody>
      </p:sp>
      <p:sp>
        <p:nvSpPr>
          <p:cNvPr id="7" name="Section number"/>
          <p:cNvSpPr>
            <a:spLocks noGrp="1"/>
          </p:cNvSpPr>
          <p:nvPr>
            <p:ph type="body" sz="quarter" idx="16" hasCustomPrompt="1"/>
          </p:nvPr>
        </p:nvSpPr>
        <p:spPr bwMode="white">
          <a:xfrm>
            <a:off x="614319" y="963868"/>
            <a:ext cx="4649659" cy="891075"/>
          </a:xfrm>
          <a:prstGeom prst="rect">
            <a:avLst/>
          </a:prstGeom>
        </p:spPr>
        <p:txBody>
          <a:bodyPr anchor="t" anchorCtr="0">
            <a:noAutofit/>
          </a:bodyPr>
          <a:lstStyle>
            <a:lvl1pPr marL="0" indent="0" algn="l">
              <a:lnSpc>
                <a:spcPct val="100000"/>
              </a:lnSpc>
              <a:spcBef>
                <a:spcPts val="0"/>
              </a:spcBef>
              <a:buNone/>
              <a:defRPr lang="en-US" sz="3000" b="0" i="0" u="none" strike="noStrike" cap="all" dirty="0" smtClean="0">
                <a:solidFill>
                  <a:schemeClr val="bg1"/>
                </a:solidFill>
                <a:latin typeface="+mn-ea"/>
                <a:ea typeface="+mn-ea"/>
                <a:cs typeface="Arial" panose="020B0604020202020204" pitchFamily="34" charset="0"/>
                <a:sym typeface="Arial"/>
              </a:defRPr>
            </a:lvl1pPr>
            <a:lvl5pPr marL="1371360" indent="0">
              <a:buNone/>
              <a:defRPr/>
            </a:lvl5pPr>
          </a:lstStyle>
          <a:p>
            <a:pPr marL="0" lvl="0" indent="0" algn="l" rtl="0" eaLnBrk="1" fontAlgn="base" hangingPunct="1">
              <a:lnSpc>
                <a:spcPct val="85000"/>
              </a:lnSpc>
              <a:spcBef>
                <a:spcPts val="0"/>
              </a:spcBef>
              <a:spcAft>
                <a:spcPts val="0"/>
              </a:spcAft>
              <a:buClr>
                <a:schemeClr val="tx2"/>
              </a:buClr>
              <a:buSzPts val="1400"/>
              <a:buFont typeface="Arial" panose="020B0604020202020204" pitchFamily="34" charset="0"/>
              <a:buNone/>
            </a:pPr>
            <a:r>
              <a:rPr lang="en-US" dirty="0" smtClean="0"/>
              <a:t>CLICK TO EDIT</a:t>
            </a:r>
          </a:p>
        </p:txBody>
      </p:sp>
      <p:sp>
        <p:nvSpPr>
          <p:cNvPr id="2" name="Date Placeholder 1" hidden="1"/>
          <p:cNvSpPr>
            <a:spLocks noGrp="1"/>
          </p:cNvSpPr>
          <p:nvPr>
            <p:ph type="dt" sz="half" idx="17"/>
          </p:nvPr>
        </p:nvSpPr>
        <p:spPr>
          <a:xfrm>
            <a:off x="-3156888" y="6356350"/>
            <a:ext cx="2843213" cy="365125"/>
          </a:xfrm>
        </p:spPr>
        <p:txBody>
          <a:bodyPr/>
          <a:lstStyle>
            <a:lvl1pPr>
              <a:defRPr>
                <a:latin typeface="+mn-ea"/>
                <a:ea typeface="+mn-ea"/>
              </a:defRPr>
            </a:lvl1pPr>
          </a:lstStyle>
          <a:p>
            <a:endParaRPr lang="en-US"/>
          </a:p>
        </p:txBody>
      </p:sp>
    </p:spTree>
    <p:extLst>
      <p:ext uri="{BB962C8B-B14F-4D97-AF65-F5344CB8AC3E}">
        <p14:creationId xmlns:p14="http://schemas.microsoft.com/office/powerpoint/2010/main" val="4120440802"/>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ndard Title and Bullets">
    <p:spTree>
      <p:nvGrpSpPr>
        <p:cNvPr id="1" name=""/>
        <p:cNvGrpSpPr/>
        <p:nvPr/>
      </p:nvGrpSpPr>
      <p:grpSpPr>
        <a:xfrm>
          <a:off x="0" y="0"/>
          <a:ext cx="0" cy="0"/>
          <a:chOff x="0" y="0"/>
          <a:chExt cx="0" cy="0"/>
        </a:xfrm>
      </p:grpSpPr>
      <p:sp>
        <p:nvSpPr>
          <p:cNvPr id="4" name="Footer Placeholder 3" hidden="1"/>
          <p:cNvSpPr>
            <a:spLocks noGrp="1"/>
          </p:cNvSpPr>
          <p:nvPr>
            <p:ph type="ftr" sz="quarter" idx="11"/>
          </p:nvPr>
        </p:nvSpPr>
        <p:spPr/>
        <p:txBody>
          <a:bodyPr/>
          <a:lstStyle>
            <a:lvl1pPr>
              <a:defRPr>
                <a:latin typeface="+mn-ea"/>
                <a:ea typeface="+mn-ea"/>
              </a:defRPr>
            </a:lvl1pPr>
          </a:lstStyle>
          <a:p>
            <a:r>
              <a:rPr lang="en-US" smtClean="0"/>
              <a:t> [Internal Use] for Check Point employees​</a:t>
            </a:r>
            <a:endParaRPr lang="en-US" dirty="0"/>
          </a:p>
        </p:txBody>
      </p:sp>
      <p:sp>
        <p:nvSpPr>
          <p:cNvPr id="5" name="Slide Title"/>
          <p:cNvSpPr>
            <a:spLocks noGrp="1"/>
          </p:cNvSpPr>
          <p:nvPr>
            <p:ph type="title"/>
          </p:nvPr>
        </p:nvSpPr>
        <p:spPr>
          <a:xfrm>
            <a:off x="583842" y="460552"/>
            <a:ext cx="11022371" cy="914400"/>
          </a:xfrm>
        </p:spPr>
        <p:txBody>
          <a:bodyPr/>
          <a:lstStyle>
            <a:lvl1pPr>
              <a:defRPr>
                <a:solidFill>
                  <a:schemeClr val="bg2"/>
                </a:solidFill>
                <a:latin typeface="+mn-ea"/>
                <a:ea typeface="+mn-ea"/>
              </a:defRPr>
            </a:lvl1pPr>
          </a:lstStyle>
          <a:p>
            <a:r>
              <a:rPr lang="en-US" altLang="ja-JP" smtClean="0"/>
              <a:t>Click to edit Master title style</a:t>
            </a:r>
            <a:endParaRPr lang="en-US" dirty="0"/>
          </a:p>
        </p:txBody>
      </p:sp>
      <p:sp>
        <p:nvSpPr>
          <p:cNvPr id="6" name="Bullet text"/>
          <p:cNvSpPr>
            <a:spLocks noGrp="1" noChangeArrowheads="1"/>
          </p:cNvSpPr>
          <p:nvPr>
            <p:ph idx="1"/>
          </p:nvPr>
        </p:nvSpPr>
        <p:spPr bwMode="auto">
          <a:xfrm>
            <a:off x="583842" y="1534473"/>
            <a:ext cx="11022371" cy="4767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a:defRPr>
                <a:latin typeface="+mn-ea"/>
                <a:ea typeface="+mn-ea"/>
              </a:defRPr>
            </a:lvl1pPr>
            <a:lvl2pPr>
              <a:defRPr>
                <a:latin typeface="+mn-ea"/>
                <a:ea typeface="+mn-ea"/>
              </a:defRPr>
            </a:lvl2pPr>
            <a:lvl3pPr>
              <a:defRPr>
                <a:latin typeface="+mn-ea"/>
                <a:ea typeface="+mn-ea"/>
              </a:defRPr>
            </a:lvl3pPr>
            <a:lvl4pPr>
              <a:buClr>
                <a:schemeClr val="tx2"/>
              </a:buClr>
              <a:defRPr>
                <a:latin typeface="+mn-ea"/>
                <a:ea typeface="+mn-ea"/>
                <a:cs typeface="Arial" panose="020B0604020202020204" pitchFamily="34" charset="0"/>
              </a:defRPr>
            </a:lvl4pPr>
            <a:lvl5pPr>
              <a:buClr>
                <a:schemeClr val="tx2"/>
              </a:buClr>
              <a:defRPr>
                <a:latin typeface="+mn-ea"/>
                <a:ea typeface="+mn-ea"/>
                <a:cs typeface="Arial" panose="020B0604020202020204" pitchFamily="34" charset="0"/>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smtClean="0"/>
          </a:p>
        </p:txBody>
      </p:sp>
      <p:sp>
        <p:nvSpPr>
          <p:cNvPr id="2" name="Date Placeholder 1" hidden="1"/>
          <p:cNvSpPr>
            <a:spLocks noGrp="1"/>
          </p:cNvSpPr>
          <p:nvPr>
            <p:ph type="dt" sz="half" idx="12"/>
          </p:nvPr>
        </p:nvSpPr>
        <p:spPr>
          <a:xfrm>
            <a:off x="-2991244" y="6356350"/>
            <a:ext cx="2843213" cy="365125"/>
          </a:xfrm>
        </p:spPr>
        <p:txBody>
          <a:bodyPr/>
          <a:lstStyle>
            <a:lvl1pPr>
              <a:defRPr>
                <a:latin typeface="+mn-ea"/>
                <a:ea typeface="+mn-ea"/>
              </a:defRPr>
            </a:lvl1pPr>
          </a:lstStyle>
          <a:p>
            <a:endParaRPr lang="en-US"/>
          </a:p>
        </p:txBody>
      </p:sp>
    </p:spTree>
    <p:extLst>
      <p:ext uri="{BB962C8B-B14F-4D97-AF65-F5344CB8AC3E}">
        <p14:creationId xmlns:p14="http://schemas.microsoft.com/office/powerpoint/2010/main" val="709126351"/>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ea"/>
                <a:ea typeface="+mn-ea"/>
              </a:defRPr>
            </a:lvl1pPr>
          </a:lstStyle>
          <a:p>
            <a:r>
              <a:rPr lang="en-US" altLang="ja-JP" smtClean="0"/>
              <a:t>Click to edit Master title style</a:t>
            </a:r>
            <a:endParaRPr lang="en-US"/>
          </a:p>
        </p:txBody>
      </p:sp>
      <p:sp>
        <p:nvSpPr>
          <p:cNvPr id="4" name="Footer Placeholder 3" hidden="1"/>
          <p:cNvSpPr>
            <a:spLocks noGrp="1"/>
          </p:cNvSpPr>
          <p:nvPr>
            <p:ph type="ftr" sz="quarter" idx="11"/>
          </p:nvPr>
        </p:nvSpPr>
        <p:spPr/>
        <p:txBody>
          <a:bodyPr/>
          <a:lstStyle>
            <a:lvl1pPr>
              <a:defRPr>
                <a:latin typeface="+mn-ea"/>
                <a:ea typeface="+mn-ea"/>
              </a:defRPr>
            </a:lvl1pPr>
          </a:lstStyle>
          <a:p>
            <a:r>
              <a:rPr lang="en-US" smtClean="0"/>
              <a:t> [Internal Use] for Check Point employees​</a:t>
            </a:r>
            <a:endParaRPr lang="en-US" dirty="0"/>
          </a:p>
        </p:txBody>
      </p:sp>
      <p:sp>
        <p:nvSpPr>
          <p:cNvPr id="3" name="Date Placeholder 2" hidden="1"/>
          <p:cNvSpPr>
            <a:spLocks noGrp="1"/>
          </p:cNvSpPr>
          <p:nvPr>
            <p:ph type="dt" sz="half" idx="12"/>
          </p:nvPr>
        </p:nvSpPr>
        <p:spPr>
          <a:xfrm>
            <a:off x="-3068549" y="6356350"/>
            <a:ext cx="2843213" cy="365125"/>
          </a:xfrm>
        </p:spPr>
        <p:txBody>
          <a:bodyPr/>
          <a:lstStyle>
            <a:lvl1pPr>
              <a:defRPr>
                <a:latin typeface="+mn-ea"/>
                <a:ea typeface="+mn-ea"/>
              </a:defRPr>
            </a:lvl1pPr>
          </a:lstStyle>
          <a:p>
            <a:endParaRPr lang="en-US"/>
          </a:p>
        </p:txBody>
      </p:sp>
    </p:spTree>
    <p:extLst>
      <p:ext uri="{BB962C8B-B14F-4D97-AF65-F5344CB8AC3E}">
        <p14:creationId xmlns:p14="http://schemas.microsoft.com/office/powerpoint/2010/main" val="1134350913"/>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Slate">
    <p:spTree>
      <p:nvGrpSpPr>
        <p:cNvPr id="1" name=""/>
        <p:cNvGrpSpPr/>
        <p:nvPr/>
      </p:nvGrpSpPr>
      <p:grpSpPr>
        <a:xfrm>
          <a:off x="0" y="0"/>
          <a:ext cx="0" cy="0"/>
          <a:chOff x="0" y="0"/>
          <a:chExt cx="0" cy="0"/>
        </a:xfrm>
      </p:grpSpPr>
      <p:sp>
        <p:nvSpPr>
          <p:cNvPr id="4" name="Footer Placeholder 3" hidden="1"/>
          <p:cNvSpPr>
            <a:spLocks noGrp="1"/>
          </p:cNvSpPr>
          <p:nvPr>
            <p:ph type="ftr" sz="quarter" idx="11"/>
          </p:nvPr>
        </p:nvSpPr>
        <p:spPr/>
        <p:txBody>
          <a:bodyPr/>
          <a:lstStyle/>
          <a:p>
            <a:r>
              <a:rPr lang="en-US" smtClean="0"/>
              <a:t> [Internal Use] for Check Point employees​</a:t>
            </a:r>
            <a:endParaRPr lang="en-US" dirty="0"/>
          </a:p>
        </p:txBody>
      </p:sp>
      <p:sp>
        <p:nvSpPr>
          <p:cNvPr id="2" name="Date Placeholder 1" hidden="1"/>
          <p:cNvSpPr>
            <a:spLocks noGrp="1"/>
          </p:cNvSpPr>
          <p:nvPr>
            <p:ph type="dt" sz="half" idx="12"/>
          </p:nvPr>
        </p:nvSpPr>
        <p:spPr>
          <a:xfrm>
            <a:off x="-3017177" y="6356350"/>
            <a:ext cx="2843213" cy="365125"/>
          </a:xfrm>
        </p:spPr>
        <p:txBody>
          <a:bodyPr/>
          <a:lstStyle/>
          <a:p>
            <a:endParaRPr lang="en-US"/>
          </a:p>
        </p:txBody>
      </p:sp>
    </p:spTree>
    <p:extLst>
      <p:ext uri="{BB962C8B-B14F-4D97-AF65-F5344CB8AC3E}">
        <p14:creationId xmlns:p14="http://schemas.microsoft.com/office/powerpoint/2010/main" val="117890043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ummary_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18073" r="13308"/>
          <a:stretch/>
        </p:blipFill>
        <p:spPr>
          <a:xfrm>
            <a:off x="4217257" y="0"/>
            <a:ext cx="7975570" cy="6511127"/>
          </a:xfrm>
          <a:prstGeom prst="rect">
            <a:avLst/>
          </a:prstGeom>
        </p:spPr>
      </p:pic>
      <p:sp>
        <p:nvSpPr>
          <p:cNvPr id="4" name="Footer Placeholder 3" hidden="1"/>
          <p:cNvSpPr>
            <a:spLocks noGrp="1"/>
          </p:cNvSpPr>
          <p:nvPr>
            <p:ph type="ftr" sz="quarter" idx="11"/>
          </p:nvPr>
        </p:nvSpPr>
        <p:spPr/>
        <p:txBody>
          <a:bodyPr/>
          <a:lstStyle>
            <a:lvl1pPr>
              <a:defRPr>
                <a:latin typeface="+mn-ea"/>
                <a:ea typeface="+mn-ea"/>
              </a:defRPr>
            </a:lvl1pPr>
          </a:lstStyle>
          <a:p>
            <a:r>
              <a:rPr lang="en-US" smtClean="0"/>
              <a:t> [Internal Use] for Check Point employees​</a:t>
            </a:r>
            <a:endParaRPr lang="en-US" dirty="0"/>
          </a:p>
        </p:txBody>
      </p:sp>
      <p:sp>
        <p:nvSpPr>
          <p:cNvPr id="7" name="Key points"/>
          <p:cNvSpPr>
            <a:spLocks noGrp="1"/>
          </p:cNvSpPr>
          <p:nvPr>
            <p:ph type="body" sz="quarter" idx="12"/>
          </p:nvPr>
        </p:nvSpPr>
        <p:spPr>
          <a:xfrm>
            <a:off x="4875530" y="1399032"/>
            <a:ext cx="6730683" cy="4443814"/>
          </a:xfrm>
          <a:prstGeom prst="rect">
            <a:avLst/>
          </a:prstGeom>
        </p:spPr>
        <p:txBody>
          <a:bodyPr lIns="91440" tIns="45720" rIns="91440" bIns="45720" anchor="ctr" anchorCtr="0">
            <a:noAutofit/>
          </a:bodyPr>
          <a:lstStyle>
            <a:lvl1pPr marL="320040" indent="-320040">
              <a:lnSpc>
                <a:spcPct val="95000"/>
              </a:lnSpc>
              <a:buSzPct val="85000"/>
              <a:buFont typeface="Calibri" panose="020F0502020204030204" pitchFamily="34" charset="0"/>
              <a:buChar char="•"/>
              <a:defRPr sz="3200" baseline="0">
                <a:solidFill>
                  <a:schemeClr val="tx1"/>
                </a:solidFill>
                <a:latin typeface="+mn-ea"/>
                <a:ea typeface="+mn-ea"/>
                <a:cs typeface="Arial" panose="020B0604020202020204" pitchFamily="34" charset="0"/>
              </a:defRPr>
            </a:lvl1pPr>
            <a:lvl2pPr marL="667512" indent="-237744">
              <a:lnSpc>
                <a:spcPct val="95000"/>
              </a:lnSpc>
              <a:defRPr sz="2700">
                <a:latin typeface="+mn-ea"/>
                <a:ea typeface="+mn-ea"/>
                <a:cs typeface="Arial" panose="020B0604020202020204" pitchFamily="34" charset="0"/>
              </a:defRPr>
            </a:lvl2pPr>
            <a:lvl3pPr>
              <a:defRPr sz="2700"/>
            </a:lvl3pPr>
            <a:lvl4pPr>
              <a:defRPr sz="2700"/>
            </a:lvl4pPr>
            <a:lvl5pPr>
              <a:defRPr sz="2700"/>
            </a:lvl5pPr>
          </a:lstStyle>
          <a:p>
            <a:pPr lvl="0"/>
            <a:r>
              <a:rPr lang="en-US" altLang="ja-JP" smtClean="0"/>
              <a:t>Click to edit Master text styles</a:t>
            </a:r>
          </a:p>
          <a:p>
            <a:pPr lvl="1"/>
            <a:r>
              <a:rPr lang="en-US" altLang="ja-JP" smtClean="0"/>
              <a:t>Second level</a:t>
            </a:r>
          </a:p>
        </p:txBody>
      </p:sp>
      <p:sp>
        <p:nvSpPr>
          <p:cNvPr id="2" name="Date Placeholder 1" hidden="1"/>
          <p:cNvSpPr>
            <a:spLocks noGrp="1"/>
          </p:cNvSpPr>
          <p:nvPr>
            <p:ph type="dt" sz="half" idx="13"/>
          </p:nvPr>
        </p:nvSpPr>
        <p:spPr>
          <a:xfrm>
            <a:off x="-3017178" y="6356350"/>
            <a:ext cx="2843213" cy="365125"/>
          </a:xfrm>
        </p:spPr>
        <p:txBody>
          <a:bodyPr/>
          <a:lstStyle>
            <a:lvl1pPr>
              <a:defRPr>
                <a:latin typeface="+mn-ea"/>
                <a:ea typeface="+mn-ea"/>
              </a:defRPr>
            </a:lvl1pPr>
          </a:lstStyle>
          <a:p>
            <a:endParaRPr lang="en-US"/>
          </a:p>
        </p:txBody>
      </p:sp>
      <p:sp>
        <p:nvSpPr>
          <p:cNvPr id="11" name="Slide Title"/>
          <p:cNvSpPr>
            <a:spLocks noGrp="1"/>
          </p:cNvSpPr>
          <p:nvPr>
            <p:ph type="title" hasCustomPrompt="1"/>
          </p:nvPr>
        </p:nvSpPr>
        <p:spPr>
          <a:xfrm>
            <a:off x="368300" y="1947672"/>
            <a:ext cx="3372166" cy="3020519"/>
          </a:xfrm>
        </p:spPr>
        <p:txBody>
          <a:bodyPr vert="horz" lIns="91440" tIns="45720" rIns="91440" bIns="45720" rtlCol="0" anchor="ctr" anchorCtr="0">
            <a:noAutofit/>
          </a:bodyPr>
          <a:lstStyle>
            <a:lvl1pPr marL="0" indent="0" algn="r" defTabSz="1218783" rtl="0" eaLnBrk="1" latinLnBrk="0" hangingPunct="1">
              <a:lnSpc>
                <a:spcPct val="80000"/>
              </a:lnSpc>
              <a:spcBef>
                <a:spcPct val="0"/>
              </a:spcBef>
              <a:buClr>
                <a:schemeClr val="tx1"/>
              </a:buClr>
              <a:buFont typeface="Ciscolight" pitchFamily="2" charset="0"/>
              <a:buNone/>
              <a:defRPr lang="en-US" sz="4000" b="1" kern="1200" spc="0" baseline="0" dirty="0">
                <a:gradFill flip="none" rotWithShape="1">
                  <a:gsLst>
                    <a:gs pos="0">
                      <a:schemeClr val="accent6"/>
                    </a:gs>
                    <a:gs pos="60000">
                      <a:schemeClr val="bg2"/>
                    </a:gs>
                    <a:gs pos="100000">
                      <a:schemeClr val="bg2"/>
                    </a:gs>
                  </a:gsLst>
                  <a:lin ang="10800000" scaled="1"/>
                  <a:tileRect/>
                </a:gradFill>
                <a:latin typeface="+mn-ea"/>
                <a:ea typeface="+mn-ea"/>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06388933"/>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ummary_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6113" y="0"/>
            <a:ext cx="7982712" cy="6510528"/>
          </a:xfrm>
          <a:prstGeom prst="rect">
            <a:avLst/>
          </a:prstGeom>
        </p:spPr>
      </p:pic>
      <p:sp>
        <p:nvSpPr>
          <p:cNvPr id="4" name="Footer Placeholder 3" hidden="1"/>
          <p:cNvSpPr>
            <a:spLocks noGrp="1"/>
          </p:cNvSpPr>
          <p:nvPr>
            <p:ph type="ftr" sz="quarter" idx="11"/>
          </p:nvPr>
        </p:nvSpPr>
        <p:spPr/>
        <p:txBody>
          <a:bodyPr/>
          <a:lstStyle>
            <a:lvl1pPr>
              <a:defRPr>
                <a:latin typeface="+mn-ea"/>
                <a:ea typeface="+mn-ea"/>
              </a:defRPr>
            </a:lvl1pPr>
          </a:lstStyle>
          <a:p>
            <a:r>
              <a:rPr lang="en-US" smtClean="0"/>
              <a:t> [Internal Use] for Check Point employees​</a:t>
            </a:r>
            <a:endParaRPr lang="en-US" dirty="0"/>
          </a:p>
        </p:txBody>
      </p:sp>
      <p:sp>
        <p:nvSpPr>
          <p:cNvPr id="7" name="Key points"/>
          <p:cNvSpPr>
            <a:spLocks noGrp="1"/>
          </p:cNvSpPr>
          <p:nvPr>
            <p:ph type="body" sz="quarter" idx="12"/>
          </p:nvPr>
        </p:nvSpPr>
        <p:spPr>
          <a:xfrm>
            <a:off x="4875530" y="1399032"/>
            <a:ext cx="6730683" cy="4443814"/>
          </a:xfrm>
          <a:prstGeom prst="rect">
            <a:avLst/>
          </a:prstGeom>
        </p:spPr>
        <p:txBody>
          <a:bodyPr lIns="91440" tIns="45720" rIns="91440" bIns="45720" anchor="ctr" anchorCtr="0">
            <a:noAutofit/>
          </a:bodyPr>
          <a:lstStyle>
            <a:lvl1pPr marL="320040" indent="-320040">
              <a:lnSpc>
                <a:spcPct val="95000"/>
              </a:lnSpc>
              <a:buClr>
                <a:schemeClr val="bg1"/>
              </a:buClr>
              <a:buSzPct val="85000"/>
              <a:buFont typeface="Calibri" panose="020F0502020204030204" pitchFamily="34" charset="0"/>
              <a:buChar char="•"/>
              <a:defRPr sz="3200" baseline="0">
                <a:solidFill>
                  <a:schemeClr val="bg1"/>
                </a:solidFill>
                <a:latin typeface="+mn-ea"/>
                <a:ea typeface="+mn-ea"/>
                <a:cs typeface="Arial" panose="020B0604020202020204" pitchFamily="34" charset="0"/>
              </a:defRPr>
            </a:lvl1pPr>
            <a:lvl2pPr marL="667512" indent="-237744">
              <a:lnSpc>
                <a:spcPct val="95000"/>
              </a:lnSpc>
              <a:buClr>
                <a:schemeClr val="bg1"/>
              </a:buClr>
              <a:defRPr sz="2700">
                <a:solidFill>
                  <a:schemeClr val="bg1"/>
                </a:solidFill>
                <a:latin typeface="+mn-ea"/>
                <a:ea typeface="+mn-ea"/>
                <a:cs typeface="Arial" panose="020B0604020202020204" pitchFamily="34" charset="0"/>
              </a:defRPr>
            </a:lvl2pPr>
            <a:lvl3pPr>
              <a:defRPr sz="2700"/>
            </a:lvl3pPr>
            <a:lvl4pPr>
              <a:defRPr sz="2700"/>
            </a:lvl4pPr>
            <a:lvl5pPr>
              <a:defRPr sz="2700"/>
            </a:lvl5pPr>
          </a:lstStyle>
          <a:p>
            <a:pPr lvl="0"/>
            <a:r>
              <a:rPr lang="en-US" altLang="ja-JP" smtClean="0"/>
              <a:t>Click to edit Master text styles</a:t>
            </a:r>
          </a:p>
          <a:p>
            <a:pPr lvl="1"/>
            <a:r>
              <a:rPr lang="en-US" altLang="ja-JP" smtClean="0"/>
              <a:t>Second level</a:t>
            </a:r>
          </a:p>
        </p:txBody>
      </p:sp>
      <p:sp>
        <p:nvSpPr>
          <p:cNvPr id="8" name="Slide Title"/>
          <p:cNvSpPr>
            <a:spLocks noGrp="1"/>
          </p:cNvSpPr>
          <p:nvPr>
            <p:ph type="title" hasCustomPrompt="1"/>
          </p:nvPr>
        </p:nvSpPr>
        <p:spPr>
          <a:xfrm>
            <a:off x="368300" y="1947672"/>
            <a:ext cx="3372166" cy="3020519"/>
          </a:xfrm>
        </p:spPr>
        <p:txBody>
          <a:bodyPr vert="horz" lIns="91440" tIns="45720" rIns="91440" bIns="45720" rtlCol="0" anchor="ctr" anchorCtr="0">
            <a:noAutofit/>
          </a:bodyPr>
          <a:lstStyle>
            <a:lvl1pPr marL="0" indent="0" algn="r" defTabSz="1218783" rtl="0" eaLnBrk="1" latinLnBrk="0" hangingPunct="1">
              <a:lnSpc>
                <a:spcPct val="80000"/>
              </a:lnSpc>
              <a:spcBef>
                <a:spcPct val="0"/>
              </a:spcBef>
              <a:buClr>
                <a:schemeClr val="tx1"/>
              </a:buClr>
              <a:buFont typeface="Ciscolight" pitchFamily="2" charset="0"/>
              <a:buNone/>
              <a:defRPr lang="en-US" sz="4000" b="1" kern="1200" spc="0" baseline="0" dirty="0">
                <a:gradFill flip="none" rotWithShape="1">
                  <a:gsLst>
                    <a:gs pos="0">
                      <a:schemeClr val="accent6"/>
                    </a:gs>
                    <a:gs pos="60000">
                      <a:schemeClr val="bg2"/>
                    </a:gs>
                    <a:gs pos="100000">
                      <a:schemeClr val="bg2"/>
                    </a:gs>
                  </a:gsLst>
                  <a:lin ang="10800000" scaled="1"/>
                  <a:tileRect/>
                </a:gradFill>
                <a:latin typeface="+mn-ea"/>
                <a:ea typeface="+mn-ea"/>
                <a:cs typeface="Arial" panose="020B0604020202020204" pitchFamily="34" charset="0"/>
              </a:defRPr>
            </a:lvl1pPr>
          </a:lstStyle>
          <a:p>
            <a:r>
              <a:rPr lang="en-US" dirty="0" smtClean="0"/>
              <a:t>CLICK TO EDIT MASTER TITLE STYLE</a:t>
            </a:r>
            <a:endParaRPr lang="en-US" dirty="0"/>
          </a:p>
        </p:txBody>
      </p:sp>
      <p:sp>
        <p:nvSpPr>
          <p:cNvPr id="2" name="Date Placeholder 1" hidden="1"/>
          <p:cNvSpPr>
            <a:spLocks noGrp="1"/>
          </p:cNvSpPr>
          <p:nvPr>
            <p:ph type="dt" sz="half" idx="13"/>
          </p:nvPr>
        </p:nvSpPr>
        <p:spPr>
          <a:xfrm>
            <a:off x="-3017178" y="6356350"/>
            <a:ext cx="2843213" cy="365125"/>
          </a:xfrm>
        </p:spPr>
        <p:txBody>
          <a:bodyPr/>
          <a:lstStyle>
            <a:lvl1pPr>
              <a:defRPr>
                <a:latin typeface="+mn-ea"/>
                <a:ea typeface="+mn-ea"/>
              </a:defRPr>
            </a:lvl1pPr>
          </a:lstStyle>
          <a:p>
            <a:endParaRPr lang="en-US"/>
          </a:p>
        </p:txBody>
      </p:sp>
    </p:spTree>
    <p:extLst>
      <p:ext uri="{BB962C8B-B14F-4D97-AF65-F5344CB8AC3E}">
        <p14:creationId xmlns:p14="http://schemas.microsoft.com/office/powerpoint/2010/main" val="265013681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83842" y="460552"/>
            <a:ext cx="11022371" cy="586195"/>
          </a:xfrm>
        </p:spPr>
        <p:txBody>
          <a:bodyPr/>
          <a:lstStyle>
            <a:lvl1pPr>
              <a:defRPr/>
            </a:lvl1pPr>
          </a:lstStyle>
          <a:p>
            <a:r>
              <a:rPr lang="en-US" dirty="0" smtClean="0"/>
              <a:t>Click to edit Master title style</a:t>
            </a:r>
            <a:endParaRPr lang="en-US" dirty="0"/>
          </a:p>
        </p:txBody>
      </p:sp>
      <p:sp>
        <p:nvSpPr>
          <p:cNvPr id="4" name="Footer Placeholder 3" hidden="1"/>
          <p:cNvSpPr>
            <a:spLocks noGrp="1"/>
          </p:cNvSpPr>
          <p:nvPr>
            <p:ph type="ftr" sz="quarter" idx="11"/>
          </p:nvPr>
        </p:nvSpPr>
        <p:spPr/>
        <p:txBody>
          <a:bodyPr/>
          <a:lstStyle/>
          <a:p>
            <a:r>
              <a:rPr lang="en-US" smtClean="0"/>
              <a:t> [Internal Use] for Check Point employees​</a:t>
            </a:r>
            <a:endParaRPr lang="en-US" dirty="0"/>
          </a:p>
        </p:txBody>
      </p:sp>
      <p:sp>
        <p:nvSpPr>
          <p:cNvPr id="3" name="Date Placeholder 2" hidden="1"/>
          <p:cNvSpPr>
            <a:spLocks noGrp="1"/>
          </p:cNvSpPr>
          <p:nvPr>
            <p:ph type="dt" sz="half" idx="12"/>
          </p:nvPr>
        </p:nvSpPr>
        <p:spPr>
          <a:xfrm>
            <a:off x="-3068549" y="6356350"/>
            <a:ext cx="2843213" cy="365125"/>
          </a:xfrm>
        </p:spPr>
        <p:txBody>
          <a:bodyPr/>
          <a:lstStyle/>
          <a:p>
            <a:endParaRPr lang="en-US"/>
          </a:p>
        </p:txBody>
      </p:sp>
    </p:spTree>
    <p:extLst>
      <p:ext uri="{BB962C8B-B14F-4D97-AF65-F5344CB8AC3E}">
        <p14:creationId xmlns:p14="http://schemas.microsoft.com/office/powerpoint/2010/main" val="1086643480"/>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5" cy="6856214"/>
          </a:xfrm>
          <a:prstGeom prst="rect">
            <a:avLst/>
          </a:prstGeom>
        </p:spPr>
      </p:pic>
      <p:sp>
        <p:nvSpPr>
          <p:cNvPr id="4" name="Footer Placeholder 3" hidden="1"/>
          <p:cNvSpPr>
            <a:spLocks noGrp="1"/>
          </p:cNvSpPr>
          <p:nvPr>
            <p:ph type="ftr" sz="quarter" idx="11"/>
          </p:nvPr>
        </p:nvSpPr>
        <p:spPr/>
        <p:txBody>
          <a:bodyPr/>
          <a:lstStyle/>
          <a:p>
            <a:r>
              <a:rPr lang="en-US" smtClean="0"/>
              <a:t> [Internal Use] for Check Point employees​</a:t>
            </a:r>
            <a:endParaRPr lang="en-US" dirty="0"/>
          </a:p>
        </p:txBody>
      </p:sp>
      <p:sp>
        <p:nvSpPr>
          <p:cNvPr id="5" name="Agenda list"/>
          <p:cNvSpPr>
            <a:spLocks noGrp="1"/>
          </p:cNvSpPr>
          <p:nvPr>
            <p:ph sz="quarter" idx="13"/>
          </p:nvPr>
        </p:nvSpPr>
        <p:spPr>
          <a:xfrm>
            <a:off x="2243780" y="1752898"/>
            <a:ext cx="9211620" cy="4163242"/>
          </a:xfrm>
        </p:spPr>
        <p:txBody>
          <a:bodyPr/>
          <a:lstStyle>
            <a:lvl1pPr marL="228600" indent="-228600">
              <a:lnSpc>
                <a:spcPct val="120000"/>
              </a:lnSpc>
              <a:buClr>
                <a:schemeClr val="bg1"/>
              </a:buClr>
              <a:buFont typeface="Calibri" panose="020F0502020204030204" pitchFamily="34" charset="0"/>
              <a:buChar char="•"/>
              <a:defRPr sz="2400">
                <a:solidFill>
                  <a:schemeClr val="bg1"/>
                </a:solidFill>
              </a:defRPr>
            </a:lvl1pPr>
            <a:lvl2pPr marL="576072" indent="-228600">
              <a:buClr>
                <a:schemeClr val="bg1"/>
              </a:buClr>
              <a:buFont typeface="Calibri" panose="020F0502020204030204" pitchFamily="34" charset="0"/>
              <a:buChar char="̶"/>
              <a:defRPr>
                <a:solidFill>
                  <a:schemeClr val="bg1"/>
                </a:solidFill>
              </a:defRPr>
            </a:lvl2pPr>
          </a:lstStyle>
          <a:p>
            <a:pPr lvl="0"/>
            <a:r>
              <a:rPr lang="en-US" dirty="0" smtClean="0"/>
              <a:t>Edit Master text styles</a:t>
            </a:r>
          </a:p>
          <a:p>
            <a:pPr lvl="1"/>
            <a:r>
              <a:rPr lang="en-US" dirty="0" smtClean="0"/>
              <a:t>Second level</a:t>
            </a:r>
          </a:p>
        </p:txBody>
      </p:sp>
      <p:sp>
        <p:nvSpPr>
          <p:cNvPr id="6" name="Slide Title"/>
          <p:cNvSpPr>
            <a:spLocks noGrp="1"/>
          </p:cNvSpPr>
          <p:nvPr>
            <p:ph type="title"/>
          </p:nvPr>
        </p:nvSpPr>
        <p:spPr>
          <a:xfrm>
            <a:off x="1166812" y="976680"/>
            <a:ext cx="10288587" cy="707289"/>
          </a:xfrm>
        </p:spPr>
        <p:txBody>
          <a:bodyPr/>
          <a:lstStyle>
            <a:lvl1pPr>
              <a:defRPr>
                <a:solidFill>
                  <a:schemeClr val="bg1"/>
                </a:solidFill>
              </a:defRPr>
            </a:lvl1pPr>
          </a:lstStyle>
          <a:p>
            <a:r>
              <a:rPr lang="en-US" dirty="0" smtClean="0"/>
              <a:t>Click to edit Master title style</a:t>
            </a:r>
            <a:endParaRPr lang="en-US" dirty="0"/>
          </a:p>
        </p:txBody>
      </p:sp>
      <p:sp>
        <p:nvSpPr>
          <p:cNvPr id="2" name="Date Placeholder 1" hidden="1"/>
          <p:cNvSpPr>
            <a:spLocks noGrp="1"/>
          </p:cNvSpPr>
          <p:nvPr>
            <p:ph type="dt" sz="half" idx="14"/>
          </p:nvPr>
        </p:nvSpPr>
        <p:spPr>
          <a:xfrm>
            <a:off x="-2976664" y="6356350"/>
            <a:ext cx="2843213" cy="365125"/>
          </a:xfrm>
        </p:spPr>
        <p:txBody>
          <a:bodyPr/>
          <a:lstStyle/>
          <a:p>
            <a:endParaRPr lang="en-US"/>
          </a:p>
        </p:txBody>
      </p:sp>
      <p:pic>
        <p:nvPicPr>
          <p:cNvPr id="35" name="Picture 34"/>
          <p:cNvPicPr>
            <a:picLocks noChangeAspect="1"/>
          </p:cNvPicPr>
          <p:nvPr userDrawn="1"/>
        </p:nvPicPr>
        <p:blipFill>
          <a:blip r:embed="rId3"/>
          <a:stretch>
            <a:fillRect/>
          </a:stretch>
        </p:blipFill>
        <p:spPr>
          <a:xfrm>
            <a:off x="6830370" y="869171"/>
            <a:ext cx="5120640" cy="5120640"/>
          </a:xfrm>
          <a:prstGeom prst="rect">
            <a:avLst/>
          </a:prstGeom>
        </p:spPr>
      </p:pic>
    </p:spTree>
    <p:extLst>
      <p:ext uri="{BB962C8B-B14F-4D97-AF65-F5344CB8AC3E}">
        <p14:creationId xmlns:p14="http://schemas.microsoft.com/office/powerpoint/2010/main" val="598695896"/>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gue_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5" cy="6856214"/>
          </a:xfrm>
          <a:prstGeom prst="rect">
            <a:avLst/>
          </a:prstGeom>
        </p:spPr>
      </p:pic>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787"/>
            <a:ext cx="12188824" cy="6856213"/>
          </a:xfrm>
          <a:prstGeom prst="rect">
            <a:avLst/>
          </a:prstGeom>
        </p:spPr>
      </p:pic>
      <p:sp>
        <p:nvSpPr>
          <p:cNvPr id="4" name="Footer Placeholder 3" hidden="1"/>
          <p:cNvSpPr>
            <a:spLocks noGrp="1"/>
          </p:cNvSpPr>
          <p:nvPr>
            <p:ph type="ftr" sz="quarter" idx="11"/>
          </p:nvPr>
        </p:nvSpPr>
        <p:spPr/>
        <p:txBody>
          <a:bodyPr/>
          <a:lstStyle/>
          <a:p>
            <a:r>
              <a:rPr lang="en-US" smtClean="0"/>
              <a:t> [Internal Use] for Check Point employees​</a:t>
            </a:r>
            <a:endParaRPr lang="en-US" dirty="0"/>
          </a:p>
        </p:txBody>
      </p:sp>
      <p:sp>
        <p:nvSpPr>
          <p:cNvPr id="6" name="Section title"/>
          <p:cNvSpPr>
            <a:spLocks noGrp="1"/>
          </p:cNvSpPr>
          <p:nvPr>
            <p:ph type="body" sz="quarter" idx="13" hasCustomPrompt="1"/>
          </p:nvPr>
        </p:nvSpPr>
        <p:spPr bwMode="white">
          <a:xfrm>
            <a:off x="629684" y="2171235"/>
            <a:ext cx="8619892" cy="3027783"/>
          </a:xfrm>
          <a:prstGeom prst="rect">
            <a:avLst/>
          </a:prstGeom>
        </p:spPr>
        <p:txBody>
          <a:bodyPr wrap="square" anchor="t" anchorCtr="0">
            <a:noAutofit/>
          </a:bodyPr>
          <a:lstStyle>
            <a:lvl1pPr marL="0" indent="0" algn="l" rtl="0" eaLnBrk="1" fontAlgn="base" hangingPunct="1">
              <a:lnSpc>
                <a:spcPct val="85000"/>
              </a:lnSpc>
              <a:spcBef>
                <a:spcPts val="0"/>
              </a:spcBef>
              <a:spcAft>
                <a:spcPts val="0"/>
              </a:spcAft>
              <a:buSzPts val="1400"/>
              <a:buNone/>
              <a:defRPr lang="en-US" sz="4000" b="1" i="0" u="none" strike="noStrike" cap="all" baseline="0" dirty="0" smtClean="0">
                <a:gradFill flip="none" rotWithShape="1">
                  <a:gsLst>
                    <a:gs pos="0">
                      <a:schemeClr val="accent6"/>
                    </a:gs>
                    <a:gs pos="100000">
                      <a:schemeClr val="accent1"/>
                    </a:gs>
                  </a:gsLst>
                  <a:lin ang="10800000" scaled="1"/>
                  <a:tileRect/>
                </a:gradFill>
                <a:latin typeface="游ゴシック" panose="020B0400000000000000" pitchFamily="50" charset="-128"/>
                <a:ea typeface="游ゴシック" panose="020B0400000000000000" pitchFamily="50" charset="-128"/>
                <a:cs typeface="Arial" panose="020B0604020202020204" pitchFamily="34" charset="0"/>
                <a:sym typeface="Arial"/>
              </a:defRPr>
            </a:lvl1pPr>
            <a:lvl5pPr marL="1371360" indent="0">
              <a:buNone/>
              <a:defRPr/>
            </a:lvl5pPr>
          </a:lstStyle>
          <a:p>
            <a:pPr lvl="0"/>
            <a:r>
              <a:rPr lang="en-US" dirty="0" smtClean="0"/>
              <a:t>CLICK TO EDIT </a:t>
            </a:r>
            <a:br>
              <a:rPr lang="en-US" dirty="0" smtClean="0"/>
            </a:br>
            <a:r>
              <a:rPr lang="en-US" dirty="0" smtClean="0"/>
              <a:t>SECTION HEADER</a:t>
            </a:r>
          </a:p>
        </p:txBody>
      </p:sp>
      <p:sp>
        <p:nvSpPr>
          <p:cNvPr id="7" name="Section number"/>
          <p:cNvSpPr>
            <a:spLocks noGrp="1"/>
          </p:cNvSpPr>
          <p:nvPr>
            <p:ph type="body" sz="quarter" idx="16" hasCustomPrompt="1"/>
          </p:nvPr>
        </p:nvSpPr>
        <p:spPr bwMode="white">
          <a:xfrm>
            <a:off x="614319" y="963868"/>
            <a:ext cx="4649659" cy="891075"/>
          </a:xfrm>
          <a:prstGeom prst="rect">
            <a:avLst/>
          </a:prstGeom>
        </p:spPr>
        <p:txBody>
          <a:bodyPr anchor="t" anchorCtr="0">
            <a:noAutofit/>
          </a:bodyPr>
          <a:lstStyle>
            <a:lvl1pPr marL="0" indent="0" algn="l">
              <a:lnSpc>
                <a:spcPct val="100000"/>
              </a:lnSpc>
              <a:spcBef>
                <a:spcPts val="0"/>
              </a:spcBef>
              <a:buNone/>
              <a:defRPr lang="en-US" sz="3000" b="0" i="0" u="none" strike="noStrike" cap="all" dirty="0" smtClean="0">
                <a:gradFill flip="none" rotWithShape="1">
                  <a:gsLst>
                    <a:gs pos="0">
                      <a:schemeClr val="accent6"/>
                    </a:gs>
                    <a:gs pos="100000">
                      <a:schemeClr val="accent1"/>
                    </a:gs>
                  </a:gsLst>
                  <a:lin ang="10800000" scaled="1"/>
                  <a:tileRect/>
                </a:gradFill>
                <a:latin typeface="游ゴシック" panose="020B0400000000000000" pitchFamily="50" charset="-128"/>
                <a:ea typeface="游ゴシック" panose="020B0400000000000000" pitchFamily="50" charset="-128"/>
                <a:cs typeface="Arial" panose="020B0604020202020204" pitchFamily="34" charset="0"/>
                <a:sym typeface="Arial"/>
              </a:defRPr>
            </a:lvl1pPr>
            <a:lvl5pPr marL="1371360" indent="0">
              <a:buNone/>
              <a:defRPr/>
            </a:lvl5pPr>
          </a:lstStyle>
          <a:p>
            <a:pPr marL="0" lvl="0" indent="0" algn="l" rtl="0" eaLnBrk="1" fontAlgn="base" hangingPunct="1">
              <a:lnSpc>
                <a:spcPct val="85000"/>
              </a:lnSpc>
              <a:spcBef>
                <a:spcPts val="0"/>
              </a:spcBef>
              <a:spcAft>
                <a:spcPts val="0"/>
              </a:spcAft>
              <a:buClr>
                <a:schemeClr val="tx2"/>
              </a:buClr>
              <a:buSzPts val="1400"/>
              <a:buFont typeface="Arial" panose="020B0604020202020204" pitchFamily="34" charset="0"/>
              <a:buNone/>
            </a:pPr>
            <a:r>
              <a:rPr lang="en-US" dirty="0" smtClean="0"/>
              <a:t>CLICK TO EDIT</a:t>
            </a:r>
          </a:p>
        </p:txBody>
      </p:sp>
      <p:sp>
        <p:nvSpPr>
          <p:cNvPr id="2" name="Date Placeholder 1" hidden="1"/>
          <p:cNvSpPr>
            <a:spLocks noGrp="1"/>
          </p:cNvSpPr>
          <p:nvPr>
            <p:ph type="dt" sz="half" idx="17"/>
          </p:nvPr>
        </p:nvSpPr>
        <p:spPr>
          <a:xfrm>
            <a:off x="-3156888" y="6356350"/>
            <a:ext cx="2843213" cy="365125"/>
          </a:xfrm>
        </p:spPr>
        <p:txBody>
          <a:bodyPr/>
          <a:lstStyle/>
          <a:p>
            <a:endParaRPr lang="en-US"/>
          </a:p>
        </p:txBody>
      </p:sp>
      <p:grpSp>
        <p:nvGrpSpPr>
          <p:cNvPr id="36" name="Group 35"/>
          <p:cNvGrpSpPr/>
          <p:nvPr userDrawn="1"/>
        </p:nvGrpSpPr>
        <p:grpSpPr>
          <a:xfrm>
            <a:off x="841375" y="5641975"/>
            <a:ext cx="10506075" cy="555625"/>
            <a:chOff x="841375" y="5641975"/>
            <a:chExt cx="10506075" cy="555625"/>
          </a:xfrm>
        </p:grpSpPr>
        <p:sp>
          <p:nvSpPr>
            <p:cNvPr id="10" name="AutoShape 3"/>
            <p:cNvSpPr>
              <a:spLocks noChangeAspect="1" noChangeArrowheads="1" noTextEdit="1"/>
            </p:cNvSpPr>
            <p:nvPr userDrawn="1"/>
          </p:nvSpPr>
          <p:spPr bwMode="auto">
            <a:xfrm>
              <a:off x="841375" y="5641975"/>
              <a:ext cx="1050607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5"/>
            <p:cNvSpPr>
              <a:spLocks/>
            </p:cNvSpPr>
            <p:nvPr userDrawn="1"/>
          </p:nvSpPr>
          <p:spPr bwMode="auto">
            <a:xfrm>
              <a:off x="844550" y="5651500"/>
              <a:ext cx="288925" cy="539750"/>
            </a:xfrm>
            <a:custGeom>
              <a:avLst/>
              <a:gdLst>
                <a:gd name="T0" fmla="*/ 118 w 182"/>
                <a:gd name="T1" fmla="*/ 207 h 340"/>
                <a:gd name="T2" fmla="*/ 118 w 182"/>
                <a:gd name="T3" fmla="*/ 340 h 340"/>
                <a:gd name="T4" fmla="*/ 64 w 182"/>
                <a:gd name="T5" fmla="*/ 340 h 340"/>
                <a:gd name="T6" fmla="*/ 64 w 182"/>
                <a:gd name="T7" fmla="*/ 207 h 340"/>
                <a:gd name="T8" fmla="*/ 0 w 182"/>
                <a:gd name="T9" fmla="*/ 0 h 340"/>
                <a:gd name="T10" fmla="*/ 57 w 182"/>
                <a:gd name="T11" fmla="*/ 0 h 340"/>
                <a:gd name="T12" fmla="*/ 90 w 182"/>
                <a:gd name="T13" fmla="*/ 134 h 340"/>
                <a:gd name="T14" fmla="*/ 123 w 182"/>
                <a:gd name="T15" fmla="*/ 0 h 340"/>
                <a:gd name="T16" fmla="*/ 182 w 182"/>
                <a:gd name="T17" fmla="*/ 0 h 340"/>
                <a:gd name="T18" fmla="*/ 118 w 182"/>
                <a:gd name="T19" fmla="*/ 207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 h="340">
                  <a:moveTo>
                    <a:pt x="118" y="207"/>
                  </a:moveTo>
                  <a:lnTo>
                    <a:pt x="118" y="340"/>
                  </a:lnTo>
                  <a:lnTo>
                    <a:pt x="64" y="340"/>
                  </a:lnTo>
                  <a:lnTo>
                    <a:pt x="64" y="207"/>
                  </a:lnTo>
                  <a:lnTo>
                    <a:pt x="0" y="0"/>
                  </a:lnTo>
                  <a:lnTo>
                    <a:pt x="57" y="0"/>
                  </a:lnTo>
                  <a:lnTo>
                    <a:pt x="90" y="134"/>
                  </a:lnTo>
                  <a:lnTo>
                    <a:pt x="123" y="0"/>
                  </a:lnTo>
                  <a:lnTo>
                    <a:pt x="182" y="0"/>
                  </a:lnTo>
                  <a:lnTo>
                    <a:pt x="118" y="207"/>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
            <p:cNvSpPr>
              <a:spLocks noEditPoints="1"/>
            </p:cNvSpPr>
            <p:nvPr userDrawn="1"/>
          </p:nvSpPr>
          <p:spPr bwMode="auto">
            <a:xfrm>
              <a:off x="1236663" y="5645150"/>
              <a:ext cx="284163" cy="552450"/>
            </a:xfrm>
            <a:custGeom>
              <a:avLst/>
              <a:gdLst>
                <a:gd name="T0" fmla="*/ 48 w 97"/>
                <a:gd name="T1" fmla="*/ 186 h 186"/>
                <a:gd name="T2" fmla="*/ 27 w 97"/>
                <a:gd name="T3" fmla="*/ 182 h 186"/>
                <a:gd name="T4" fmla="*/ 13 w 97"/>
                <a:gd name="T5" fmla="*/ 171 h 186"/>
                <a:gd name="T6" fmla="*/ 6 w 97"/>
                <a:gd name="T7" fmla="*/ 159 h 186"/>
                <a:gd name="T8" fmla="*/ 2 w 97"/>
                <a:gd name="T9" fmla="*/ 143 h 186"/>
                <a:gd name="T10" fmla="*/ 0 w 97"/>
                <a:gd name="T11" fmla="*/ 121 h 186"/>
                <a:gd name="T12" fmla="*/ 0 w 97"/>
                <a:gd name="T13" fmla="*/ 93 h 186"/>
                <a:gd name="T14" fmla="*/ 0 w 97"/>
                <a:gd name="T15" fmla="*/ 65 h 186"/>
                <a:gd name="T16" fmla="*/ 2 w 97"/>
                <a:gd name="T17" fmla="*/ 44 h 186"/>
                <a:gd name="T18" fmla="*/ 6 w 97"/>
                <a:gd name="T19" fmla="*/ 28 h 186"/>
                <a:gd name="T20" fmla="*/ 13 w 97"/>
                <a:gd name="T21" fmla="*/ 16 h 186"/>
                <a:gd name="T22" fmla="*/ 27 w 97"/>
                <a:gd name="T23" fmla="*/ 5 h 186"/>
                <a:gd name="T24" fmla="*/ 48 w 97"/>
                <a:gd name="T25" fmla="*/ 0 h 186"/>
                <a:gd name="T26" fmla="*/ 69 w 97"/>
                <a:gd name="T27" fmla="*/ 5 h 186"/>
                <a:gd name="T28" fmla="*/ 83 w 97"/>
                <a:gd name="T29" fmla="*/ 16 h 186"/>
                <a:gd name="T30" fmla="*/ 91 w 97"/>
                <a:gd name="T31" fmla="*/ 28 h 186"/>
                <a:gd name="T32" fmla="*/ 95 w 97"/>
                <a:gd name="T33" fmla="*/ 44 h 186"/>
                <a:gd name="T34" fmla="*/ 96 w 97"/>
                <a:gd name="T35" fmla="*/ 65 h 186"/>
                <a:gd name="T36" fmla="*/ 97 w 97"/>
                <a:gd name="T37" fmla="*/ 93 h 186"/>
                <a:gd name="T38" fmla="*/ 96 w 97"/>
                <a:gd name="T39" fmla="*/ 121 h 186"/>
                <a:gd name="T40" fmla="*/ 95 w 97"/>
                <a:gd name="T41" fmla="*/ 143 h 186"/>
                <a:gd name="T42" fmla="*/ 91 w 97"/>
                <a:gd name="T43" fmla="*/ 159 h 186"/>
                <a:gd name="T44" fmla="*/ 83 w 97"/>
                <a:gd name="T45" fmla="*/ 171 h 186"/>
                <a:gd name="T46" fmla="*/ 69 w 97"/>
                <a:gd name="T47" fmla="*/ 182 h 186"/>
                <a:gd name="T48" fmla="*/ 48 w 97"/>
                <a:gd name="T49" fmla="*/ 186 h 186"/>
                <a:gd name="T50" fmla="*/ 48 w 97"/>
                <a:gd name="T51" fmla="*/ 160 h 186"/>
                <a:gd name="T52" fmla="*/ 57 w 97"/>
                <a:gd name="T53" fmla="*/ 159 h 186"/>
                <a:gd name="T54" fmla="*/ 62 w 97"/>
                <a:gd name="T55" fmla="*/ 154 h 186"/>
                <a:gd name="T56" fmla="*/ 67 w 97"/>
                <a:gd name="T57" fmla="*/ 133 h 186"/>
                <a:gd name="T58" fmla="*/ 68 w 97"/>
                <a:gd name="T59" fmla="*/ 93 h 186"/>
                <a:gd name="T60" fmla="*/ 67 w 97"/>
                <a:gd name="T61" fmla="*/ 54 h 186"/>
                <a:gd name="T62" fmla="*/ 62 w 97"/>
                <a:gd name="T63" fmla="*/ 33 h 186"/>
                <a:gd name="T64" fmla="*/ 57 w 97"/>
                <a:gd name="T65" fmla="*/ 28 h 186"/>
                <a:gd name="T66" fmla="*/ 48 w 97"/>
                <a:gd name="T67" fmla="*/ 26 h 186"/>
                <a:gd name="T68" fmla="*/ 40 w 97"/>
                <a:gd name="T69" fmla="*/ 28 h 186"/>
                <a:gd name="T70" fmla="*/ 35 w 97"/>
                <a:gd name="T71" fmla="*/ 33 h 186"/>
                <a:gd name="T72" fmla="*/ 29 w 97"/>
                <a:gd name="T73" fmla="*/ 54 h 186"/>
                <a:gd name="T74" fmla="*/ 28 w 97"/>
                <a:gd name="T75" fmla="*/ 93 h 186"/>
                <a:gd name="T76" fmla="*/ 29 w 97"/>
                <a:gd name="T77" fmla="*/ 133 h 186"/>
                <a:gd name="T78" fmla="*/ 35 w 97"/>
                <a:gd name="T79" fmla="*/ 154 h 186"/>
                <a:gd name="T80" fmla="*/ 40 w 97"/>
                <a:gd name="T81" fmla="*/ 159 h 186"/>
                <a:gd name="T82" fmla="*/ 48 w 97"/>
                <a:gd name="T8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7" h="186">
                  <a:moveTo>
                    <a:pt x="48" y="186"/>
                  </a:moveTo>
                  <a:cubicBezTo>
                    <a:pt x="40" y="186"/>
                    <a:pt x="33" y="185"/>
                    <a:pt x="27" y="182"/>
                  </a:cubicBezTo>
                  <a:cubicBezTo>
                    <a:pt x="21" y="179"/>
                    <a:pt x="17" y="175"/>
                    <a:pt x="13" y="171"/>
                  </a:cubicBezTo>
                  <a:cubicBezTo>
                    <a:pt x="10" y="167"/>
                    <a:pt x="8" y="163"/>
                    <a:pt x="6" y="159"/>
                  </a:cubicBezTo>
                  <a:cubicBezTo>
                    <a:pt x="4" y="154"/>
                    <a:pt x="3" y="149"/>
                    <a:pt x="2" y="143"/>
                  </a:cubicBezTo>
                  <a:cubicBezTo>
                    <a:pt x="1" y="137"/>
                    <a:pt x="0" y="130"/>
                    <a:pt x="0" y="121"/>
                  </a:cubicBezTo>
                  <a:cubicBezTo>
                    <a:pt x="0" y="113"/>
                    <a:pt x="0" y="104"/>
                    <a:pt x="0" y="93"/>
                  </a:cubicBezTo>
                  <a:cubicBezTo>
                    <a:pt x="0" y="82"/>
                    <a:pt x="0" y="73"/>
                    <a:pt x="0" y="65"/>
                  </a:cubicBezTo>
                  <a:cubicBezTo>
                    <a:pt x="0" y="57"/>
                    <a:pt x="1" y="50"/>
                    <a:pt x="2" y="44"/>
                  </a:cubicBezTo>
                  <a:cubicBezTo>
                    <a:pt x="3" y="38"/>
                    <a:pt x="4" y="32"/>
                    <a:pt x="6" y="28"/>
                  </a:cubicBezTo>
                  <a:cubicBezTo>
                    <a:pt x="8" y="23"/>
                    <a:pt x="10" y="19"/>
                    <a:pt x="13" y="16"/>
                  </a:cubicBezTo>
                  <a:cubicBezTo>
                    <a:pt x="17" y="11"/>
                    <a:pt x="21" y="8"/>
                    <a:pt x="27" y="5"/>
                  </a:cubicBezTo>
                  <a:cubicBezTo>
                    <a:pt x="33" y="2"/>
                    <a:pt x="40" y="0"/>
                    <a:pt x="48" y="0"/>
                  </a:cubicBezTo>
                  <a:cubicBezTo>
                    <a:pt x="57" y="0"/>
                    <a:pt x="64" y="2"/>
                    <a:pt x="69" y="5"/>
                  </a:cubicBezTo>
                  <a:cubicBezTo>
                    <a:pt x="75" y="8"/>
                    <a:pt x="80" y="11"/>
                    <a:pt x="83" y="16"/>
                  </a:cubicBezTo>
                  <a:cubicBezTo>
                    <a:pt x="87" y="19"/>
                    <a:pt x="89" y="23"/>
                    <a:pt x="91" y="28"/>
                  </a:cubicBezTo>
                  <a:cubicBezTo>
                    <a:pt x="93" y="32"/>
                    <a:pt x="94" y="38"/>
                    <a:pt x="95" y="44"/>
                  </a:cubicBezTo>
                  <a:cubicBezTo>
                    <a:pt x="96" y="50"/>
                    <a:pt x="96" y="57"/>
                    <a:pt x="96" y="65"/>
                  </a:cubicBezTo>
                  <a:cubicBezTo>
                    <a:pt x="97" y="73"/>
                    <a:pt x="97" y="82"/>
                    <a:pt x="97" y="93"/>
                  </a:cubicBezTo>
                  <a:cubicBezTo>
                    <a:pt x="97" y="104"/>
                    <a:pt x="97" y="113"/>
                    <a:pt x="96" y="121"/>
                  </a:cubicBezTo>
                  <a:cubicBezTo>
                    <a:pt x="96" y="130"/>
                    <a:pt x="96" y="137"/>
                    <a:pt x="95" y="143"/>
                  </a:cubicBezTo>
                  <a:cubicBezTo>
                    <a:pt x="94" y="149"/>
                    <a:pt x="93" y="154"/>
                    <a:pt x="91" y="159"/>
                  </a:cubicBezTo>
                  <a:cubicBezTo>
                    <a:pt x="89" y="163"/>
                    <a:pt x="87" y="167"/>
                    <a:pt x="83" y="171"/>
                  </a:cubicBezTo>
                  <a:cubicBezTo>
                    <a:pt x="80" y="175"/>
                    <a:pt x="75" y="179"/>
                    <a:pt x="69" y="182"/>
                  </a:cubicBezTo>
                  <a:cubicBezTo>
                    <a:pt x="64" y="185"/>
                    <a:pt x="57" y="186"/>
                    <a:pt x="48" y="186"/>
                  </a:cubicBezTo>
                  <a:close/>
                  <a:moveTo>
                    <a:pt x="48" y="160"/>
                  </a:moveTo>
                  <a:cubicBezTo>
                    <a:pt x="52" y="160"/>
                    <a:pt x="54" y="160"/>
                    <a:pt x="57" y="159"/>
                  </a:cubicBezTo>
                  <a:cubicBezTo>
                    <a:pt x="59" y="157"/>
                    <a:pt x="61" y="156"/>
                    <a:pt x="62" y="154"/>
                  </a:cubicBezTo>
                  <a:cubicBezTo>
                    <a:pt x="65" y="149"/>
                    <a:pt x="66" y="142"/>
                    <a:pt x="67" y="133"/>
                  </a:cubicBezTo>
                  <a:cubicBezTo>
                    <a:pt x="68" y="123"/>
                    <a:pt x="68" y="110"/>
                    <a:pt x="68" y="93"/>
                  </a:cubicBezTo>
                  <a:cubicBezTo>
                    <a:pt x="68" y="77"/>
                    <a:pt x="68" y="63"/>
                    <a:pt x="67" y="54"/>
                  </a:cubicBezTo>
                  <a:cubicBezTo>
                    <a:pt x="66" y="44"/>
                    <a:pt x="65" y="37"/>
                    <a:pt x="62" y="33"/>
                  </a:cubicBezTo>
                  <a:cubicBezTo>
                    <a:pt x="61" y="31"/>
                    <a:pt x="59" y="29"/>
                    <a:pt x="57" y="28"/>
                  </a:cubicBezTo>
                  <a:cubicBezTo>
                    <a:pt x="54" y="27"/>
                    <a:pt x="52" y="26"/>
                    <a:pt x="48" y="26"/>
                  </a:cubicBezTo>
                  <a:cubicBezTo>
                    <a:pt x="45" y="26"/>
                    <a:pt x="42" y="27"/>
                    <a:pt x="40" y="28"/>
                  </a:cubicBezTo>
                  <a:cubicBezTo>
                    <a:pt x="38" y="29"/>
                    <a:pt x="36" y="31"/>
                    <a:pt x="35" y="33"/>
                  </a:cubicBezTo>
                  <a:cubicBezTo>
                    <a:pt x="32" y="37"/>
                    <a:pt x="30" y="44"/>
                    <a:pt x="29" y="54"/>
                  </a:cubicBezTo>
                  <a:cubicBezTo>
                    <a:pt x="29" y="63"/>
                    <a:pt x="28" y="77"/>
                    <a:pt x="28" y="93"/>
                  </a:cubicBezTo>
                  <a:cubicBezTo>
                    <a:pt x="28" y="110"/>
                    <a:pt x="29" y="123"/>
                    <a:pt x="29" y="133"/>
                  </a:cubicBezTo>
                  <a:cubicBezTo>
                    <a:pt x="30" y="142"/>
                    <a:pt x="32" y="149"/>
                    <a:pt x="35" y="154"/>
                  </a:cubicBezTo>
                  <a:cubicBezTo>
                    <a:pt x="36" y="156"/>
                    <a:pt x="38" y="157"/>
                    <a:pt x="40" y="159"/>
                  </a:cubicBezTo>
                  <a:cubicBezTo>
                    <a:pt x="42" y="160"/>
                    <a:pt x="45" y="160"/>
                    <a:pt x="48" y="160"/>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p:cNvSpPr>
            <p:nvPr userDrawn="1"/>
          </p:nvSpPr>
          <p:spPr bwMode="auto">
            <a:xfrm>
              <a:off x="1663700" y="5651500"/>
              <a:ext cx="271463" cy="546100"/>
            </a:xfrm>
            <a:custGeom>
              <a:avLst/>
              <a:gdLst>
                <a:gd name="T0" fmla="*/ 93 w 93"/>
                <a:gd name="T1" fmla="*/ 137 h 184"/>
                <a:gd name="T2" fmla="*/ 80 w 93"/>
                <a:gd name="T3" fmla="*/ 171 h 184"/>
                <a:gd name="T4" fmla="*/ 47 w 93"/>
                <a:gd name="T5" fmla="*/ 184 h 184"/>
                <a:gd name="T6" fmla="*/ 13 w 93"/>
                <a:gd name="T7" fmla="*/ 171 h 184"/>
                <a:gd name="T8" fmla="*/ 0 w 93"/>
                <a:gd name="T9" fmla="*/ 137 h 184"/>
                <a:gd name="T10" fmla="*/ 0 w 93"/>
                <a:gd name="T11" fmla="*/ 0 h 184"/>
                <a:gd name="T12" fmla="*/ 29 w 93"/>
                <a:gd name="T13" fmla="*/ 0 h 184"/>
                <a:gd name="T14" fmla="*/ 29 w 93"/>
                <a:gd name="T15" fmla="*/ 136 h 184"/>
                <a:gd name="T16" fmla="*/ 33 w 93"/>
                <a:gd name="T17" fmla="*/ 153 h 184"/>
                <a:gd name="T18" fmla="*/ 47 w 93"/>
                <a:gd name="T19" fmla="*/ 158 h 184"/>
                <a:gd name="T20" fmla="*/ 60 w 93"/>
                <a:gd name="T21" fmla="*/ 153 h 184"/>
                <a:gd name="T22" fmla="*/ 64 w 93"/>
                <a:gd name="T23" fmla="*/ 136 h 184"/>
                <a:gd name="T24" fmla="*/ 64 w 93"/>
                <a:gd name="T25" fmla="*/ 0 h 184"/>
                <a:gd name="T26" fmla="*/ 93 w 93"/>
                <a:gd name="T27" fmla="*/ 0 h 184"/>
                <a:gd name="T28" fmla="*/ 93 w 93"/>
                <a:gd name="T29" fmla="*/ 13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184">
                  <a:moveTo>
                    <a:pt x="93" y="137"/>
                  </a:moveTo>
                  <a:cubicBezTo>
                    <a:pt x="93" y="151"/>
                    <a:pt x="89" y="162"/>
                    <a:pt x="80" y="171"/>
                  </a:cubicBezTo>
                  <a:cubicBezTo>
                    <a:pt x="72" y="180"/>
                    <a:pt x="60" y="184"/>
                    <a:pt x="47" y="184"/>
                  </a:cubicBezTo>
                  <a:cubicBezTo>
                    <a:pt x="33" y="184"/>
                    <a:pt x="21" y="180"/>
                    <a:pt x="13" y="171"/>
                  </a:cubicBezTo>
                  <a:cubicBezTo>
                    <a:pt x="4" y="162"/>
                    <a:pt x="0" y="151"/>
                    <a:pt x="0" y="137"/>
                  </a:cubicBezTo>
                  <a:cubicBezTo>
                    <a:pt x="0" y="0"/>
                    <a:pt x="0" y="0"/>
                    <a:pt x="0" y="0"/>
                  </a:cubicBezTo>
                  <a:cubicBezTo>
                    <a:pt x="29" y="0"/>
                    <a:pt x="29" y="0"/>
                    <a:pt x="29" y="0"/>
                  </a:cubicBezTo>
                  <a:cubicBezTo>
                    <a:pt x="29" y="136"/>
                    <a:pt x="29" y="136"/>
                    <a:pt x="29" y="136"/>
                  </a:cubicBezTo>
                  <a:cubicBezTo>
                    <a:pt x="29" y="144"/>
                    <a:pt x="30" y="150"/>
                    <a:pt x="33" y="153"/>
                  </a:cubicBezTo>
                  <a:cubicBezTo>
                    <a:pt x="36" y="157"/>
                    <a:pt x="41" y="158"/>
                    <a:pt x="47" y="158"/>
                  </a:cubicBezTo>
                  <a:cubicBezTo>
                    <a:pt x="52" y="158"/>
                    <a:pt x="57" y="157"/>
                    <a:pt x="60" y="153"/>
                  </a:cubicBezTo>
                  <a:cubicBezTo>
                    <a:pt x="63" y="150"/>
                    <a:pt x="64" y="144"/>
                    <a:pt x="64" y="136"/>
                  </a:cubicBezTo>
                  <a:cubicBezTo>
                    <a:pt x="64" y="0"/>
                    <a:pt x="64" y="0"/>
                    <a:pt x="64" y="0"/>
                  </a:cubicBezTo>
                  <a:cubicBezTo>
                    <a:pt x="93" y="0"/>
                    <a:pt x="93" y="0"/>
                    <a:pt x="93" y="0"/>
                  </a:cubicBezTo>
                  <a:lnTo>
                    <a:pt x="93" y="137"/>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noEditPoints="1"/>
            </p:cNvSpPr>
            <p:nvPr userDrawn="1"/>
          </p:nvSpPr>
          <p:spPr bwMode="auto">
            <a:xfrm>
              <a:off x="2303463" y="5651500"/>
              <a:ext cx="279400" cy="539750"/>
            </a:xfrm>
            <a:custGeom>
              <a:avLst/>
              <a:gdLst>
                <a:gd name="T0" fmla="*/ 46 w 95"/>
                <a:gd name="T1" fmla="*/ 0 h 182"/>
                <a:gd name="T2" fmla="*/ 67 w 95"/>
                <a:gd name="T3" fmla="*/ 5 h 182"/>
                <a:gd name="T4" fmla="*/ 81 w 95"/>
                <a:gd name="T5" fmla="*/ 15 h 182"/>
                <a:gd name="T6" fmla="*/ 89 w 95"/>
                <a:gd name="T7" fmla="*/ 27 h 182"/>
                <a:gd name="T8" fmla="*/ 93 w 95"/>
                <a:gd name="T9" fmla="*/ 43 h 182"/>
                <a:gd name="T10" fmla="*/ 94 w 95"/>
                <a:gd name="T11" fmla="*/ 63 h 182"/>
                <a:gd name="T12" fmla="*/ 95 w 95"/>
                <a:gd name="T13" fmla="*/ 91 h 182"/>
                <a:gd name="T14" fmla="*/ 94 w 95"/>
                <a:gd name="T15" fmla="*/ 119 h 182"/>
                <a:gd name="T16" fmla="*/ 93 w 95"/>
                <a:gd name="T17" fmla="*/ 140 h 182"/>
                <a:gd name="T18" fmla="*/ 89 w 95"/>
                <a:gd name="T19" fmla="*/ 155 h 182"/>
                <a:gd name="T20" fmla="*/ 81 w 95"/>
                <a:gd name="T21" fmla="*/ 167 h 182"/>
                <a:gd name="T22" fmla="*/ 67 w 95"/>
                <a:gd name="T23" fmla="*/ 178 h 182"/>
                <a:gd name="T24" fmla="*/ 46 w 95"/>
                <a:gd name="T25" fmla="*/ 182 h 182"/>
                <a:gd name="T26" fmla="*/ 0 w 95"/>
                <a:gd name="T27" fmla="*/ 182 h 182"/>
                <a:gd name="T28" fmla="*/ 0 w 95"/>
                <a:gd name="T29" fmla="*/ 0 h 182"/>
                <a:gd name="T30" fmla="*/ 46 w 95"/>
                <a:gd name="T31" fmla="*/ 0 h 182"/>
                <a:gd name="T32" fmla="*/ 28 w 95"/>
                <a:gd name="T33" fmla="*/ 26 h 182"/>
                <a:gd name="T34" fmla="*/ 28 w 95"/>
                <a:gd name="T35" fmla="*/ 156 h 182"/>
                <a:gd name="T36" fmla="*/ 45 w 95"/>
                <a:gd name="T37" fmla="*/ 156 h 182"/>
                <a:gd name="T38" fmla="*/ 54 w 95"/>
                <a:gd name="T39" fmla="*/ 154 h 182"/>
                <a:gd name="T40" fmla="*/ 60 w 95"/>
                <a:gd name="T41" fmla="*/ 149 h 182"/>
                <a:gd name="T42" fmla="*/ 65 w 95"/>
                <a:gd name="T43" fmla="*/ 129 h 182"/>
                <a:gd name="T44" fmla="*/ 66 w 95"/>
                <a:gd name="T45" fmla="*/ 91 h 182"/>
                <a:gd name="T46" fmla="*/ 65 w 95"/>
                <a:gd name="T47" fmla="*/ 53 h 182"/>
                <a:gd name="T48" fmla="*/ 60 w 95"/>
                <a:gd name="T49" fmla="*/ 33 h 182"/>
                <a:gd name="T50" fmla="*/ 54 w 95"/>
                <a:gd name="T51" fmla="*/ 28 h 182"/>
                <a:gd name="T52" fmla="*/ 45 w 95"/>
                <a:gd name="T53" fmla="*/ 26 h 182"/>
                <a:gd name="T54" fmla="*/ 28 w 95"/>
                <a:gd name="T55" fmla="*/ 26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5" h="182">
                  <a:moveTo>
                    <a:pt x="46" y="0"/>
                  </a:moveTo>
                  <a:cubicBezTo>
                    <a:pt x="55" y="0"/>
                    <a:pt x="62" y="2"/>
                    <a:pt x="67" y="5"/>
                  </a:cubicBezTo>
                  <a:cubicBezTo>
                    <a:pt x="73" y="7"/>
                    <a:pt x="78" y="11"/>
                    <a:pt x="81" y="15"/>
                  </a:cubicBezTo>
                  <a:cubicBezTo>
                    <a:pt x="84" y="19"/>
                    <a:pt x="87" y="23"/>
                    <a:pt x="89" y="27"/>
                  </a:cubicBezTo>
                  <a:cubicBezTo>
                    <a:pt x="90" y="31"/>
                    <a:pt x="92" y="37"/>
                    <a:pt x="93" y="43"/>
                  </a:cubicBezTo>
                  <a:cubicBezTo>
                    <a:pt x="93" y="49"/>
                    <a:pt x="94" y="56"/>
                    <a:pt x="94" y="63"/>
                  </a:cubicBezTo>
                  <a:cubicBezTo>
                    <a:pt x="94" y="71"/>
                    <a:pt x="95" y="81"/>
                    <a:pt x="95" y="91"/>
                  </a:cubicBezTo>
                  <a:cubicBezTo>
                    <a:pt x="95" y="102"/>
                    <a:pt x="94" y="111"/>
                    <a:pt x="94" y="119"/>
                  </a:cubicBezTo>
                  <a:cubicBezTo>
                    <a:pt x="94" y="127"/>
                    <a:pt x="93" y="134"/>
                    <a:pt x="93" y="140"/>
                  </a:cubicBezTo>
                  <a:cubicBezTo>
                    <a:pt x="92" y="146"/>
                    <a:pt x="90" y="151"/>
                    <a:pt x="89" y="155"/>
                  </a:cubicBezTo>
                  <a:cubicBezTo>
                    <a:pt x="87" y="160"/>
                    <a:pt x="84" y="164"/>
                    <a:pt x="81" y="167"/>
                  </a:cubicBezTo>
                  <a:cubicBezTo>
                    <a:pt x="78" y="171"/>
                    <a:pt x="73" y="175"/>
                    <a:pt x="67" y="178"/>
                  </a:cubicBezTo>
                  <a:cubicBezTo>
                    <a:pt x="62" y="181"/>
                    <a:pt x="55" y="182"/>
                    <a:pt x="46" y="182"/>
                  </a:cubicBezTo>
                  <a:cubicBezTo>
                    <a:pt x="0" y="182"/>
                    <a:pt x="0" y="182"/>
                    <a:pt x="0" y="182"/>
                  </a:cubicBezTo>
                  <a:cubicBezTo>
                    <a:pt x="0" y="0"/>
                    <a:pt x="0" y="0"/>
                    <a:pt x="0" y="0"/>
                  </a:cubicBezTo>
                  <a:lnTo>
                    <a:pt x="46" y="0"/>
                  </a:lnTo>
                  <a:close/>
                  <a:moveTo>
                    <a:pt x="28" y="26"/>
                  </a:moveTo>
                  <a:cubicBezTo>
                    <a:pt x="28" y="156"/>
                    <a:pt x="28" y="156"/>
                    <a:pt x="28" y="156"/>
                  </a:cubicBezTo>
                  <a:cubicBezTo>
                    <a:pt x="45" y="156"/>
                    <a:pt x="45" y="156"/>
                    <a:pt x="45" y="156"/>
                  </a:cubicBezTo>
                  <a:cubicBezTo>
                    <a:pt x="49" y="156"/>
                    <a:pt x="52" y="156"/>
                    <a:pt x="54" y="154"/>
                  </a:cubicBezTo>
                  <a:cubicBezTo>
                    <a:pt x="57" y="153"/>
                    <a:pt x="58" y="151"/>
                    <a:pt x="60" y="149"/>
                  </a:cubicBezTo>
                  <a:cubicBezTo>
                    <a:pt x="63" y="145"/>
                    <a:pt x="64" y="138"/>
                    <a:pt x="65" y="129"/>
                  </a:cubicBezTo>
                  <a:cubicBezTo>
                    <a:pt x="66" y="120"/>
                    <a:pt x="66" y="107"/>
                    <a:pt x="66" y="91"/>
                  </a:cubicBezTo>
                  <a:cubicBezTo>
                    <a:pt x="66" y="75"/>
                    <a:pt x="66" y="62"/>
                    <a:pt x="65" y="53"/>
                  </a:cubicBezTo>
                  <a:cubicBezTo>
                    <a:pt x="64" y="44"/>
                    <a:pt x="63" y="38"/>
                    <a:pt x="60" y="33"/>
                  </a:cubicBezTo>
                  <a:cubicBezTo>
                    <a:pt x="58" y="31"/>
                    <a:pt x="57" y="29"/>
                    <a:pt x="54" y="28"/>
                  </a:cubicBezTo>
                  <a:cubicBezTo>
                    <a:pt x="52" y="27"/>
                    <a:pt x="49" y="26"/>
                    <a:pt x="45" y="26"/>
                  </a:cubicBezTo>
                  <a:lnTo>
                    <a:pt x="28" y="26"/>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9"/>
            <p:cNvSpPr>
              <a:spLocks/>
            </p:cNvSpPr>
            <p:nvPr userDrawn="1"/>
          </p:nvSpPr>
          <p:spPr bwMode="auto">
            <a:xfrm>
              <a:off x="2728913" y="5651500"/>
              <a:ext cx="222250" cy="539750"/>
            </a:xfrm>
            <a:custGeom>
              <a:avLst/>
              <a:gdLst>
                <a:gd name="T0" fmla="*/ 140 w 140"/>
                <a:gd name="T1" fmla="*/ 48 h 340"/>
                <a:gd name="T2" fmla="*/ 51 w 140"/>
                <a:gd name="T3" fmla="*/ 48 h 340"/>
                <a:gd name="T4" fmla="*/ 51 w 140"/>
                <a:gd name="T5" fmla="*/ 144 h 340"/>
                <a:gd name="T6" fmla="*/ 129 w 140"/>
                <a:gd name="T7" fmla="*/ 144 h 340"/>
                <a:gd name="T8" fmla="*/ 129 w 140"/>
                <a:gd name="T9" fmla="*/ 192 h 340"/>
                <a:gd name="T10" fmla="*/ 51 w 140"/>
                <a:gd name="T11" fmla="*/ 192 h 340"/>
                <a:gd name="T12" fmla="*/ 51 w 140"/>
                <a:gd name="T13" fmla="*/ 292 h 340"/>
                <a:gd name="T14" fmla="*/ 140 w 140"/>
                <a:gd name="T15" fmla="*/ 292 h 340"/>
                <a:gd name="T16" fmla="*/ 140 w 140"/>
                <a:gd name="T17" fmla="*/ 340 h 340"/>
                <a:gd name="T18" fmla="*/ 0 w 140"/>
                <a:gd name="T19" fmla="*/ 340 h 340"/>
                <a:gd name="T20" fmla="*/ 0 w 140"/>
                <a:gd name="T21" fmla="*/ 0 h 340"/>
                <a:gd name="T22" fmla="*/ 140 w 140"/>
                <a:gd name="T23" fmla="*/ 0 h 340"/>
                <a:gd name="T24" fmla="*/ 140 w 140"/>
                <a:gd name="T25" fmla="*/ 4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340">
                  <a:moveTo>
                    <a:pt x="140" y="48"/>
                  </a:moveTo>
                  <a:lnTo>
                    <a:pt x="51" y="48"/>
                  </a:lnTo>
                  <a:lnTo>
                    <a:pt x="51" y="144"/>
                  </a:lnTo>
                  <a:lnTo>
                    <a:pt x="129" y="144"/>
                  </a:lnTo>
                  <a:lnTo>
                    <a:pt x="129" y="192"/>
                  </a:lnTo>
                  <a:lnTo>
                    <a:pt x="51" y="192"/>
                  </a:lnTo>
                  <a:lnTo>
                    <a:pt x="51" y="292"/>
                  </a:lnTo>
                  <a:lnTo>
                    <a:pt x="140" y="292"/>
                  </a:lnTo>
                  <a:lnTo>
                    <a:pt x="140" y="340"/>
                  </a:lnTo>
                  <a:lnTo>
                    <a:pt x="0" y="340"/>
                  </a:lnTo>
                  <a:lnTo>
                    <a:pt x="0" y="0"/>
                  </a:lnTo>
                  <a:lnTo>
                    <a:pt x="140" y="0"/>
                  </a:lnTo>
                  <a:lnTo>
                    <a:pt x="140" y="48"/>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0"/>
            <p:cNvSpPr>
              <a:spLocks/>
            </p:cNvSpPr>
            <p:nvPr userDrawn="1"/>
          </p:nvSpPr>
          <p:spPr bwMode="auto">
            <a:xfrm>
              <a:off x="3082925" y="5648325"/>
              <a:ext cx="274638" cy="549275"/>
            </a:xfrm>
            <a:custGeom>
              <a:avLst/>
              <a:gdLst>
                <a:gd name="T0" fmla="*/ 47 w 94"/>
                <a:gd name="T1" fmla="*/ 0 h 185"/>
                <a:gd name="T2" fmla="*/ 80 w 94"/>
                <a:gd name="T3" fmla="*/ 11 h 185"/>
                <a:gd name="T4" fmla="*/ 90 w 94"/>
                <a:gd name="T5" fmla="*/ 27 h 185"/>
                <a:gd name="T6" fmla="*/ 93 w 94"/>
                <a:gd name="T7" fmla="*/ 50 h 185"/>
                <a:gd name="T8" fmla="*/ 64 w 94"/>
                <a:gd name="T9" fmla="*/ 50 h 185"/>
                <a:gd name="T10" fmla="*/ 64 w 94"/>
                <a:gd name="T11" fmla="*/ 39 h 185"/>
                <a:gd name="T12" fmla="*/ 60 w 94"/>
                <a:gd name="T13" fmla="*/ 31 h 185"/>
                <a:gd name="T14" fmla="*/ 47 w 94"/>
                <a:gd name="T15" fmla="*/ 26 h 185"/>
                <a:gd name="T16" fmla="*/ 40 w 94"/>
                <a:gd name="T17" fmla="*/ 27 h 185"/>
                <a:gd name="T18" fmla="*/ 35 w 94"/>
                <a:gd name="T19" fmla="*/ 31 h 185"/>
                <a:gd name="T20" fmla="*/ 30 w 94"/>
                <a:gd name="T21" fmla="*/ 49 h 185"/>
                <a:gd name="T22" fmla="*/ 31 w 94"/>
                <a:gd name="T23" fmla="*/ 58 h 185"/>
                <a:gd name="T24" fmla="*/ 33 w 94"/>
                <a:gd name="T25" fmla="*/ 64 h 185"/>
                <a:gd name="T26" fmla="*/ 37 w 94"/>
                <a:gd name="T27" fmla="*/ 69 h 185"/>
                <a:gd name="T28" fmla="*/ 45 w 94"/>
                <a:gd name="T29" fmla="*/ 73 h 185"/>
                <a:gd name="T30" fmla="*/ 67 w 94"/>
                <a:gd name="T31" fmla="*/ 82 h 185"/>
                <a:gd name="T32" fmla="*/ 80 w 94"/>
                <a:gd name="T33" fmla="*/ 89 h 185"/>
                <a:gd name="T34" fmla="*/ 89 w 94"/>
                <a:gd name="T35" fmla="*/ 99 h 185"/>
                <a:gd name="T36" fmla="*/ 93 w 94"/>
                <a:gd name="T37" fmla="*/ 113 h 185"/>
                <a:gd name="T38" fmla="*/ 94 w 94"/>
                <a:gd name="T39" fmla="*/ 133 h 185"/>
                <a:gd name="T40" fmla="*/ 92 w 94"/>
                <a:gd name="T41" fmla="*/ 157 h 185"/>
                <a:gd name="T42" fmla="*/ 82 w 94"/>
                <a:gd name="T43" fmla="*/ 173 h 185"/>
                <a:gd name="T44" fmla="*/ 68 w 94"/>
                <a:gd name="T45" fmla="*/ 182 h 185"/>
                <a:gd name="T46" fmla="*/ 47 w 94"/>
                <a:gd name="T47" fmla="*/ 185 h 185"/>
                <a:gd name="T48" fmla="*/ 12 w 94"/>
                <a:gd name="T49" fmla="*/ 173 h 185"/>
                <a:gd name="T50" fmla="*/ 2 w 94"/>
                <a:gd name="T51" fmla="*/ 157 h 185"/>
                <a:gd name="T52" fmla="*/ 0 w 94"/>
                <a:gd name="T53" fmla="*/ 134 h 185"/>
                <a:gd name="T54" fmla="*/ 29 w 94"/>
                <a:gd name="T55" fmla="*/ 134 h 185"/>
                <a:gd name="T56" fmla="*/ 30 w 94"/>
                <a:gd name="T57" fmla="*/ 146 h 185"/>
                <a:gd name="T58" fmla="*/ 34 w 94"/>
                <a:gd name="T59" fmla="*/ 154 h 185"/>
                <a:gd name="T60" fmla="*/ 39 w 94"/>
                <a:gd name="T61" fmla="*/ 158 h 185"/>
                <a:gd name="T62" fmla="*/ 47 w 94"/>
                <a:gd name="T63" fmla="*/ 159 h 185"/>
                <a:gd name="T64" fmla="*/ 61 w 94"/>
                <a:gd name="T65" fmla="*/ 154 h 185"/>
                <a:gd name="T66" fmla="*/ 65 w 94"/>
                <a:gd name="T67" fmla="*/ 146 h 185"/>
                <a:gd name="T68" fmla="*/ 66 w 94"/>
                <a:gd name="T69" fmla="*/ 134 h 185"/>
                <a:gd name="T70" fmla="*/ 65 w 94"/>
                <a:gd name="T71" fmla="*/ 122 h 185"/>
                <a:gd name="T72" fmla="*/ 62 w 94"/>
                <a:gd name="T73" fmla="*/ 114 h 185"/>
                <a:gd name="T74" fmla="*/ 57 w 94"/>
                <a:gd name="T75" fmla="*/ 108 h 185"/>
                <a:gd name="T76" fmla="*/ 48 w 94"/>
                <a:gd name="T77" fmla="*/ 104 h 185"/>
                <a:gd name="T78" fmla="*/ 27 w 94"/>
                <a:gd name="T79" fmla="*/ 95 h 185"/>
                <a:gd name="T80" fmla="*/ 15 w 94"/>
                <a:gd name="T81" fmla="*/ 89 h 185"/>
                <a:gd name="T82" fmla="*/ 7 w 94"/>
                <a:gd name="T83" fmla="*/ 80 h 185"/>
                <a:gd name="T84" fmla="*/ 3 w 94"/>
                <a:gd name="T85" fmla="*/ 67 h 185"/>
                <a:gd name="T86" fmla="*/ 1 w 94"/>
                <a:gd name="T87" fmla="*/ 49 h 185"/>
                <a:gd name="T88" fmla="*/ 5 w 94"/>
                <a:gd name="T89" fmla="*/ 27 h 185"/>
                <a:gd name="T90" fmla="*/ 16 w 94"/>
                <a:gd name="T91" fmla="*/ 11 h 185"/>
                <a:gd name="T92" fmla="*/ 30 w 94"/>
                <a:gd name="T93" fmla="*/ 3 h 185"/>
                <a:gd name="T94" fmla="*/ 47 w 94"/>
                <a:gd name="T9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4" h="185">
                  <a:moveTo>
                    <a:pt x="47" y="0"/>
                  </a:moveTo>
                  <a:cubicBezTo>
                    <a:pt x="62" y="0"/>
                    <a:pt x="72" y="3"/>
                    <a:pt x="80" y="11"/>
                  </a:cubicBezTo>
                  <a:cubicBezTo>
                    <a:pt x="85" y="15"/>
                    <a:pt x="88" y="21"/>
                    <a:pt x="90" y="27"/>
                  </a:cubicBezTo>
                  <a:cubicBezTo>
                    <a:pt x="92" y="34"/>
                    <a:pt x="93" y="42"/>
                    <a:pt x="93" y="50"/>
                  </a:cubicBezTo>
                  <a:cubicBezTo>
                    <a:pt x="64" y="50"/>
                    <a:pt x="64" y="50"/>
                    <a:pt x="64" y="50"/>
                  </a:cubicBezTo>
                  <a:cubicBezTo>
                    <a:pt x="64" y="46"/>
                    <a:pt x="64" y="43"/>
                    <a:pt x="64" y="39"/>
                  </a:cubicBezTo>
                  <a:cubicBezTo>
                    <a:pt x="63" y="36"/>
                    <a:pt x="62" y="33"/>
                    <a:pt x="60" y="31"/>
                  </a:cubicBezTo>
                  <a:cubicBezTo>
                    <a:pt x="57" y="27"/>
                    <a:pt x="53" y="26"/>
                    <a:pt x="47" y="26"/>
                  </a:cubicBezTo>
                  <a:cubicBezTo>
                    <a:pt x="44" y="26"/>
                    <a:pt x="42" y="26"/>
                    <a:pt x="40" y="27"/>
                  </a:cubicBezTo>
                  <a:cubicBezTo>
                    <a:pt x="38" y="28"/>
                    <a:pt x="36" y="29"/>
                    <a:pt x="35" y="31"/>
                  </a:cubicBezTo>
                  <a:cubicBezTo>
                    <a:pt x="32" y="34"/>
                    <a:pt x="30" y="40"/>
                    <a:pt x="30" y="49"/>
                  </a:cubicBezTo>
                  <a:cubicBezTo>
                    <a:pt x="30" y="52"/>
                    <a:pt x="30" y="55"/>
                    <a:pt x="31" y="58"/>
                  </a:cubicBezTo>
                  <a:cubicBezTo>
                    <a:pt x="31" y="61"/>
                    <a:pt x="32" y="63"/>
                    <a:pt x="33" y="64"/>
                  </a:cubicBezTo>
                  <a:cubicBezTo>
                    <a:pt x="34" y="66"/>
                    <a:pt x="35" y="68"/>
                    <a:pt x="37" y="69"/>
                  </a:cubicBezTo>
                  <a:cubicBezTo>
                    <a:pt x="39" y="71"/>
                    <a:pt x="42" y="72"/>
                    <a:pt x="45" y="73"/>
                  </a:cubicBezTo>
                  <a:cubicBezTo>
                    <a:pt x="67" y="82"/>
                    <a:pt x="67" y="82"/>
                    <a:pt x="67" y="82"/>
                  </a:cubicBezTo>
                  <a:cubicBezTo>
                    <a:pt x="72" y="84"/>
                    <a:pt x="77" y="86"/>
                    <a:pt x="80" y="89"/>
                  </a:cubicBezTo>
                  <a:cubicBezTo>
                    <a:pt x="84" y="92"/>
                    <a:pt x="87" y="95"/>
                    <a:pt x="89" y="99"/>
                  </a:cubicBezTo>
                  <a:cubicBezTo>
                    <a:pt x="91" y="103"/>
                    <a:pt x="92" y="108"/>
                    <a:pt x="93" y="113"/>
                  </a:cubicBezTo>
                  <a:cubicBezTo>
                    <a:pt x="94" y="119"/>
                    <a:pt x="94" y="125"/>
                    <a:pt x="94" y="133"/>
                  </a:cubicBezTo>
                  <a:cubicBezTo>
                    <a:pt x="94" y="142"/>
                    <a:pt x="93" y="150"/>
                    <a:pt x="92" y="157"/>
                  </a:cubicBezTo>
                  <a:cubicBezTo>
                    <a:pt x="90" y="163"/>
                    <a:pt x="87" y="169"/>
                    <a:pt x="82" y="173"/>
                  </a:cubicBezTo>
                  <a:cubicBezTo>
                    <a:pt x="79" y="177"/>
                    <a:pt x="74" y="179"/>
                    <a:pt x="68" y="182"/>
                  </a:cubicBezTo>
                  <a:cubicBezTo>
                    <a:pt x="62" y="184"/>
                    <a:pt x="55" y="185"/>
                    <a:pt x="47" y="185"/>
                  </a:cubicBezTo>
                  <a:cubicBezTo>
                    <a:pt x="31" y="185"/>
                    <a:pt x="20" y="181"/>
                    <a:pt x="12" y="173"/>
                  </a:cubicBezTo>
                  <a:cubicBezTo>
                    <a:pt x="7" y="169"/>
                    <a:pt x="4" y="163"/>
                    <a:pt x="2" y="157"/>
                  </a:cubicBezTo>
                  <a:cubicBezTo>
                    <a:pt x="1" y="151"/>
                    <a:pt x="0" y="144"/>
                    <a:pt x="0" y="134"/>
                  </a:cubicBezTo>
                  <a:cubicBezTo>
                    <a:pt x="29" y="134"/>
                    <a:pt x="29" y="134"/>
                    <a:pt x="29" y="134"/>
                  </a:cubicBezTo>
                  <a:cubicBezTo>
                    <a:pt x="29" y="139"/>
                    <a:pt x="29" y="143"/>
                    <a:pt x="30" y="146"/>
                  </a:cubicBezTo>
                  <a:cubicBezTo>
                    <a:pt x="30" y="149"/>
                    <a:pt x="32" y="152"/>
                    <a:pt x="34" y="154"/>
                  </a:cubicBezTo>
                  <a:cubicBezTo>
                    <a:pt x="35" y="156"/>
                    <a:pt x="37" y="157"/>
                    <a:pt x="39" y="158"/>
                  </a:cubicBezTo>
                  <a:cubicBezTo>
                    <a:pt x="41" y="159"/>
                    <a:pt x="44" y="159"/>
                    <a:pt x="47" y="159"/>
                  </a:cubicBezTo>
                  <a:cubicBezTo>
                    <a:pt x="53" y="159"/>
                    <a:pt x="58" y="157"/>
                    <a:pt x="61" y="154"/>
                  </a:cubicBezTo>
                  <a:cubicBezTo>
                    <a:pt x="63" y="152"/>
                    <a:pt x="64" y="149"/>
                    <a:pt x="65" y="146"/>
                  </a:cubicBezTo>
                  <a:cubicBezTo>
                    <a:pt x="65" y="143"/>
                    <a:pt x="66" y="139"/>
                    <a:pt x="66" y="134"/>
                  </a:cubicBezTo>
                  <a:cubicBezTo>
                    <a:pt x="66" y="129"/>
                    <a:pt x="65" y="125"/>
                    <a:pt x="65" y="122"/>
                  </a:cubicBezTo>
                  <a:cubicBezTo>
                    <a:pt x="65" y="119"/>
                    <a:pt x="64" y="116"/>
                    <a:pt x="62" y="114"/>
                  </a:cubicBezTo>
                  <a:cubicBezTo>
                    <a:pt x="61" y="112"/>
                    <a:pt x="59" y="110"/>
                    <a:pt x="57" y="108"/>
                  </a:cubicBezTo>
                  <a:cubicBezTo>
                    <a:pt x="55" y="107"/>
                    <a:pt x="52" y="105"/>
                    <a:pt x="48" y="104"/>
                  </a:cubicBezTo>
                  <a:cubicBezTo>
                    <a:pt x="27" y="95"/>
                    <a:pt x="27" y="95"/>
                    <a:pt x="27" y="95"/>
                  </a:cubicBezTo>
                  <a:cubicBezTo>
                    <a:pt x="22" y="93"/>
                    <a:pt x="18" y="91"/>
                    <a:pt x="15" y="89"/>
                  </a:cubicBezTo>
                  <a:cubicBezTo>
                    <a:pt x="12" y="86"/>
                    <a:pt x="9" y="83"/>
                    <a:pt x="7" y="80"/>
                  </a:cubicBezTo>
                  <a:cubicBezTo>
                    <a:pt x="5" y="76"/>
                    <a:pt x="4" y="72"/>
                    <a:pt x="3" y="67"/>
                  </a:cubicBezTo>
                  <a:cubicBezTo>
                    <a:pt x="2" y="62"/>
                    <a:pt x="1" y="56"/>
                    <a:pt x="1" y="49"/>
                  </a:cubicBezTo>
                  <a:cubicBezTo>
                    <a:pt x="1" y="41"/>
                    <a:pt x="3" y="34"/>
                    <a:pt x="5" y="27"/>
                  </a:cubicBezTo>
                  <a:cubicBezTo>
                    <a:pt x="8" y="21"/>
                    <a:pt x="11" y="15"/>
                    <a:pt x="16" y="11"/>
                  </a:cubicBezTo>
                  <a:cubicBezTo>
                    <a:pt x="20" y="7"/>
                    <a:pt x="25" y="5"/>
                    <a:pt x="30" y="3"/>
                  </a:cubicBezTo>
                  <a:cubicBezTo>
                    <a:pt x="35" y="1"/>
                    <a:pt x="41" y="0"/>
                    <a:pt x="47" y="0"/>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1"/>
            <p:cNvSpPr>
              <a:spLocks/>
            </p:cNvSpPr>
            <p:nvPr userDrawn="1"/>
          </p:nvSpPr>
          <p:spPr bwMode="auto">
            <a:xfrm>
              <a:off x="3500438" y="5651500"/>
              <a:ext cx="225425" cy="539750"/>
            </a:xfrm>
            <a:custGeom>
              <a:avLst/>
              <a:gdLst>
                <a:gd name="T0" fmla="*/ 142 w 142"/>
                <a:gd name="T1" fmla="*/ 48 h 340"/>
                <a:gd name="T2" fmla="*/ 54 w 142"/>
                <a:gd name="T3" fmla="*/ 48 h 340"/>
                <a:gd name="T4" fmla="*/ 54 w 142"/>
                <a:gd name="T5" fmla="*/ 144 h 340"/>
                <a:gd name="T6" fmla="*/ 129 w 142"/>
                <a:gd name="T7" fmla="*/ 144 h 340"/>
                <a:gd name="T8" fmla="*/ 129 w 142"/>
                <a:gd name="T9" fmla="*/ 192 h 340"/>
                <a:gd name="T10" fmla="*/ 54 w 142"/>
                <a:gd name="T11" fmla="*/ 192 h 340"/>
                <a:gd name="T12" fmla="*/ 54 w 142"/>
                <a:gd name="T13" fmla="*/ 292 h 340"/>
                <a:gd name="T14" fmla="*/ 142 w 142"/>
                <a:gd name="T15" fmla="*/ 292 h 340"/>
                <a:gd name="T16" fmla="*/ 142 w 142"/>
                <a:gd name="T17" fmla="*/ 340 h 340"/>
                <a:gd name="T18" fmla="*/ 0 w 142"/>
                <a:gd name="T19" fmla="*/ 340 h 340"/>
                <a:gd name="T20" fmla="*/ 0 w 142"/>
                <a:gd name="T21" fmla="*/ 0 h 340"/>
                <a:gd name="T22" fmla="*/ 142 w 142"/>
                <a:gd name="T23" fmla="*/ 0 h 340"/>
                <a:gd name="T24" fmla="*/ 142 w 142"/>
                <a:gd name="T25" fmla="*/ 4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2" h="340">
                  <a:moveTo>
                    <a:pt x="142" y="48"/>
                  </a:moveTo>
                  <a:lnTo>
                    <a:pt x="54" y="48"/>
                  </a:lnTo>
                  <a:lnTo>
                    <a:pt x="54" y="144"/>
                  </a:lnTo>
                  <a:lnTo>
                    <a:pt x="129" y="144"/>
                  </a:lnTo>
                  <a:lnTo>
                    <a:pt x="129" y="192"/>
                  </a:lnTo>
                  <a:lnTo>
                    <a:pt x="54" y="192"/>
                  </a:lnTo>
                  <a:lnTo>
                    <a:pt x="54" y="292"/>
                  </a:lnTo>
                  <a:lnTo>
                    <a:pt x="142" y="292"/>
                  </a:lnTo>
                  <a:lnTo>
                    <a:pt x="142" y="340"/>
                  </a:lnTo>
                  <a:lnTo>
                    <a:pt x="0" y="340"/>
                  </a:lnTo>
                  <a:lnTo>
                    <a:pt x="0" y="0"/>
                  </a:lnTo>
                  <a:lnTo>
                    <a:pt x="142" y="0"/>
                  </a:lnTo>
                  <a:lnTo>
                    <a:pt x="142" y="48"/>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2"/>
            <p:cNvSpPr>
              <a:spLocks noEditPoints="1"/>
            </p:cNvSpPr>
            <p:nvPr userDrawn="1"/>
          </p:nvSpPr>
          <p:spPr bwMode="auto">
            <a:xfrm>
              <a:off x="3867150" y="5651500"/>
              <a:ext cx="288925" cy="539750"/>
            </a:xfrm>
            <a:custGeom>
              <a:avLst/>
              <a:gdLst>
                <a:gd name="T0" fmla="*/ 46 w 99"/>
                <a:gd name="T1" fmla="*/ 0 h 182"/>
                <a:gd name="T2" fmla="*/ 82 w 99"/>
                <a:gd name="T3" fmla="*/ 13 h 182"/>
                <a:gd name="T4" fmla="*/ 93 w 99"/>
                <a:gd name="T5" fmla="*/ 54 h 182"/>
                <a:gd name="T6" fmla="*/ 88 w 99"/>
                <a:gd name="T7" fmla="*/ 83 h 182"/>
                <a:gd name="T8" fmla="*/ 72 w 99"/>
                <a:gd name="T9" fmla="*/ 101 h 182"/>
                <a:gd name="T10" fmla="*/ 99 w 99"/>
                <a:gd name="T11" fmla="*/ 182 h 182"/>
                <a:gd name="T12" fmla="*/ 69 w 99"/>
                <a:gd name="T13" fmla="*/ 182 h 182"/>
                <a:gd name="T14" fmla="*/ 45 w 99"/>
                <a:gd name="T15" fmla="*/ 108 h 182"/>
                <a:gd name="T16" fmla="*/ 29 w 99"/>
                <a:gd name="T17" fmla="*/ 108 h 182"/>
                <a:gd name="T18" fmla="*/ 29 w 99"/>
                <a:gd name="T19" fmla="*/ 182 h 182"/>
                <a:gd name="T20" fmla="*/ 0 w 99"/>
                <a:gd name="T21" fmla="*/ 182 h 182"/>
                <a:gd name="T22" fmla="*/ 0 w 99"/>
                <a:gd name="T23" fmla="*/ 0 h 182"/>
                <a:gd name="T24" fmla="*/ 46 w 99"/>
                <a:gd name="T25" fmla="*/ 0 h 182"/>
                <a:gd name="T26" fmla="*/ 29 w 99"/>
                <a:gd name="T27" fmla="*/ 26 h 182"/>
                <a:gd name="T28" fmla="*/ 29 w 99"/>
                <a:gd name="T29" fmla="*/ 82 h 182"/>
                <a:gd name="T30" fmla="*/ 46 w 99"/>
                <a:gd name="T31" fmla="*/ 82 h 182"/>
                <a:gd name="T32" fmla="*/ 56 w 99"/>
                <a:gd name="T33" fmla="*/ 80 h 182"/>
                <a:gd name="T34" fmla="*/ 61 w 99"/>
                <a:gd name="T35" fmla="*/ 74 h 182"/>
                <a:gd name="T36" fmla="*/ 63 w 99"/>
                <a:gd name="T37" fmla="*/ 65 h 182"/>
                <a:gd name="T38" fmla="*/ 64 w 99"/>
                <a:gd name="T39" fmla="*/ 54 h 182"/>
                <a:gd name="T40" fmla="*/ 63 w 99"/>
                <a:gd name="T41" fmla="*/ 43 h 182"/>
                <a:gd name="T42" fmla="*/ 61 w 99"/>
                <a:gd name="T43" fmla="*/ 34 h 182"/>
                <a:gd name="T44" fmla="*/ 56 w 99"/>
                <a:gd name="T45" fmla="*/ 28 h 182"/>
                <a:gd name="T46" fmla="*/ 46 w 99"/>
                <a:gd name="T47" fmla="*/ 26 h 182"/>
                <a:gd name="T48" fmla="*/ 29 w 99"/>
                <a:gd name="T49" fmla="*/ 26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182">
                  <a:moveTo>
                    <a:pt x="46" y="0"/>
                  </a:moveTo>
                  <a:cubicBezTo>
                    <a:pt x="63" y="0"/>
                    <a:pt x="75" y="4"/>
                    <a:pt x="82" y="13"/>
                  </a:cubicBezTo>
                  <a:cubicBezTo>
                    <a:pt x="89" y="21"/>
                    <a:pt x="93" y="35"/>
                    <a:pt x="93" y="54"/>
                  </a:cubicBezTo>
                  <a:cubicBezTo>
                    <a:pt x="93" y="65"/>
                    <a:pt x="91" y="75"/>
                    <a:pt x="88" y="83"/>
                  </a:cubicBezTo>
                  <a:cubicBezTo>
                    <a:pt x="85" y="91"/>
                    <a:pt x="80" y="97"/>
                    <a:pt x="72" y="101"/>
                  </a:cubicBezTo>
                  <a:cubicBezTo>
                    <a:pt x="99" y="182"/>
                    <a:pt x="99" y="182"/>
                    <a:pt x="99" y="182"/>
                  </a:cubicBezTo>
                  <a:cubicBezTo>
                    <a:pt x="69" y="182"/>
                    <a:pt x="69" y="182"/>
                    <a:pt x="69" y="182"/>
                  </a:cubicBezTo>
                  <a:cubicBezTo>
                    <a:pt x="45" y="108"/>
                    <a:pt x="45" y="108"/>
                    <a:pt x="45" y="108"/>
                  </a:cubicBezTo>
                  <a:cubicBezTo>
                    <a:pt x="29" y="108"/>
                    <a:pt x="29" y="108"/>
                    <a:pt x="29" y="108"/>
                  </a:cubicBezTo>
                  <a:cubicBezTo>
                    <a:pt x="29" y="182"/>
                    <a:pt x="29" y="182"/>
                    <a:pt x="29" y="182"/>
                  </a:cubicBezTo>
                  <a:cubicBezTo>
                    <a:pt x="0" y="182"/>
                    <a:pt x="0" y="182"/>
                    <a:pt x="0" y="182"/>
                  </a:cubicBezTo>
                  <a:cubicBezTo>
                    <a:pt x="0" y="0"/>
                    <a:pt x="0" y="0"/>
                    <a:pt x="0" y="0"/>
                  </a:cubicBezTo>
                  <a:lnTo>
                    <a:pt x="46" y="0"/>
                  </a:lnTo>
                  <a:close/>
                  <a:moveTo>
                    <a:pt x="29" y="26"/>
                  </a:moveTo>
                  <a:cubicBezTo>
                    <a:pt x="29" y="82"/>
                    <a:pt x="29" y="82"/>
                    <a:pt x="29" y="82"/>
                  </a:cubicBezTo>
                  <a:cubicBezTo>
                    <a:pt x="46" y="82"/>
                    <a:pt x="46" y="82"/>
                    <a:pt x="46" y="82"/>
                  </a:cubicBezTo>
                  <a:cubicBezTo>
                    <a:pt x="50" y="82"/>
                    <a:pt x="53" y="81"/>
                    <a:pt x="56" y="80"/>
                  </a:cubicBezTo>
                  <a:cubicBezTo>
                    <a:pt x="58" y="78"/>
                    <a:pt x="60" y="76"/>
                    <a:pt x="61" y="74"/>
                  </a:cubicBezTo>
                  <a:cubicBezTo>
                    <a:pt x="62" y="71"/>
                    <a:pt x="63" y="68"/>
                    <a:pt x="63" y="65"/>
                  </a:cubicBezTo>
                  <a:cubicBezTo>
                    <a:pt x="64" y="61"/>
                    <a:pt x="64" y="58"/>
                    <a:pt x="64" y="54"/>
                  </a:cubicBezTo>
                  <a:cubicBezTo>
                    <a:pt x="64" y="50"/>
                    <a:pt x="64" y="47"/>
                    <a:pt x="63" y="43"/>
                  </a:cubicBezTo>
                  <a:cubicBezTo>
                    <a:pt x="63" y="40"/>
                    <a:pt x="62" y="37"/>
                    <a:pt x="61" y="34"/>
                  </a:cubicBezTo>
                  <a:cubicBezTo>
                    <a:pt x="60" y="32"/>
                    <a:pt x="58" y="30"/>
                    <a:pt x="56" y="28"/>
                  </a:cubicBezTo>
                  <a:cubicBezTo>
                    <a:pt x="53" y="27"/>
                    <a:pt x="50" y="26"/>
                    <a:pt x="46" y="26"/>
                  </a:cubicBezTo>
                  <a:lnTo>
                    <a:pt x="29" y="26"/>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3"/>
            <p:cNvSpPr>
              <a:spLocks/>
            </p:cNvSpPr>
            <p:nvPr userDrawn="1"/>
          </p:nvSpPr>
          <p:spPr bwMode="auto">
            <a:xfrm>
              <a:off x="4256088" y="5651500"/>
              <a:ext cx="312738" cy="539750"/>
            </a:xfrm>
            <a:custGeom>
              <a:avLst/>
              <a:gdLst>
                <a:gd name="T0" fmla="*/ 57 w 197"/>
                <a:gd name="T1" fmla="*/ 0 h 340"/>
                <a:gd name="T2" fmla="*/ 99 w 197"/>
                <a:gd name="T3" fmla="*/ 258 h 340"/>
                <a:gd name="T4" fmla="*/ 140 w 197"/>
                <a:gd name="T5" fmla="*/ 0 h 340"/>
                <a:gd name="T6" fmla="*/ 197 w 197"/>
                <a:gd name="T7" fmla="*/ 0 h 340"/>
                <a:gd name="T8" fmla="*/ 125 w 197"/>
                <a:gd name="T9" fmla="*/ 340 h 340"/>
                <a:gd name="T10" fmla="*/ 72 w 197"/>
                <a:gd name="T11" fmla="*/ 340 h 340"/>
                <a:gd name="T12" fmla="*/ 0 w 197"/>
                <a:gd name="T13" fmla="*/ 0 h 340"/>
                <a:gd name="T14" fmla="*/ 57 w 197"/>
                <a:gd name="T15" fmla="*/ 0 h 3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 h="340">
                  <a:moveTo>
                    <a:pt x="57" y="0"/>
                  </a:moveTo>
                  <a:lnTo>
                    <a:pt x="99" y="258"/>
                  </a:lnTo>
                  <a:lnTo>
                    <a:pt x="140" y="0"/>
                  </a:lnTo>
                  <a:lnTo>
                    <a:pt x="197" y="0"/>
                  </a:lnTo>
                  <a:lnTo>
                    <a:pt x="125" y="340"/>
                  </a:lnTo>
                  <a:lnTo>
                    <a:pt x="72" y="340"/>
                  </a:lnTo>
                  <a:lnTo>
                    <a:pt x="0" y="0"/>
                  </a:lnTo>
                  <a:lnTo>
                    <a:pt x="57" y="0"/>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4"/>
            <p:cNvSpPr>
              <a:spLocks/>
            </p:cNvSpPr>
            <p:nvPr userDrawn="1"/>
          </p:nvSpPr>
          <p:spPr bwMode="auto">
            <a:xfrm>
              <a:off x="4700588" y="5651500"/>
              <a:ext cx="222250" cy="539750"/>
            </a:xfrm>
            <a:custGeom>
              <a:avLst/>
              <a:gdLst>
                <a:gd name="T0" fmla="*/ 140 w 140"/>
                <a:gd name="T1" fmla="*/ 48 h 340"/>
                <a:gd name="T2" fmla="*/ 51 w 140"/>
                <a:gd name="T3" fmla="*/ 48 h 340"/>
                <a:gd name="T4" fmla="*/ 51 w 140"/>
                <a:gd name="T5" fmla="*/ 144 h 340"/>
                <a:gd name="T6" fmla="*/ 127 w 140"/>
                <a:gd name="T7" fmla="*/ 144 h 340"/>
                <a:gd name="T8" fmla="*/ 127 w 140"/>
                <a:gd name="T9" fmla="*/ 192 h 340"/>
                <a:gd name="T10" fmla="*/ 51 w 140"/>
                <a:gd name="T11" fmla="*/ 192 h 340"/>
                <a:gd name="T12" fmla="*/ 51 w 140"/>
                <a:gd name="T13" fmla="*/ 292 h 340"/>
                <a:gd name="T14" fmla="*/ 140 w 140"/>
                <a:gd name="T15" fmla="*/ 292 h 340"/>
                <a:gd name="T16" fmla="*/ 140 w 140"/>
                <a:gd name="T17" fmla="*/ 340 h 340"/>
                <a:gd name="T18" fmla="*/ 0 w 140"/>
                <a:gd name="T19" fmla="*/ 340 h 340"/>
                <a:gd name="T20" fmla="*/ 0 w 140"/>
                <a:gd name="T21" fmla="*/ 0 h 340"/>
                <a:gd name="T22" fmla="*/ 140 w 140"/>
                <a:gd name="T23" fmla="*/ 0 h 340"/>
                <a:gd name="T24" fmla="*/ 140 w 140"/>
                <a:gd name="T25" fmla="*/ 4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340">
                  <a:moveTo>
                    <a:pt x="140" y="48"/>
                  </a:moveTo>
                  <a:lnTo>
                    <a:pt x="51" y="48"/>
                  </a:lnTo>
                  <a:lnTo>
                    <a:pt x="51" y="144"/>
                  </a:lnTo>
                  <a:lnTo>
                    <a:pt x="127" y="144"/>
                  </a:lnTo>
                  <a:lnTo>
                    <a:pt x="127" y="192"/>
                  </a:lnTo>
                  <a:lnTo>
                    <a:pt x="51" y="192"/>
                  </a:lnTo>
                  <a:lnTo>
                    <a:pt x="51" y="292"/>
                  </a:lnTo>
                  <a:lnTo>
                    <a:pt x="140" y="292"/>
                  </a:lnTo>
                  <a:lnTo>
                    <a:pt x="140" y="340"/>
                  </a:lnTo>
                  <a:lnTo>
                    <a:pt x="0" y="340"/>
                  </a:lnTo>
                  <a:lnTo>
                    <a:pt x="0" y="0"/>
                  </a:lnTo>
                  <a:lnTo>
                    <a:pt x="140" y="0"/>
                  </a:lnTo>
                  <a:lnTo>
                    <a:pt x="140" y="48"/>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5"/>
            <p:cNvSpPr>
              <a:spLocks/>
            </p:cNvSpPr>
            <p:nvPr userDrawn="1"/>
          </p:nvSpPr>
          <p:spPr bwMode="auto">
            <a:xfrm>
              <a:off x="5249863" y="5651500"/>
              <a:ext cx="260350" cy="539750"/>
            </a:xfrm>
            <a:custGeom>
              <a:avLst/>
              <a:gdLst>
                <a:gd name="T0" fmla="*/ 164 w 164"/>
                <a:gd name="T1" fmla="*/ 48 h 340"/>
                <a:gd name="T2" fmla="*/ 109 w 164"/>
                <a:gd name="T3" fmla="*/ 48 h 340"/>
                <a:gd name="T4" fmla="*/ 109 w 164"/>
                <a:gd name="T5" fmla="*/ 340 h 340"/>
                <a:gd name="T6" fmla="*/ 56 w 164"/>
                <a:gd name="T7" fmla="*/ 340 h 340"/>
                <a:gd name="T8" fmla="*/ 56 w 164"/>
                <a:gd name="T9" fmla="*/ 48 h 340"/>
                <a:gd name="T10" fmla="*/ 0 w 164"/>
                <a:gd name="T11" fmla="*/ 48 h 340"/>
                <a:gd name="T12" fmla="*/ 0 w 164"/>
                <a:gd name="T13" fmla="*/ 0 h 340"/>
                <a:gd name="T14" fmla="*/ 164 w 164"/>
                <a:gd name="T15" fmla="*/ 0 h 340"/>
                <a:gd name="T16" fmla="*/ 164 w 164"/>
                <a:gd name="T17" fmla="*/ 4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340">
                  <a:moveTo>
                    <a:pt x="164" y="48"/>
                  </a:moveTo>
                  <a:lnTo>
                    <a:pt x="109" y="48"/>
                  </a:lnTo>
                  <a:lnTo>
                    <a:pt x="109" y="340"/>
                  </a:lnTo>
                  <a:lnTo>
                    <a:pt x="56" y="340"/>
                  </a:lnTo>
                  <a:lnTo>
                    <a:pt x="56" y="48"/>
                  </a:lnTo>
                  <a:lnTo>
                    <a:pt x="0" y="48"/>
                  </a:lnTo>
                  <a:lnTo>
                    <a:pt x="0" y="0"/>
                  </a:lnTo>
                  <a:lnTo>
                    <a:pt x="164" y="0"/>
                  </a:lnTo>
                  <a:lnTo>
                    <a:pt x="164" y="48"/>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6"/>
            <p:cNvSpPr>
              <a:spLocks/>
            </p:cNvSpPr>
            <p:nvPr userDrawn="1"/>
          </p:nvSpPr>
          <p:spPr bwMode="auto">
            <a:xfrm>
              <a:off x="5648325" y="5651500"/>
              <a:ext cx="268288" cy="539750"/>
            </a:xfrm>
            <a:custGeom>
              <a:avLst/>
              <a:gdLst>
                <a:gd name="T0" fmla="*/ 169 w 169"/>
                <a:gd name="T1" fmla="*/ 340 h 340"/>
                <a:gd name="T2" fmla="*/ 118 w 169"/>
                <a:gd name="T3" fmla="*/ 340 h 340"/>
                <a:gd name="T4" fmla="*/ 118 w 169"/>
                <a:gd name="T5" fmla="*/ 192 h 340"/>
                <a:gd name="T6" fmla="*/ 52 w 169"/>
                <a:gd name="T7" fmla="*/ 192 h 340"/>
                <a:gd name="T8" fmla="*/ 52 w 169"/>
                <a:gd name="T9" fmla="*/ 340 h 340"/>
                <a:gd name="T10" fmla="*/ 0 w 169"/>
                <a:gd name="T11" fmla="*/ 340 h 340"/>
                <a:gd name="T12" fmla="*/ 0 w 169"/>
                <a:gd name="T13" fmla="*/ 0 h 340"/>
                <a:gd name="T14" fmla="*/ 52 w 169"/>
                <a:gd name="T15" fmla="*/ 0 h 340"/>
                <a:gd name="T16" fmla="*/ 52 w 169"/>
                <a:gd name="T17" fmla="*/ 144 h 340"/>
                <a:gd name="T18" fmla="*/ 118 w 169"/>
                <a:gd name="T19" fmla="*/ 144 h 340"/>
                <a:gd name="T20" fmla="*/ 118 w 169"/>
                <a:gd name="T21" fmla="*/ 0 h 340"/>
                <a:gd name="T22" fmla="*/ 169 w 169"/>
                <a:gd name="T23" fmla="*/ 0 h 340"/>
                <a:gd name="T24" fmla="*/ 169 w 169"/>
                <a:gd name="T25"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340">
                  <a:moveTo>
                    <a:pt x="169" y="340"/>
                  </a:moveTo>
                  <a:lnTo>
                    <a:pt x="118" y="340"/>
                  </a:lnTo>
                  <a:lnTo>
                    <a:pt x="118" y="192"/>
                  </a:lnTo>
                  <a:lnTo>
                    <a:pt x="52" y="192"/>
                  </a:lnTo>
                  <a:lnTo>
                    <a:pt x="52" y="340"/>
                  </a:lnTo>
                  <a:lnTo>
                    <a:pt x="0" y="340"/>
                  </a:lnTo>
                  <a:lnTo>
                    <a:pt x="0" y="0"/>
                  </a:lnTo>
                  <a:lnTo>
                    <a:pt x="52" y="0"/>
                  </a:lnTo>
                  <a:lnTo>
                    <a:pt x="52" y="144"/>
                  </a:lnTo>
                  <a:lnTo>
                    <a:pt x="118" y="144"/>
                  </a:lnTo>
                  <a:lnTo>
                    <a:pt x="118" y="0"/>
                  </a:lnTo>
                  <a:lnTo>
                    <a:pt x="169" y="0"/>
                  </a:lnTo>
                  <a:lnTo>
                    <a:pt x="169" y="340"/>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7"/>
            <p:cNvSpPr>
              <a:spLocks/>
            </p:cNvSpPr>
            <p:nvPr userDrawn="1"/>
          </p:nvSpPr>
          <p:spPr bwMode="auto">
            <a:xfrm>
              <a:off x="6078538" y="5651500"/>
              <a:ext cx="222250" cy="539750"/>
            </a:xfrm>
            <a:custGeom>
              <a:avLst/>
              <a:gdLst>
                <a:gd name="T0" fmla="*/ 140 w 140"/>
                <a:gd name="T1" fmla="*/ 48 h 340"/>
                <a:gd name="T2" fmla="*/ 51 w 140"/>
                <a:gd name="T3" fmla="*/ 48 h 340"/>
                <a:gd name="T4" fmla="*/ 51 w 140"/>
                <a:gd name="T5" fmla="*/ 144 h 340"/>
                <a:gd name="T6" fmla="*/ 127 w 140"/>
                <a:gd name="T7" fmla="*/ 144 h 340"/>
                <a:gd name="T8" fmla="*/ 127 w 140"/>
                <a:gd name="T9" fmla="*/ 192 h 340"/>
                <a:gd name="T10" fmla="*/ 51 w 140"/>
                <a:gd name="T11" fmla="*/ 192 h 340"/>
                <a:gd name="T12" fmla="*/ 51 w 140"/>
                <a:gd name="T13" fmla="*/ 292 h 340"/>
                <a:gd name="T14" fmla="*/ 140 w 140"/>
                <a:gd name="T15" fmla="*/ 292 h 340"/>
                <a:gd name="T16" fmla="*/ 140 w 140"/>
                <a:gd name="T17" fmla="*/ 340 h 340"/>
                <a:gd name="T18" fmla="*/ 0 w 140"/>
                <a:gd name="T19" fmla="*/ 340 h 340"/>
                <a:gd name="T20" fmla="*/ 0 w 140"/>
                <a:gd name="T21" fmla="*/ 0 h 340"/>
                <a:gd name="T22" fmla="*/ 140 w 140"/>
                <a:gd name="T23" fmla="*/ 0 h 340"/>
                <a:gd name="T24" fmla="*/ 140 w 140"/>
                <a:gd name="T25" fmla="*/ 4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340">
                  <a:moveTo>
                    <a:pt x="140" y="48"/>
                  </a:moveTo>
                  <a:lnTo>
                    <a:pt x="51" y="48"/>
                  </a:lnTo>
                  <a:lnTo>
                    <a:pt x="51" y="144"/>
                  </a:lnTo>
                  <a:lnTo>
                    <a:pt x="127" y="144"/>
                  </a:lnTo>
                  <a:lnTo>
                    <a:pt x="127" y="192"/>
                  </a:lnTo>
                  <a:lnTo>
                    <a:pt x="51" y="192"/>
                  </a:lnTo>
                  <a:lnTo>
                    <a:pt x="51" y="292"/>
                  </a:lnTo>
                  <a:lnTo>
                    <a:pt x="140" y="292"/>
                  </a:lnTo>
                  <a:lnTo>
                    <a:pt x="140" y="340"/>
                  </a:lnTo>
                  <a:lnTo>
                    <a:pt x="0" y="340"/>
                  </a:lnTo>
                  <a:lnTo>
                    <a:pt x="0" y="0"/>
                  </a:lnTo>
                  <a:lnTo>
                    <a:pt x="140" y="0"/>
                  </a:lnTo>
                  <a:lnTo>
                    <a:pt x="140" y="48"/>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8"/>
            <p:cNvSpPr>
              <a:spLocks noEditPoints="1"/>
            </p:cNvSpPr>
            <p:nvPr userDrawn="1"/>
          </p:nvSpPr>
          <p:spPr bwMode="auto">
            <a:xfrm>
              <a:off x="6657975" y="5651500"/>
              <a:ext cx="268288" cy="539750"/>
            </a:xfrm>
            <a:custGeom>
              <a:avLst/>
              <a:gdLst>
                <a:gd name="T0" fmla="*/ 45 w 92"/>
                <a:gd name="T1" fmla="*/ 0 h 182"/>
                <a:gd name="T2" fmla="*/ 66 w 92"/>
                <a:gd name="T3" fmla="*/ 3 h 182"/>
                <a:gd name="T4" fmla="*/ 80 w 92"/>
                <a:gd name="T5" fmla="*/ 12 h 182"/>
                <a:gd name="T6" fmla="*/ 89 w 92"/>
                <a:gd name="T7" fmla="*/ 26 h 182"/>
                <a:gd name="T8" fmla="*/ 92 w 92"/>
                <a:gd name="T9" fmla="*/ 49 h 182"/>
                <a:gd name="T10" fmla="*/ 90 w 92"/>
                <a:gd name="T11" fmla="*/ 66 h 182"/>
                <a:gd name="T12" fmla="*/ 81 w 92"/>
                <a:gd name="T13" fmla="*/ 80 h 182"/>
                <a:gd name="T14" fmla="*/ 77 w 92"/>
                <a:gd name="T15" fmla="*/ 84 h 182"/>
                <a:gd name="T16" fmla="*/ 72 w 92"/>
                <a:gd name="T17" fmla="*/ 87 h 182"/>
                <a:gd name="T18" fmla="*/ 82 w 92"/>
                <a:gd name="T19" fmla="*/ 94 h 182"/>
                <a:gd name="T20" fmla="*/ 90 w 92"/>
                <a:gd name="T21" fmla="*/ 109 h 182"/>
                <a:gd name="T22" fmla="*/ 92 w 92"/>
                <a:gd name="T23" fmla="*/ 130 h 182"/>
                <a:gd name="T24" fmla="*/ 90 w 92"/>
                <a:gd name="T25" fmla="*/ 155 h 182"/>
                <a:gd name="T26" fmla="*/ 81 w 92"/>
                <a:gd name="T27" fmla="*/ 171 h 182"/>
                <a:gd name="T28" fmla="*/ 66 w 92"/>
                <a:gd name="T29" fmla="*/ 179 h 182"/>
                <a:gd name="T30" fmla="*/ 45 w 92"/>
                <a:gd name="T31" fmla="*/ 182 h 182"/>
                <a:gd name="T32" fmla="*/ 0 w 92"/>
                <a:gd name="T33" fmla="*/ 182 h 182"/>
                <a:gd name="T34" fmla="*/ 0 w 92"/>
                <a:gd name="T35" fmla="*/ 0 h 182"/>
                <a:gd name="T36" fmla="*/ 45 w 92"/>
                <a:gd name="T37" fmla="*/ 0 h 182"/>
                <a:gd name="T38" fmla="*/ 28 w 92"/>
                <a:gd name="T39" fmla="*/ 26 h 182"/>
                <a:gd name="T40" fmla="*/ 28 w 92"/>
                <a:gd name="T41" fmla="*/ 75 h 182"/>
                <a:gd name="T42" fmla="*/ 43 w 92"/>
                <a:gd name="T43" fmla="*/ 75 h 182"/>
                <a:gd name="T44" fmla="*/ 59 w 92"/>
                <a:gd name="T45" fmla="*/ 70 h 182"/>
                <a:gd name="T46" fmla="*/ 63 w 92"/>
                <a:gd name="T47" fmla="*/ 51 h 182"/>
                <a:gd name="T48" fmla="*/ 59 w 92"/>
                <a:gd name="T49" fmla="*/ 32 h 182"/>
                <a:gd name="T50" fmla="*/ 43 w 92"/>
                <a:gd name="T51" fmla="*/ 26 h 182"/>
                <a:gd name="T52" fmla="*/ 28 w 92"/>
                <a:gd name="T53" fmla="*/ 26 h 182"/>
                <a:gd name="T54" fmla="*/ 28 w 92"/>
                <a:gd name="T55" fmla="*/ 100 h 182"/>
                <a:gd name="T56" fmla="*/ 28 w 92"/>
                <a:gd name="T57" fmla="*/ 156 h 182"/>
                <a:gd name="T58" fmla="*/ 42 w 92"/>
                <a:gd name="T59" fmla="*/ 156 h 182"/>
                <a:gd name="T60" fmla="*/ 59 w 92"/>
                <a:gd name="T61" fmla="*/ 150 h 182"/>
                <a:gd name="T62" fmla="*/ 64 w 92"/>
                <a:gd name="T63" fmla="*/ 128 h 182"/>
                <a:gd name="T64" fmla="*/ 59 w 92"/>
                <a:gd name="T65" fmla="*/ 106 h 182"/>
                <a:gd name="T66" fmla="*/ 42 w 92"/>
                <a:gd name="T67" fmla="*/ 100 h 182"/>
                <a:gd name="T68" fmla="*/ 28 w 92"/>
                <a:gd name="T69" fmla="*/ 10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 h="182">
                  <a:moveTo>
                    <a:pt x="45" y="0"/>
                  </a:moveTo>
                  <a:cubicBezTo>
                    <a:pt x="54" y="0"/>
                    <a:pt x="61" y="1"/>
                    <a:pt x="66" y="3"/>
                  </a:cubicBezTo>
                  <a:cubicBezTo>
                    <a:pt x="72" y="5"/>
                    <a:pt x="77" y="8"/>
                    <a:pt x="80" y="12"/>
                  </a:cubicBezTo>
                  <a:cubicBezTo>
                    <a:pt x="85" y="16"/>
                    <a:pt x="88" y="21"/>
                    <a:pt x="89" y="26"/>
                  </a:cubicBezTo>
                  <a:cubicBezTo>
                    <a:pt x="91" y="31"/>
                    <a:pt x="92" y="39"/>
                    <a:pt x="92" y="49"/>
                  </a:cubicBezTo>
                  <a:cubicBezTo>
                    <a:pt x="92" y="55"/>
                    <a:pt x="91" y="61"/>
                    <a:pt x="90" y="66"/>
                  </a:cubicBezTo>
                  <a:cubicBezTo>
                    <a:pt x="88" y="71"/>
                    <a:pt x="86" y="76"/>
                    <a:pt x="81" y="80"/>
                  </a:cubicBezTo>
                  <a:cubicBezTo>
                    <a:pt x="80" y="82"/>
                    <a:pt x="79" y="83"/>
                    <a:pt x="77" y="84"/>
                  </a:cubicBezTo>
                  <a:cubicBezTo>
                    <a:pt x="76" y="85"/>
                    <a:pt x="74" y="86"/>
                    <a:pt x="72" y="87"/>
                  </a:cubicBezTo>
                  <a:cubicBezTo>
                    <a:pt x="76" y="89"/>
                    <a:pt x="79" y="91"/>
                    <a:pt x="82" y="94"/>
                  </a:cubicBezTo>
                  <a:cubicBezTo>
                    <a:pt x="86" y="98"/>
                    <a:pt x="89" y="103"/>
                    <a:pt x="90" y="109"/>
                  </a:cubicBezTo>
                  <a:cubicBezTo>
                    <a:pt x="92" y="114"/>
                    <a:pt x="92" y="122"/>
                    <a:pt x="92" y="130"/>
                  </a:cubicBezTo>
                  <a:cubicBezTo>
                    <a:pt x="92" y="141"/>
                    <a:pt x="92" y="149"/>
                    <a:pt x="90" y="155"/>
                  </a:cubicBezTo>
                  <a:cubicBezTo>
                    <a:pt x="88" y="161"/>
                    <a:pt x="85" y="166"/>
                    <a:pt x="81" y="171"/>
                  </a:cubicBezTo>
                  <a:cubicBezTo>
                    <a:pt x="77" y="175"/>
                    <a:pt x="72" y="178"/>
                    <a:pt x="66" y="179"/>
                  </a:cubicBezTo>
                  <a:cubicBezTo>
                    <a:pt x="61" y="181"/>
                    <a:pt x="54" y="182"/>
                    <a:pt x="45" y="182"/>
                  </a:cubicBezTo>
                  <a:cubicBezTo>
                    <a:pt x="0" y="182"/>
                    <a:pt x="0" y="182"/>
                    <a:pt x="0" y="182"/>
                  </a:cubicBezTo>
                  <a:cubicBezTo>
                    <a:pt x="0" y="0"/>
                    <a:pt x="0" y="0"/>
                    <a:pt x="0" y="0"/>
                  </a:cubicBezTo>
                  <a:lnTo>
                    <a:pt x="45" y="0"/>
                  </a:lnTo>
                  <a:close/>
                  <a:moveTo>
                    <a:pt x="28" y="26"/>
                  </a:moveTo>
                  <a:cubicBezTo>
                    <a:pt x="28" y="75"/>
                    <a:pt x="28" y="75"/>
                    <a:pt x="28" y="75"/>
                  </a:cubicBezTo>
                  <a:cubicBezTo>
                    <a:pt x="43" y="75"/>
                    <a:pt x="43" y="75"/>
                    <a:pt x="43" y="75"/>
                  </a:cubicBezTo>
                  <a:cubicBezTo>
                    <a:pt x="50" y="75"/>
                    <a:pt x="55" y="73"/>
                    <a:pt x="59" y="70"/>
                  </a:cubicBezTo>
                  <a:cubicBezTo>
                    <a:pt x="62" y="66"/>
                    <a:pt x="63" y="59"/>
                    <a:pt x="63" y="51"/>
                  </a:cubicBezTo>
                  <a:cubicBezTo>
                    <a:pt x="63" y="42"/>
                    <a:pt x="62" y="35"/>
                    <a:pt x="59" y="32"/>
                  </a:cubicBezTo>
                  <a:cubicBezTo>
                    <a:pt x="55" y="28"/>
                    <a:pt x="50" y="26"/>
                    <a:pt x="43" y="26"/>
                  </a:cubicBezTo>
                  <a:lnTo>
                    <a:pt x="28" y="26"/>
                  </a:lnTo>
                  <a:close/>
                  <a:moveTo>
                    <a:pt x="28" y="100"/>
                  </a:moveTo>
                  <a:cubicBezTo>
                    <a:pt x="28" y="156"/>
                    <a:pt x="28" y="156"/>
                    <a:pt x="28" y="156"/>
                  </a:cubicBezTo>
                  <a:cubicBezTo>
                    <a:pt x="42" y="156"/>
                    <a:pt x="42" y="156"/>
                    <a:pt x="42" y="156"/>
                  </a:cubicBezTo>
                  <a:cubicBezTo>
                    <a:pt x="50" y="156"/>
                    <a:pt x="55" y="154"/>
                    <a:pt x="59" y="150"/>
                  </a:cubicBezTo>
                  <a:cubicBezTo>
                    <a:pt x="62" y="146"/>
                    <a:pt x="64" y="139"/>
                    <a:pt x="64" y="128"/>
                  </a:cubicBezTo>
                  <a:cubicBezTo>
                    <a:pt x="64" y="118"/>
                    <a:pt x="62" y="111"/>
                    <a:pt x="59" y="106"/>
                  </a:cubicBezTo>
                  <a:cubicBezTo>
                    <a:pt x="55" y="102"/>
                    <a:pt x="50" y="100"/>
                    <a:pt x="42" y="100"/>
                  </a:cubicBezTo>
                  <a:lnTo>
                    <a:pt x="28" y="100"/>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9"/>
            <p:cNvSpPr>
              <a:spLocks/>
            </p:cNvSpPr>
            <p:nvPr userDrawn="1"/>
          </p:nvSpPr>
          <p:spPr bwMode="auto">
            <a:xfrm>
              <a:off x="7078663" y="5651500"/>
              <a:ext cx="222250" cy="539750"/>
            </a:xfrm>
            <a:custGeom>
              <a:avLst/>
              <a:gdLst>
                <a:gd name="T0" fmla="*/ 140 w 140"/>
                <a:gd name="T1" fmla="*/ 48 h 340"/>
                <a:gd name="T2" fmla="*/ 52 w 140"/>
                <a:gd name="T3" fmla="*/ 48 h 340"/>
                <a:gd name="T4" fmla="*/ 52 w 140"/>
                <a:gd name="T5" fmla="*/ 144 h 340"/>
                <a:gd name="T6" fmla="*/ 127 w 140"/>
                <a:gd name="T7" fmla="*/ 144 h 340"/>
                <a:gd name="T8" fmla="*/ 127 w 140"/>
                <a:gd name="T9" fmla="*/ 192 h 340"/>
                <a:gd name="T10" fmla="*/ 52 w 140"/>
                <a:gd name="T11" fmla="*/ 192 h 340"/>
                <a:gd name="T12" fmla="*/ 52 w 140"/>
                <a:gd name="T13" fmla="*/ 292 h 340"/>
                <a:gd name="T14" fmla="*/ 140 w 140"/>
                <a:gd name="T15" fmla="*/ 292 h 340"/>
                <a:gd name="T16" fmla="*/ 140 w 140"/>
                <a:gd name="T17" fmla="*/ 340 h 340"/>
                <a:gd name="T18" fmla="*/ 0 w 140"/>
                <a:gd name="T19" fmla="*/ 340 h 340"/>
                <a:gd name="T20" fmla="*/ 0 w 140"/>
                <a:gd name="T21" fmla="*/ 0 h 340"/>
                <a:gd name="T22" fmla="*/ 140 w 140"/>
                <a:gd name="T23" fmla="*/ 0 h 340"/>
                <a:gd name="T24" fmla="*/ 140 w 140"/>
                <a:gd name="T25" fmla="*/ 4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340">
                  <a:moveTo>
                    <a:pt x="140" y="48"/>
                  </a:moveTo>
                  <a:lnTo>
                    <a:pt x="52" y="48"/>
                  </a:lnTo>
                  <a:lnTo>
                    <a:pt x="52" y="144"/>
                  </a:lnTo>
                  <a:lnTo>
                    <a:pt x="127" y="144"/>
                  </a:lnTo>
                  <a:lnTo>
                    <a:pt x="127" y="192"/>
                  </a:lnTo>
                  <a:lnTo>
                    <a:pt x="52" y="192"/>
                  </a:lnTo>
                  <a:lnTo>
                    <a:pt x="52" y="292"/>
                  </a:lnTo>
                  <a:lnTo>
                    <a:pt x="140" y="292"/>
                  </a:lnTo>
                  <a:lnTo>
                    <a:pt x="140" y="340"/>
                  </a:lnTo>
                  <a:lnTo>
                    <a:pt x="0" y="340"/>
                  </a:lnTo>
                  <a:lnTo>
                    <a:pt x="0" y="0"/>
                  </a:lnTo>
                  <a:lnTo>
                    <a:pt x="140" y="0"/>
                  </a:lnTo>
                  <a:lnTo>
                    <a:pt x="140" y="48"/>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0"/>
            <p:cNvSpPr>
              <a:spLocks/>
            </p:cNvSpPr>
            <p:nvPr userDrawn="1"/>
          </p:nvSpPr>
          <p:spPr bwMode="auto">
            <a:xfrm>
              <a:off x="7432675" y="5648325"/>
              <a:ext cx="274638" cy="549275"/>
            </a:xfrm>
            <a:custGeom>
              <a:avLst/>
              <a:gdLst>
                <a:gd name="T0" fmla="*/ 47 w 94"/>
                <a:gd name="T1" fmla="*/ 0 h 185"/>
                <a:gd name="T2" fmla="*/ 80 w 94"/>
                <a:gd name="T3" fmla="*/ 11 h 185"/>
                <a:gd name="T4" fmla="*/ 90 w 94"/>
                <a:gd name="T5" fmla="*/ 27 h 185"/>
                <a:gd name="T6" fmla="*/ 93 w 94"/>
                <a:gd name="T7" fmla="*/ 50 h 185"/>
                <a:gd name="T8" fmla="*/ 64 w 94"/>
                <a:gd name="T9" fmla="*/ 50 h 185"/>
                <a:gd name="T10" fmla="*/ 63 w 94"/>
                <a:gd name="T11" fmla="*/ 39 h 185"/>
                <a:gd name="T12" fmla="*/ 60 w 94"/>
                <a:gd name="T13" fmla="*/ 31 h 185"/>
                <a:gd name="T14" fmla="*/ 47 w 94"/>
                <a:gd name="T15" fmla="*/ 26 h 185"/>
                <a:gd name="T16" fmla="*/ 40 w 94"/>
                <a:gd name="T17" fmla="*/ 27 h 185"/>
                <a:gd name="T18" fmla="*/ 35 w 94"/>
                <a:gd name="T19" fmla="*/ 31 h 185"/>
                <a:gd name="T20" fmla="*/ 30 w 94"/>
                <a:gd name="T21" fmla="*/ 49 h 185"/>
                <a:gd name="T22" fmla="*/ 30 w 94"/>
                <a:gd name="T23" fmla="*/ 58 h 185"/>
                <a:gd name="T24" fmla="*/ 32 w 94"/>
                <a:gd name="T25" fmla="*/ 64 h 185"/>
                <a:gd name="T26" fmla="*/ 37 w 94"/>
                <a:gd name="T27" fmla="*/ 69 h 185"/>
                <a:gd name="T28" fmla="*/ 45 w 94"/>
                <a:gd name="T29" fmla="*/ 73 h 185"/>
                <a:gd name="T30" fmla="*/ 66 w 94"/>
                <a:gd name="T31" fmla="*/ 82 h 185"/>
                <a:gd name="T32" fmla="*/ 80 w 94"/>
                <a:gd name="T33" fmla="*/ 89 h 185"/>
                <a:gd name="T34" fmla="*/ 88 w 94"/>
                <a:gd name="T35" fmla="*/ 99 h 185"/>
                <a:gd name="T36" fmla="*/ 93 w 94"/>
                <a:gd name="T37" fmla="*/ 113 h 185"/>
                <a:gd name="T38" fmla="*/ 94 w 94"/>
                <a:gd name="T39" fmla="*/ 133 h 185"/>
                <a:gd name="T40" fmla="*/ 91 w 94"/>
                <a:gd name="T41" fmla="*/ 157 h 185"/>
                <a:gd name="T42" fmla="*/ 82 w 94"/>
                <a:gd name="T43" fmla="*/ 173 h 185"/>
                <a:gd name="T44" fmla="*/ 68 w 94"/>
                <a:gd name="T45" fmla="*/ 182 h 185"/>
                <a:gd name="T46" fmla="*/ 47 w 94"/>
                <a:gd name="T47" fmla="*/ 185 h 185"/>
                <a:gd name="T48" fmla="*/ 11 w 94"/>
                <a:gd name="T49" fmla="*/ 173 h 185"/>
                <a:gd name="T50" fmla="*/ 2 w 94"/>
                <a:gd name="T51" fmla="*/ 157 h 185"/>
                <a:gd name="T52" fmla="*/ 0 w 94"/>
                <a:gd name="T53" fmla="*/ 134 h 185"/>
                <a:gd name="T54" fmla="*/ 28 w 94"/>
                <a:gd name="T55" fmla="*/ 134 h 185"/>
                <a:gd name="T56" fmla="*/ 29 w 94"/>
                <a:gd name="T57" fmla="*/ 146 h 185"/>
                <a:gd name="T58" fmla="*/ 33 w 94"/>
                <a:gd name="T59" fmla="*/ 154 h 185"/>
                <a:gd name="T60" fmla="*/ 39 w 94"/>
                <a:gd name="T61" fmla="*/ 158 h 185"/>
                <a:gd name="T62" fmla="*/ 47 w 94"/>
                <a:gd name="T63" fmla="*/ 159 h 185"/>
                <a:gd name="T64" fmla="*/ 60 w 94"/>
                <a:gd name="T65" fmla="*/ 154 h 185"/>
                <a:gd name="T66" fmla="*/ 64 w 94"/>
                <a:gd name="T67" fmla="*/ 146 h 185"/>
                <a:gd name="T68" fmla="*/ 65 w 94"/>
                <a:gd name="T69" fmla="*/ 134 h 185"/>
                <a:gd name="T70" fmla="*/ 65 w 94"/>
                <a:gd name="T71" fmla="*/ 122 h 185"/>
                <a:gd name="T72" fmla="*/ 62 w 94"/>
                <a:gd name="T73" fmla="*/ 114 h 185"/>
                <a:gd name="T74" fmla="*/ 57 w 94"/>
                <a:gd name="T75" fmla="*/ 108 h 185"/>
                <a:gd name="T76" fmla="*/ 48 w 94"/>
                <a:gd name="T77" fmla="*/ 104 h 185"/>
                <a:gd name="T78" fmla="*/ 26 w 94"/>
                <a:gd name="T79" fmla="*/ 95 h 185"/>
                <a:gd name="T80" fmla="*/ 15 w 94"/>
                <a:gd name="T81" fmla="*/ 89 h 185"/>
                <a:gd name="T82" fmla="*/ 7 w 94"/>
                <a:gd name="T83" fmla="*/ 80 h 185"/>
                <a:gd name="T84" fmla="*/ 3 w 94"/>
                <a:gd name="T85" fmla="*/ 67 h 185"/>
                <a:gd name="T86" fmla="*/ 1 w 94"/>
                <a:gd name="T87" fmla="*/ 49 h 185"/>
                <a:gd name="T88" fmla="*/ 5 w 94"/>
                <a:gd name="T89" fmla="*/ 27 h 185"/>
                <a:gd name="T90" fmla="*/ 16 w 94"/>
                <a:gd name="T91" fmla="*/ 11 h 185"/>
                <a:gd name="T92" fmla="*/ 30 w 94"/>
                <a:gd name="T93" fmla="*/ 3 h 185"/>
                <a:gd name="T94" fmla="*/ 47 w 94"/>
                <a:gd name="T9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4" h="185">
                  <a:moveTo>
                    <a:pt x="47" y="0"/>
                  </a:moveTo>
                  <a:cubicBezTo>
                    <a:pt x="61" y="0"/>
                    <a:pt x="72" y="3"/>
                    <a:pt x="80" y="11"/>
                  </a:cubicBezTo>
                  <a:cubicBezTo>
                    <a:pt x="85" y="15"/>
                    <a:pt x="88" y="21"/>
                    <a:pt x="90" y="27"/>
                  </a:cubicBezTo>
                  <a:cubicBezTo>
                    <a:pt x="92" y="34"/>
                    <a:pt x="93" y="42"/>
                    <a:pt x="93" y="50"/>
                  </a:cubicBezTo>
                  <a:cubicBezTo>
                    <a:pt x="64" y="50"/>
                    <a:pt x="64" y="50"/>
                    <a:pt x="64" y="50"/>
                  </a:cubicBezTo>
                  <a:cubicBezTo>
                    <a:pt x="64" y="46"/>
                    <a:pt x="64" y="43"/>
                    <a:pt x="63" y="39"/>
                  </a:cubicBezTo>
                  <a:cubicBezTo>
                    <a:pt x="63" y="36"/>
                    <a:pt x="62" y="33"/>
                    <a:pt x="60" y="31"/>
                  </a:cubicBezTo>
                  <a:cubicBezTo>
                    <a:pt x="57" y="27"/>
                    <a:pt x="53" y="26"/>
                    <a:pt x="47" y="26"/>
                  </a:cubicBezTo>
                  <a:cubicBezTo>
                    <a:pt x="44" y="26"/>
                    <a:pt x="42" y="26"/>
                    <a:pt x="40" y="27"/>
                  </a:cubicBezTo>
                  <a:cubicBezTo>
                    <a:pt x="38" y="28"/>
                    <a:pt x="36" y="29"/>
                    <a:pt x="35" y="31"/>
                  </a:cubicBezTo>
                  <a:cubicBezTo>
                    <a:pt x="31" y="34"/>
                    <a:pt x="30" y="40"/>
                    <a:pt x="30" y="49"/>
                  </a:cubicBezTo>
                  <a:cubicBezTo>
                    <a:pt x="30" y="52"/>
                    <a:pt x="30" y="55"/>
                    <a:pt x="30" y="58"/>
                  </a:cubicBezTo>
                  <a:cubicBezTo>
                    <a:pt x="31" y="61"/>
                    <a:pt x="31" y="63"/>
                    <a:pt x="32" y="64"/>
                  </a:cubicBezTo>
                  <a:cubicBezTo>
                    <a:pt x="34" y="66"/>
                    <a:pt x="35" y="68"/>
                    <a:pt x="37" y="69"/>
                  </a:cubicBezTo>
                  <a:cubicBezTo>
                    <a:pt x="39" y="71"/>
                    <a:pt x="42" y="72"/>
                    <a:pt x="45" y="73"/>
                  </a:cubicBezTo>
                  <a:cubicBezTo>
                    <a:pt x="66" y="82"/>
                    <a:pt x="66" y="82"/>
                    <a:pt x="66" y="82"/>
                  </a:cubicBezTo>
                  <a:cubicBezTo>
                    <a:pt x="72" y="84"/>
                    <a:pt x="76" y="86"/>
                    <a:pt x="80" y="89"/>
                  </a:cubicBezTo>
                  <a:cubicBezTo>
                    <a:pt x="83" y="92"/>
                    <a:pt x="86" y="95"/>
                    <a:pt x="88" y="99"/>
                  </a:cubicBezTo>
                  <a:cubicBezTo>
                    <a:pt x="90" y="103"/>
                    <a:pt x="92" y="108"/>
                    <a:pt x="93" y="113"/>
                  </a:cubicBezTo>
                  <a:cubicBezTo>
                    <a:pt x="93" y="119"/>
                    <a:pt x="94" y="125"/>
                    <a:pt x="94" y="133"/>
                  </a:cubicBezTo>
                  <a:cubicBezTo>
                    <a:pt x="94" y="142"/>
                    <a:pt x="93" y="150"/>
                    <a:pt x="91" y="157"/>
                  </a:cubicBezTo>
                  <a:cubicBezTo>
                    <a:pt x="90" y="163"/>
                    <a:pt x="87" y="169"/>
                    <a:pt x="82" y="173"/>
                  </a:cubicBezTo>
                  <a:cubicBezTo>
                    <a:pt x="78" y="177"/>
                    <a:pt x="74" y="179"/>
                    <a:pt x="68" y="182"/>
                  </a:cubicBezTo>
                  <a:cubicBezTo>
                    <a:pt x="62" y="184"/>
                    <a:pt x="55" y="185"/>
                    <a:pt x="47" y="185"/>
                  </a:cubicBezTo>
                  <a:cubicBezTo>
                    <a:pt x="31" y="185"/>
                    <a:pt x="19" y="181"/>
                    <a:pt x="11" y="173"/>
                  </a:cubicBezTo>
                  <a:cubicBezTo>
                    <a:pt x="7" y="169"/>
                    <a:pt x="4" y="163"/>
                    <a:pt x="2" y="157"/>
                  </a:cubicBezTo>
                  <a:cubicBezTo>
                    <a:pt x="0" y="151"/>
                    <a:pt x="0" y="144"/>
                    <a:pt x="0" y="134"/>
                  </a:cubicBezTo>
                  <a:cubicBezTo>
                    <a:pt x="28" y="134"/>
                    <a:pt x="28" y="134"/>
                    <a:pt x="28" y="134"/>
                  </a:cubicBezTo>
                  <a:cubicBezTo>
                    <a:pt x="28" y="139"/>
                    <a:pt x="29" y="143"/>
                    <a:pt x="29" y="146"/>
                  </a:cubicBezTo>
                  <a:cubicBezTo>
                    <a:pt x="30" y="149"/>
                    <a:pt x="31" y="152"/>
                    <a:pt x="33" y="154"/>
                  </a:cubicBezTo>
                  <a:cubicBezTo>
                    <a:pt x="35" y="156"/>
                    <a:pt x="36" y="157"/>
                    <a:pt x="39" y="158"/>
                  </a:cubicBezTo>
                  <a:cubicBezTo>
                    <a:pt x="41" y="159"/>
                    <a:pt x="43" y="159"/>
                    <a:pt x="47" y="159"/>
                  </a:cubicBezTo>
                  <a:cubicBezTo>
                    <a:pt x="53" y="159"/>
                    <a:pt x="58" y="157"/>
                    <a:pt x="60" y="154"/>
                  </a:cubicBezTo>
                  <a:cubicBezTo>
                    <a:pt x="62" y="152"/>
                    <a:pt x="64" y="149"/>
                    <a:pt x="64" y="146"/>
                  </a:cubicBezTo>
                  <a:cubicBezTo>
                    <a:pt x="65" y="143"/>
                    <a:pt x="65" y="139"/>
                    <a:pt x="65" y="134"/>
                  </a:cubicBezTo>
                  <a:cubicBezTo>
                    <a:pt x="65" y="129"/>
                    <a:pt x="65" y="125"/>
                    <a:pt x="65" y="122"/>
                  </a:cubicBezTo>
                  <a:cubicBezTo>
                    <a:pt x="64" y="119"/>
                    <a:pt x="63" y="116"/>
                    <a:pt x="62" y="114"/>
                  </a:cubicBezTo>
                  <a:cubicBezTo>
                    <a:pt x="61" y="112"/>
                    <a:pt x="59" y="110"/>
                    <a:pt x="57" y="108"/>
                  </a:cubicBezTo>
                  <a:cubicBezTo>
                    <a:pt x="55" y="107"/>
                    <a:pt x="52" y="105"/>
                    <a:pt x="48" y="104"/>
                  </a:cubicBezTo>
                  <a:cubicBezTo>
                    <a:pt x="26" y="95"/>
                    <a:pt x="26" y="95"/>
                    <a:pt x="26" y="95"/>
                  </a:cubicBezTo>
                  <a:cubicBezTo>
                    <a:pt x="22" y="93"/>
                    <a:pt x="18" y="91"/>
                    <a:pt x="15" y="89"/>
                  </a:cubicBezTo>
                  <a:cubicBezTo>
                    <a:pt x="11" y="86"/>
                    <a:pt x="9" y="83"/>
                    <a:pt x="7" y="80"/>
                  </a:cubicBezTo>
                  <a:cubicBezTo>
                    <a:pt x="5" y="76"/>
                    <a:pt x="3" y="72"/>
                    <a:pt x="3" y="67"/>
                  </a:cubicBezTo>
                  <a:cubicBezTo>
                    <a:pt x="2" y="62"/>
                    <a:pt x="1" y="56"/>
                    <a:pt x="1" y="49"/>
                  </a:cubicBezTo>
                  <a:cubicBezTo>
                    <a:pt x="1" y="41"/>
                    <a:pt x="2" y="34"/>
                    <a:pt x="5" y="27"/>
                  </a:cubicBezTo>
                  <a:cubicBezTo>
                    <a:pt x="7" y="21"/>
                    <a:pt x="11" y="15"/>
                    <a:pt x="16" y="11"/>
                  </a:cubicBezTo>
                  <a:cubicBezTo>
                    <a:pt x="20" y="7"/>
                    <a:pt x="24" y="5"/>
                    <a:pt x="30" y="3"/>
                  </a:cubicBezTo>
                  <a:cubicBezTo>
                    <a:pt x="35" y="1"/>
                    <a:pt x="41" y="0"/>
                    <a:pt x="47" y="0"/>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1"/>
            <p:cNvSpPr>
              <a:spLocks/>
            </p:cNvSpPr>
            <p:nvPr userDrawn="1"/>
          </p:nvSpPr>
          <p:spPr bwMode="auto">
            <a:xfrm>
              <a:off x="7831138" y="5651500"/>
              <a:ext cx="260350" cy="539750"/>
            </a:xfrm>
            <a:custGeom>
              <a:avLst/>
              <a:gdLst>
                <a:gd name="T0" fmla="*/ 164 w 164"/>
                <a:gd name="T1" fmla="*/ 48 h 340"/>
                <a:gd name="T2" fmla="*/ 109 w 164"/>
                <a:gd name="T3" fmla="*/ 48 h 340"/>
                <a:gd name="T4" fmla="*/ 109 w 164"/>
                <a:gd name="T5" fmla="*/ 340 h 340"/>
                <a:gd name="T6" fmla="*/ 55 w 164"/>
                <a:gd name="T7" fmla="*/ 340 h 340"/>
                <a:gd name="T8" fmla="*/ 55 w 164"/>
                <a:gd name="T9" fmla="*/ 48 h 340"/>
                <a:gd name="T10" fmla="*/ 0 w 164"/>
                <a:gd name="T11" fmla="*/ 48 h 340"/>
                <a:gd name="T12" fmla="*/ 0 w 164"/>
                <a:gd name="T13" fmla="*/ 0 h 340"/>
                <a:gd name="T14" fmla="*/ 164 w 164"/>
                <a:gd name="T15" fmla="*/ 0 h 340"/>
                <a:gd name="T16" fmla="*/ 164 w 164"/>
                <a:gd name="T17" fmla="*/ 4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340">
                  <a:moveTo>
                    <a:pt x="164" y="48"/>
                  </a:moveTo>
                  <a:lnTo>
                    <a:pt x="109" y="48"/>
                  </a:lnTo>
                  <a:lnTo>
                    <a:pt x="109" y="340"/>
                  </a:lnTo>
                  <a:lnTo>
                    <a:pt x="55" y="340"/>
                  </a:lnTo>
                  <a:lnTo>
                    <a:pt x="55" y="48"/>
                  </a:lnTo>
                  <a:lnTo>
                    <a:pt x="0" y="48"/>
                  </a:lnTo>
                  <a:lnTo>
                    <a:pt x="0" y="0"/>
                  </a:lnTo>
                  <a:lnTo>
                    <a:pt x="164" y="0"/>
                  </a:lnTo>
                  <a:lnTo>
                    <a:pt x="164" y="48"/>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22"/>
            <p:cNvSpPr>
              <a:spLocks/>
            </p:cNvSpPr>
            <p:nvPr userDrawn="1"/>
          </p:nvSpPr>
          <p:spPr bwMode="auto">
            <a:xfrm>
              <a:off x="8418513" y="5648325"/>
              <a:ext cx="274638" cy="549275"/>
            </a:xfrm>
            <a:custGeom>
              <a:avLst/>
              <a:gdLst>
                <a:gd name="T0" fmla="*/ 47 w 94"/>
                <a:gd name="T1" fmla="*/ 0 h 185"/>
                <a:gd name="T2" fmla="*/ 80 w 94"/>
                <a:gd name="T3" fmla="*/ 11 h 185"/>
                <a:gd name="T4" fmla="*/ 90 w 94"/>
                <a:gd name="T5" fmla="*/ 27 h 185"/>
                <a:gd name="T6" fmla="*/ 93 w 94"/>
                <a:gd name="T7" fmla="*/ 50 h 185"/>
                <a:gd name="T8" fmla="*/ 64 w 94"/>
                <a:gd name="T9" fmla="*/ 50 h 185"/>
                <a:gd name="T10" fmla="*/ 63 w 94"/>
                <a:gd name="T11" fmla="*/ 39 h 185"/>
                <a:gd name="T12" fmla="*/ 60 w 94"/>
                <a:gd name="T13" fmla="*/ 31 h 185"/>
                <a:gd name="T14" fmla="*/ 47 w 94"/>
                <a:gd name="T15" fmla="*/ 26 h 185"/>
                <a:gd name="T16" fmla="*/ 40 w 94"/>
                <a:gd name="T17" fmla="*/ 27 h 185"/>
                <a:gd name="T18" fmla="*/ 35 w 94"/>
                <a:gd name="T19" fmla="*/ 31 h 185"/>
                <a:gd name="T20" fmla="*/ 30 w 94"/>
                <a:gd name="T21" fmla="*/ 49 h 185"/>
                <a:gd name="T22" fmla="*/ 30 w 94"/>
                <a:gd name="T23" fmla="*/ 58 h 185"/>
                <a:gd name="T24" fmla="*/ 32 w 94"/>
                <a:gd name="T25" fmla="*/ 64 h 185"/>
                <a:gd name="T26" fmla="*/ 37 w 94"/>
                <a:gd name="T27" fmla="*/ 69 h 185"/>
                <a:gd name="T28" fmla="*/ 45 w 94"/>
                <a:gd name="T29" fmla="*/ 73 h 185"/>
                <a:gd name="T30" fmla="*/ 66 w 94"/>
                <a:gd name="T31" fmla="*/ 82 h 185"/>
                <a:gd name="T32" fmla="*/ 80 w 94"/>
                <a:gd name="T33" fmla="*/ 89 h 185"/>
                <a:gd name="T34" fmla="*/ 88 w 94"/>
                <a:gd name="T35" fmla="*/ 99 h 185"/>
                <a:gd name="T36" fmla="*/ 93 w 94"/>
                <a:gd name="T37" fmla="*/ 113 h 185"/>
                <a:gd name="T38" fmla="*/ 94 w 94"/>
                <a:gd name="T39" fmla="*/ 133 h 185"/>
                <a:gd name="T40" fmla="*/ 91 w 94"/>
                <a:gd name="T41" fmla="*/ 157 h 185"/>
                <a:gd name="T42" fmla="*/ 82 w 94"/>
                <a:gd name="T43" fmla="*/ 173 h 185"/>
                <a:gd name="T44" fmla="*/ 68 w 94"/>
                <a:gd name="T45" fmla="*/ 182 h 185"/>
                <a:gd name="T46" fmla="*/ 47 w 94"/>
                <a:gd name="T47" fmla="*/ 185 h 185"/>
                <a:gd name="T48" fmla="*/ 11 w 94"/>
                <a:gd name="T49" fmla="*/ 173 h 185"/>
                <a:gd name="T50" fmla="*/ 2 w 94"/>
                <a:gd name="T51" fmla="*/ 157 h 185"/>
                <a:gd name="T52" fmla="*/ 0 w 94"/>
                <a:gd name="T53" fmla="*/ 134 h 185"/>
                <a:gd name="T54" fmla="*/ 28 w 94"/>
                <a:gd name="T55" fmla="*/ 134 h 185"/>
                <a:gd name="T56" fmla="*/ 29 w 94"/>
                <a:gd name="T57" fmla="*/ 146 h 185"/>
                <a:gd name="T58" fmla="*/ 33 w 94"/>
                <a:gd name="T59" fmla="*/ 154 h 185"/>
                <a:gd name="T60" fmla="*/ 39 w 94"/>
                <a:gd name="T61" fmla="*/ 158 h 185"/>
                <a:gd name="T62" fmla="*/ 47 w 94"/>
                <a:gd name="T63" fmla="*/ 159 h 185"/>
                <a:gd name="T64" fmla="*/ 60 w 94"/>
                <a:gd name="T65" fmla="*/ 154 h 185"/>
                <a:gd name="T66" fmla="*/ 64 w 94"/>
                <a:gd name="T67" fmla="*/ 146 h 185"/>
                <a:gd name="T68" fmla="*/ 65 w 94"/>
                <a:gd name="T69" fmla="*/ 134 h 185"/>
                <a:gd name="T70" fmla="*/ 65 w 94"/>
                <a:gd name="T71" fmla="*/ 122 h 185"/>
                <a:gd name="T72" fmla="*/ 62 w 94"/>
                <a:gd name="T73" fmla="*/ 114 h 185"/>
                <a:gd name="T74" fmla="*/ 57 w 94"/>
                <a:gd name="T75" fmla="*/ 108 h 185"/>
                <a:gd name="T76" fmla="*/ 48 w 94"/>
                <a:gd name="T77" fmla="*/ 104 h 185"/>
                <a:gd name="T78" fmla="*/ 26 w 94"/>
                <a:gd name="T79" fmla="*/ 95 h 185"/>
                <a:gd name="T80" fmla="*/ 15 w 94"/>
                <a:gd name="T81" fmla="*/ 89 h 185"/>
                <a:gd name="T82" fmla="*/ 7 w 94"/>
                <a:gd name="T83" fmla="*/ 80 h 185"/>
                <a:gd name="T84" fmla="*/ 3 w 94"/>
                <a:gd name="T85" fmla="*/ 67 h 185"/>
                <a:gd name="T86" fmla="*/ 1 w 94"/>
                <a:gd name="T87" fmla="*/ 49 h 185"/>
                <a:gd name="T88" fmla="*/ 5 w 94"/>
                <a:gd name="T89" fmla="*/ 27 h 185"/>
                <a:gd name="T90" fmla="*/ 16 w 94"/>
                <a:gd name="T91" fmla="*/ 11 h 185"/>
                <a:gd name="T92" fmla="*/ 30 w 94"/>
                <a:gd name="T93" fmla="*/ 3 h 185"/>
                <a:gd name="T94" fmla="*/ 47 w 94"/>
                <a:gd name="T9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4" h="185">
                  <a:moveTo>
                    <a:pt x="47" y="0"/>
                  </a:moveTo>
                  <a:cubicBezTo>
                    <a:pt x="61" y="0"/>
                    <a:pt x="72" y="3"/>
                    <a:pt x="80" y="11"/>
                  </a:cubicBezTo>
                  <a:cubicBezTo>
                    <a:pt x="85" y="15"/>
                    <a:pt x="88" y="21"/>
                    <a:pt x="90" y="27"/>
                  </a:cubicBezTo>
                  <a:cubicBezTo>
                    <a:pt x="92" y="34"/>
                    <a:pt x="93" y="42"/>
                    <a:pt x="93" y="50"/>
                  </a:cubicBezTo>
                  <a:cubicBezTo>
                    <a:pt x="64" y="50"/>
                    <a:pt x="64" y="50"/>
                    <a:pt x="64" y="50"/>
                  </a:cubicBezTo>
                  <a:cubicBezTo>
                    <a:pt x="64" y="46"/>
                    <a:pt x="64" y="43"/>
                    <a:pt x="63" y="39"/>
                  </a:cubicBezTo>
                  <a:cubicBezTo>
                    <a:pt x="63" y="36"/>
                    <a:pt x="62" y="33"/>
                    <a:pt x="60" y="31"/>
                  </a:cubicBezTo>
                  <a:cubicBezTo>
                    <a:pt x="57" y="27"/>
                    <a:pt x="53" y="26"/>
                    <a:pt x="47" y="26"/>
                  </a:cubicBezTo>
                  <a:cubicBezTo>
                    <a:pt x="44" y="26"/>
                    <a:pt x="42" y="26"/>
                    <a:pt x="40" y="27"/>
                  </a:cubicBezTo>
                  <a:cubicBezTo>
                    <a:pt x="38" y="28"/>
                    <a:pt x="36" y="29"/>
                    <a:pt x="35" y="31"/>
                  </a:cubicBezTo>
                  <a:cubicBezTo>
                    <a:pt x="31" y="34"/>
                    <a:pt x="30" y="40"/>
                    <a:pt x="30" y="49"/>
                  </a:cubicBezTo>
                  <a:cubicBezTo>
                    <a:pt x="30" y="52"/>
                    <a:pt x="30" y="55"/>
                    <a:pt x="30" y="58"/>
                  </a:cubicBezTo>
                  <a:cubicBezTo>
                    <a:pt x="31" y="61"/>
                    <a:pt x="31" y="63"/>
                    <a:pt x="32" y="64"/>
                  </a:cubicBezTo>
                  <a:cubicBezTo>
                    <a:pt x="34" y="66"/>
                    <a:pt x="35" y="68"/>
                    <a:pt x="37" y="69"/>
                  </a:cubicBezTo>
                  <a:cubicBezTo>
                    <a:pt x="39" y="71"/>
                    <a:pt x="42" y="72"/>
                    <a:pt x="45" y="73"/>
                  </a:cubicBezTo>
                  <a:cubicBezTo>
                    <a:pt x="66" y="82"/>
                    <a:pt x="66" y="82"/>
                    <a:pt x="66" y="82"/>
                  </a:cubicBezTo>
                  <a:cubicBezTo>
                    <a:pt x="72" y="84"/>
                    <a:pt x="76" y="86"/>
                    <a:pt x="80" y="89"/>
                  </a:cubicBezTo>
                  <a:cubicBezTo>
                    <a:pt x="83" y="92"/>
                    <a:pt x="86" y="95"/>
                    <a:pt x="88" y="99"/>
                  </a:cubicBezTo>
                  <a:cubicBezTo>
                    <a:pt x="90" y="103"/>
                    <a:pt x="92" y="108"/>
                    <a:pt x="93" y="113"/>
                  </a:cubicBezTo>
                  <a:cubicBezTo>
                    <a:pt x="93" y="119"/>
                    <a:pt x="94" y="125"/>
                    <a:pt x="94" y="133"/>
                  </a:cubicBezTo>
                  <a:cubicBezTo>
                    <a:pt x="94" y="142"/>
                    <a:pt x="93" y="150"/>
                    <a:pt x="91" y="157"/>
                  </a:cubicBezTo>
                  <a:cubicBezTo>
                    <a:pt x="90" y="163"/>
                    <a:pt x="87" y="169"/>
                    <a:pt x="82" y="173"/>
                  </a:cubicBezTo>
                  <a:cubicBezTo>
                    <a:pt x="78" y="177"/>
                    <a:pt x="74" y="179"/>
                    <a:pt x="68" y="182"/>
                  </a:cubicBezTo>
                  <a:cubicBezTo>
                    <a:pt x="62" y="184"/>
                    <a:pt x="55" y="185"/>
                    <a:pt x="47" y="185"/>
                  </a:cubicBezTo>
                  <a:cubicBezTo>
                    <a:pt x="31" y="185"/>
                    <a:pt x="19" y="181"/>
                    <a:pt x="11" y="173"/>
                  </a:cubicBezTo>
                  <a:cubicBezTo>
                    <a:pt x="7" y="169"/>
                    <a:pt x="4" y="163"/>
                    <a:pt x="2" y="157"/>
                  </a:cubicBezTo>
                  <a:cubicBezTo>
                    <a:pt x="0" y="151"/>
                    <a:pt x="0" y="144"/>
                    <a:pt x="0" y="134"/>
                  </a:cubicBezTo>
                  <a:cubicBezTo>
                    <a:pt x="28" y="134"/>
                    <a:pt x="28" y="134"/>
                    <a:pt x="28" y="134"/>
                  </a:cubicBezTo>
                  <a:cubicBezTo>
                    <a:pt x="28" y="139"/>
                    <a:pt x="29" y="143"/>
                    <a:pt x="29" y="146"/>
                  </a:cubicBezTo>
                  <a:cubicBezTo>
                    <a:pt x="30" y="149"/>
                    <a:pt x="31" y="152"/>
                    <a:pt x="33" y="154"/>
                  </a:cubicBezTo>
                  <a:cubicBezTo>
                    <a:pt x="35" y="156"/>
                    <a:pt x="36" y="157"/>
                    <a:pt x="39" y="158"/>
                  </a:cubicBezTo>
                  <a:cubicBezTo>
                    <a:pt x="41" y="159"/>
                    <a:pt x="43" y="159"/>
                    <a:pt x="47" y="159"/>
                  </a:cubicBezTo>
                  <a:cubicBezTo>
                    <a:pt x="53" y="159"/>
                    <a:pt x="58" y="157"/>
                    <a:pt x="60" y="154"/>
                  </a:cubicBezTo>
                  <a:cubicBezTo>
                    <a:pt x="62" y="152"/>
                    <a:pt x="64" y="149"/>
                    <a:pt x="64" y="146"/>
                  </a:cubicBezTo>
                  <a:cubicBezTo>
                    <a:pt x="65" y="143"/>
                    <a:pt x="65" y="139"/>
                    <a:pt x="65" y="134"/>
                  </a:cubicBezTo>
                  <a:cubicBezTo>
                    <a:pt x="65" y="129"/>
                    <a:pt x="65" y="125"/>
                    <a:pt x="65" y="122"/>
                  </a:cubicBezTo>
                  <a:cubicBezTo>
                    <a:pt x="64" y="119"/>
                    <a:pt x="63" y="116"/>
                    <a:pt x="62" y="114"/>
                  </a:cubicBezTo>
                  <a:cubicBezTo>
                    <a:pt x="61" y="112"/>
                    <a:pt x="59" y="110"/>
                    <a:pt x="57" y="108"/>
                  </a:cubicBezTo>
                  <a:cubicBezTo>
                    <a:pt x="55" y="107"/>
                    <a:pt x="52" y="105"/>
                    <a:pt x="48" y="104"/>
                  </a:cubicBezTo>
                  <a:cubicBezTo>
                    <a:pt x="26" y="95"/>
                    <a:pt x="26" y="95"/>
                    <a:pt x="26" y="95"/>
                  </a:cubicBezTo>
                  <a:cubicBezTo>
                    <a:pt x="22" y="93"/>
                    <a:pt x="18" y="91"/>
                    <a:pt x="15" y="89"/>
                  </a:cubicBezTo>
                  <a:cubicBezTo>
                    <a:pt x="11" y="86"/>
                    <a:pt x="9" y="83"/>
                    <a:pt x="7" y="80"/>
                  </a:cubicBezTo>
                  <a:cubicBezTo>
                    <a:pt x="5" y="76"/>
                    <a:pt x="3" y="72"/>
                    <a:pt x="3" y="67"/>
                  </a:cubicBezTo>
                  <a:cubicBezTo>
                    <a:pt x="2" y="62"/>
                    <a:pt x="1" y="56"/>
                    <a:pt x="1" y="49"/>
                  </a:cubicBezTo>
                  <a:cubicBezTo>
                    <a:pt x="1" y="41"/>
                    <a:pt x="2" y="34"/>
                    <a:pt x="5" y="27"/>
                  </a:cubicBezTo>
                  <a:cubicBezTo>
                    <a:pt x="7" y="21"/>
                    <a:pt x="11" y="15"/>
                    <a:pt x="16" y="11"/>
                  </a:cubicBezTo>
                  <a:cubicBezTo>
                    <a:pt x="20" y="7"/>
                    <a:pt x="24" y="5"/>
                    <a:pt x="30" y="3"/>
                  </a:cubicBezTo>
                  <a:cubicBezTo>
                    <a:pt x="35" y="1"/>
                    <a:pt x="41" y="0"/>
                    <a:pt x="47" y="0"/>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rtl="0"/>
              <a:endParaRPr lang="en-US"/>
            </a:p>
          </p:txBody>
        </p:sp>
        <p:sp>
          <p:nvSpPr>
            <p:cNvPr id="29" name="Freeform 23"/>
            <p:cNvSpPr>
              <a:spLocks/>
            </p:cNvSpPr>
            <p:nvPr userDrawn="1"/>
          </p:nvSpPr>
          <p:spPr bwMode="auto">
            <a:xfrm>
              <a:off x="8837613" y="5651500"/>
              <a:ext cx="222250" cy="539750"/>
            </a:xfrm>
            <a:custGeom>
              <a:avLst/>
              <a:gdLst>
                <a:gd name="T0" fmla="*/ 140 w 140"/>
                <a:gd name="T1" fmla="*/ 48 h 340"/>
                <a:gd name="T2" fmla="*/ 53 w 140"/>
                <a:gd name="T3" fmla="*/ 48 h 340"/>
                <a:gd name="T4" fmla="*/ 53 w 140"/>
                <a:gd name="T5" fmla="*/ 144 h 340"/>
                <a:gd name="T6" fmla="*/ 129 w 140"/>
                <a:gd name="T7" fmla="*/ 144 h 340"/>
                <a:gd name="T8" fmla="*/ 129 w 140"/>
                <a:gd name="T9" fmla="*/ 192 h 340"/>
                <a:gd name="T10" fmla="*/ 53 w 140"/>
                <a:gd name="T11" fmla="*/ 192 h 340"/>
                <a:gd name="T12" fmla="*/ 53 w 140"/>
                <a:gd name="T13" fmla="*/ 292 h 340"/>
                <a:gd name="T14" fmla="*/ 140 w 140"/>
                <a:gd name="T15" fmla="*/ 292 h 340"/>
                <a:gd name="T16" fmla="*/ 140 w 140"/>
                <a:gd name="T17" fmla="*/ 340 h 340"/>
                <a:gd name="T18" fmla="*/ 0 w 140"/>
                <a:gd name="T19" fmla="*/ 340 h 340"/>
                <a:gd name="T20" fmla="*/ 0 w 140"/>
                <a:gd name="T21" fmla="*/ 0 h 340"/>
                <a:gd name="T22" fmla="*/ 140 w 140"/>
                <a:gd name="T23" fmla="*/ 0 h 340"/>
                <a:gd name="T24" fmla="*/ 140 w 140"/>
                <a:gd name="T25" fmla="*/ 4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340">
                  <a:moveTo>
                    <a:pt x="140" y="48"/>
                  </a:moveTo>
                  <a:lnTo>
                    <a:pt x="53" y="48"/>
                  </a:lnTo>
                  <a:lnTo>
                    <a:pt x="53" y="144"/>
                  </a:lnTo>
                  <a:lnTo>
                    <a:pt x="129" y="144"/>
                  </a:lnTo>
                  <a:lnTo>
                    <a:pt x="129" y="192"/>
                  </a:lnTo>
                  <a:lnTo>
                    <a:pt x="53" y="192"/>
                  </a:lnTo>
                  <a:lnTo>
                    <a:pt x="53" y="292"/>
                  </a:lnTo>
                  <a:lnTo>
                    <a:pt x="140" y="292"/>
                  </a:lnTo>
                  <a:lnTo>
                    <a:pt x="140" y="340"/>
                  </a:lnTo>
                  <a:lnTo>
                    <a:pt x="0" y="340"/>
                  </a:lnTo>
                  <a:lnTo>
                    <a:pt x="0" y="0"/>
                  </a:lnTo>
                  <a:lnTo>
                    <a:pt x="140" y="0"/>
                  </a:lnTo>
                  <a:lnTo>
                    <a:pt x="140" y="48"/>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rtl="0"/>
              <a:endParaRPr lang="en-US"/>
            </a:p>
          </p:txBody>
        </p:sp>
        <p:sp>
          <p:nvSpPr>
            <p:cNvPr id="30" name="Freeform 24"/>
            <p:cNvSpPr>
              <a:spLocks/>
            </p:cNvSpPr>
            <p:nvPr userDrawn="1"/>
          </p:nvSpPr>
          <p:spPr bwMode="auto">
            <a:xfrm>
              <a:off x="9188450" y="5645150"/>
              <a:ext cx="277813" cy="552450"/>
            </a:xfrm>
            <a:custGeom>
              <a:avLst/>
              <a:gdLst>
                <a:gd name="T0" fmla="*/ 49 w 95"/>
                <a:gd name="T1" fmla="*/ 0 h 186"/>
                <a:gd name="T2" fmla="*/ 67 w 95"/>
                <a:gd name="T3" fmla="*/ 3 h 186"/>
                <a:gd name="T4" fmla="*/ 81 w 95"/>
                <a:gd name="T5" fmla="*/ 12 h 186"/>
                <a:gd name="T6" fmla="*/ 91 w 95"/>
                <a:gd name="T7" fmla="*/ 28 h 186"/>
                <a:gd name="T8" fmla="*/ 95 w 95"/>
                <a:gd name="T9" fmla="*/ 50 h 186"/>
                <a:gd name="T10" fmla="*/ 67 w 95"/>
                <a:gd name="T11" fmla="*/ 50 h 186"/>
                <a:gd name="T12" fmla="*/ 66 w 95"/>
                <a:gd name="T13" fmla="*/ 41 h 186"/>
                <a:gd name="T14" fmla="*/ 62 w 95"/>
                <a:gd name="T15" fmla="*/ 33 h 186"/>
                <a:gd name="T16" fmla="*/ 57 w 95"/>
                <a:gd name="T17" fmla="*/ 28 h 186"/>
                <a:gd name="T18" fmla="*/ 49 w 95"/>
                <a:gd name="T19" fmla="*/ 26 h 186"/>
                <a:gd name="T20" fmla="*/ 41 w 95"/>
                <a:gd name="T21" fmla="*/ 28 h 186"/>
                <a:gd name="T22" fmla="*/ 35 w 95"/>
                <a:gd name="T23" fmla="*/ 33 h 186"/>
                <a:gd name="T24" fmla="*/ 30 w 95"/>
                <a:gd name="T25" fmla="*/ 54 h 186"/>
                <a:gd name="T26" fmla="*/ 29 w 95"/>
                <a:gd name="T27" fmla="*/ 93 h 186"/>
                <a:gd name="T28" fmla="*/ 30 w 95"/>
                <a:gd name="T29" fmla="*/ 133 h 186"/>
                <a:gd name="T30" fmla="*/ 35 w 95"/>
                <a:gd name="T31" fmla="*/ 154 h 186"/>
                <a:gd name="T32" fmla="*/ 41 w 95"/>
                <a:gd name="T33" fmla="*/ 159 h 186"/>
                <a:gd name="T34" fmla="*/ 49 w 95"/>
                <a:gd name="T35" fmla="*/ 160 h 186"/>
                <a:gd name="T36" fmla="*/ 57 w 95"/>
                <a:gd name="T37" fmla="*/ 159 h 186"/>
                <a:gd name="T38" fmla="*/ 62 w 95"/>
                <a:gd name="T39" fmla="*/ 154 h 186"/>
                <a:gd name="T40" fmla="*/ 66 w 95"/>
                <a:gd name="T41" fmla="*/ 146 h 186"/>
                <a:gd name="T42" fmla="*/ 67 w 95"/>
                <a:gd name="T43" fmla="*/ 136 h 186"/>
                <a:gd name="T44" fmla="*/ 95 w 95"/>
                <a:gd name="T45" fmla="*/ 136 h 186"/>
                <a:gd name="T46" fmla="*/ 91 w 95"/>
                <a:gd name="T47" fmla="*/ 158 h 186"/>
                <a:gd name="T48" fmla="*/ 80 w 95"/>
                <a:gd name="T49" fmla="*/ 175 h 186"/>
                <a:gd name="T50" fmla="*/ 67 w 95"/>
                <a:gd name="T51" fmla="*/ 183 h 186"/>
                <a:gd name="T52" fmla="*/ 49 w 95"/>
                <a:gd name="T53" fmla="*/ 186 h 186"/>
                <a:gd name="T54" fmla="*/ 28 w 95"/>
                <a:gd name="T55" fmla="*/ 182 h 186"/>
                <a:gd name="T56" fmla="*/ 14 w 95"/>
                <a:gd name="T57" fmla="*/ 171 h 186"/>
                <a:gd name="T58" fmla="*/ 6 w 95"/>
                <a:gd name="T59" fmla="*/ 159 h 186"/>
                <a:gd name="T60" fmla="*/ 2 w 95"/>
                <a:gd name="T61" fmla="*/ 143 h 186"/>
                <a:gd name="T62" fmla="*/ 1 w 95"/>
                <a:gd name="T63" fmla="*/ 121 h 186"/>
                <a:gd name="T64" fmla="*/ 0 w 95"/>
                <a:gd name="T65" fmla="*/ 93 h 186"/>
                <a:gd name="T66" fmla="*/ 1 w 95"/>
                <a:gd name="T67" fmla="*/ 65 h 186"/>
                <a:gd name="T68" fmla="*/ 2 w 95"/>
                <a:gd name="T69" fmla="*/ 44 h 186"/>
                <a:gd name="T70" fmla="*/ 6 w 95"/>
                <a:gd name="T71" fmla="*/ 28 h 186"/>
                <a:gd name="T72" fmla="*/ 14 w 95"/>
                <a:gd name="T73" fmla="*/ 16 h 186"/>
                <a:gd name="T74" fmla="*/ 28 w 95"/>
                <a:gd name="T75" fmla="*/ 5 h 186"/>
                <a:gd name="T76" fmla="*/ 49 w 95"/>
                <a:gd name="T77"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5" h="186">
                  <a:moveTo>
                    <a:pt x="49" y="0"/>
                  </a:moveTo>
                  <a:cubicBezTo>
                    <a:pt x="56" y="0"/>
                    <a:pt x="62" y="1"/>
                    <a:pt x="67" y="3"/>
                  </a:cubicBezTo>
                  <a:cubicBezTo>
                    <a:pt x="72" y="5"/>
                    <a:pt x="77" y="8"/>
                    <a:pt x="81" y="12"/>
                  </a:cubicBezTo>
                  <a:cubicBezTo>
                    <a:pt x="85" y="16"/>
                    <a:pt x="89" y="22"/>
                    <a:pt x="91" y="28"/>
                  </a:cubicBezTo>
                  <a:cubicBezTo>
                    <a:pt x="94" y="35"/>
                    <a:pt x="95" y="42"/>
                    <a:pt x="95" y="50"/>
                  </a:cubicBezTo>
                  <a:cubicBezTo>
                    <a:pt x="67" y="50"/>
                    <a:pt x="67" y="50"/>
                    <a:pt x="67" y="50"/>
                  </a:cubicBezTo>
                  <a:cubicBezTo>
                    <a:pt x="67" y="47"/>
                    <a:pt x="66" y="44"/>
                    <a:pt x="66" y="41"/>
                  </a:cubicBezTo>
                  <a:cubicBezTo>
                    <a:pt x="65" y="38"/>
                    <a:pt x="64" y="35"/>
                    <a:pt x="62" y="33"/>
                  </a:cubicBezTo>
                  <a:cubicBezTo>
                    <a:pt x="61" y="31"/>
                    <a:pt x="59" y="29"/>
                    <a:pt x="57" y="28"/>
                  </a:cubicBezTo>
                  <a:cubicBezTo>
                    <a:pt x="55" y="27"/>
                    <a:pt x="52" y="26"/>
                    <a:pt x="49" y="26"/>
                  </a:cubicBezTo>
                  <a:cubicBezTo>
                    <a:pt x="45" y="26"/>
                    <a:pt x="43" y="27"/>
                    <a:pt x="41" y="28"/>
                  </a:cubicBezTo>
                  <a:cubicBezTo>
                    <a:pt x="38" y="29"/>
                    <a:pt x="37" y="31"/>
                    <a:pt x="35" y="33"/>
                  </a:cubicBezTo>
                  <a:cubicBezTo>
                    <a:pt x="32" y="37"/>
                    <a:pt x="31" y="44"/>
                    <a:pt x="30" y="54"/>
                  </a:cubicBezTo>
                  <a:cubicBezTo>
                    <a:pt x="29" y="63"/>
                    <a:pt x="29" y="77"/>
                    <a:pt x="29" y="93"/>
                  </a:cubicBezTo>
                  <a:cubicBezTo>
                    <a:pt x="29" y="110"/>
                    <a:pt x="29" y="123"/>
                    <a:pt x="30" y="133"/>
                  </a:cubicBezTo>
                  <a:cubicBezTo>
                    <a:pt x="31" y="142"/>
                    <a:pt x="32" y="149"/>
                    <a:pt x="35" y="154"/>
                  </a:cubicBezTo>
                  <a:cubicBezTo>
                    <a:pt x="37" y="156"/>
                    <a:pt x="38" y="157"/>
                    <a:pt x="41" y="159"/>
                  </a:cubicBezTo>
                  <a:cubicBezTo>
                    <a:pt x="43" y="160"/>
                    <a:pt x="45" y="160"/>
                    <a:pt x="49" y="160"/>
                  </a:cubicBezTo>
                  <a:cubicBezTo>
                    <a:pt x="52" y="160"/>
                    <a:pt x="55" y="160"/>
                    <a:pt x="57" y="159"/>
                  </a:cubicBezTo>
                  <a:cubicBezTo>
                    <a:pt x="59" y="157"/>
                    <a:pt x="61" y="156"/>
                    <a:pt x="62" y="154"/>
                  </a:cubicBezTo>
                  <a:cubicBezTo>
                    <a:pt x="64" y="151"/>
                    <a:pt x="65" y="149"/>
                    <a:pt x="66" y="146"/>
                  </a:cubicBezTo>
                  <a:cubicBezTo>
                    <a:pt x="66" y="143"/>
                    <a:pt x="67" y="139"/>
                    <a:pt x="67" y="136"/>
                  </a:cubicBezTo>
                  <a:cubicBezTo>
                    <a:pt x="95" y="136"/>
                    <a:pt x="95" y="136"/>
                    <a:pt x="95" y="136"/>
                  </a:cubicBezTo>
                  <a:cubicBezTo>
                    <a:pt x="95" y="144"/>
                    <a:pt x="94" y="152"/>
                    <a:pt x="91" y="158"/>
                  </a:cubicBezTo>
                  <a:cubicBezTo>
                    <a:pt x="88" y="165"/>
                    <a:pt x="85" y="171"/>
                    <a:pt x="80" y="175"/>
                  </a:cubicBezTo>
                  <a:cubicBezTo>
                    <a:pt x="76" y="179"/>
                    <a:pt x="72" y="182"/>
                    <a:pt x="67" y="183"/>
                  </a:cubicBezTo>
                  <a:cubicBezTo>
                    <a:pt x="62" y="185"/>
                    <a:pt x="56" y="186"/>
                    <a:pt x="49" y="186"/>
                  </a:cubicBezTo>
                  <a:cubicBezTo>
                    <a:pt x="40" y="186"/>
                    <a:pt x="33" y="185"/>
                    <a:pt x="28" y="182"/>
                  </a:cubicBezTo>
                  <a:cubicBezTo>
                    <a:pt x="22" y="179"/>
                    <a:pt x="17" y="175"/>
                    <a:pt x="14" y="171"/>
                  </a:cubicBezTo>
                  <a:cubicBezTo>
                    <a:pt x="11" y="167"/>
                    <a:pt x="8" y="163"/>
                    <a:pt x="6" y="159"/>
                  </a:cubicBezTo>
                  <a:cubicBezTo>
                    <a:pt x="5" y="154"/>
                    <a:pt x="3" y="149"/>
                    <a:pt x="2" y="143"/>
                  </a:cubicBezTo>
                  <a:cubicBezTo>
                    <a:pt x="2" y="137"/>
                    <a:pt x="1" y="130"/>
                    <a:pt x="1" y="121"/>
                  </a:cubicBezTo>
                  <a:cubicBezTo>
                    <a:pt x="0" y="113"/>
                    <a:pt x="0" y="104"/>
                    <a:pt x="0" y="93"/>
                  </a:cubicBezTo>
                  <a:cubicBezTo>
                    <a:pt x="0" y="82"/>
                    <a:pt x="0" y="73"/>
                    <a:pt x="1" y="65"/>
                  </a:cubicBezTo>
                  <a:cubicBezTo>
                    <a:pt x="1" y="57"/>
                    <a:pt x="2" y="50"/>
                    <a:pt x="2" y="44"/>
                  </a:cubicBezTo>
                  <a:cubicBezTo>
                    <a:pt x="3" y="38"/>
                    <a:pt x="5" y="32"/>
                    <a:pt x="6" y="28"/>
                  </a:cubicBezTo>
                  <a:cubicBezTo>
                    <a:pt x="8" y="23"/>
                    <a:pt x="11" y="19"/>
                    <a:pt x="14" y="16"/>
                  </a:cubicBezTo>
                  <a:cubicBezTo>
                    <a:pt x="17" y="11"/>
                    <a:pt x="22" y="8"/>
                    <a:pt x="28" y="5"/>
                  </a:cubicBezTo>
                  <a:cubicBezTo>
                    <a:pt x="33" y="2"/>
                    <a:pt x="40" y="0"/>
                    <a:pt x="49" y="0"/>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rtl="0"/>
              <a:endParaRPr lang="en-US"/>
            </a:p>
          </p:txBody>
        </p:sp>
        <p:sp>
          <p:nvSpPr>
            <p:cNvPr id="31" name="Freeform 25"/>
            <p:cNvSpPr>
              <a:spLocks/>
            </p:cNvSpPr>
            <p:nvPr userDrawn="1"/>
          </p:nvSpPr>
          <p:spPr bwMode="auto">
            <a:xfrm>
              <a:off x="9605963" y="5651500"/>
              <a:ext cx="269875" cy="546100"/>
            </a:xfrm>
            <a:custGeom>
              <a:avLst/>
              <a:gdLst>
                <a:gd name="T0" fmla="*/ 92 w 92"/>
                <a:gd name="T1" fmla="*/ 137 h 184"/>
                <a:gd name="T2" fmla="*/ 80 w 92"/>
                <a:gd name="T3" fmla="*/ 171 h 184"/>
                <a:gd name="T4" fmla="*/ 46 w 92"/>
                <a:gd name="T5" fmla="*/ 184 h 184"/>
                <a:gd name="T6" fmla="*/ 12 w 92"/>
                <a:gd name="T7" fmla="*/ 171 h 184"/>
                <a:gd name="T8" fmla="*/ 0 w 92"/>
                <a:gd name="T9" fmla="*/ 137 h 184"/>
                <a:gd name="T10" fmla="*/ 0 w 92"/>
                <a:gd name="T11" fmla="*/ 0 h 184"/>
                <a:gd name="T12" fmla="*/ 28 w 92"/>
                <a:gd name="T13" fmla="*/ 0 h 184"/>
                <a:gd name="T14" fmla="*/ 28 w 92"/>
                <a:gd name="T15" fmla="*/ 136 h 184"/>
                <a:gd name="T16" fmla="*/ 33 w 92"/>
                <a:gd name="T17" fmla="*/ 153 h 184"/>
                <a:gd name="T18" fmla="*/ 46 w 92"/>
                <a:gd name="T19" fmla="*/ 158 h 184"/>
                <a:gd name="T20" fmla="*/ 59 w 92"/>
                <a:gd name="T21" fmla="*/ 153 h 184"/>
                <a:gd name="T22" fmla="*/ 64 w 92"/>
                <a:gd name="T23" fmla="*/ 136 h 184"/>
                <a:gd name="T24" fmla="*/ 64 w 92"/>
                <a:gd name="T25" fmla="*/ 0 h 184"/>
                <a:gd name="T26" fmla="*/ 92 w 92"/>
                <a:gd name="T27" fmla="*/ 0 h 184"/>
                <a:gd name="T28" fmla="*/ 92 w 92"/>
                <a:gd name="T29" fmla="*/ 13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184">
                  <a:moveTo>
                    <a:pt x="92" y="137"/>
                  </a:moveTo>
                  <a:cubicBezTo>
                    <a:pt x="92" y="151"/>
                    <a:pt x="88" y="162"/>
                    <a:pt x="80" y="171"/>
                  </a:cubicBezTo>
                  <a:cubicBezTo>
                    <a:pt x="71" y="180"/>
                    <a:pt x="60" y="184"/>
                    <a:pt x="46" y="184"/>
                  </a:cubicBezTo>
                  <a:cubicBezTo>
                    <a:pt x="32" y="184"/>
                    <a:pt x="21" y="180"/>
                    <a:pt x="12" y="171"/>
                  </a:cubicBezTo>
                  <a:cubicBezTo>
                    <a:pt x="4" y="162"/>
                    <a:pt x="0" y="151"/>
                    <a:pt x="0" y="137"/>
                  </a:cubicBezTo>
                  <a:cubicBezTo>
                    <a:pt x="0" y="0"/>
                    <a:pt x="0" y="0"/>
                    <a:pt x="0" y="0"/>
                  </a:cubicBezTo>
                  <a:cubicBezTo>
                    <a:pt x="28" y="0"/>
                    <a:pt x="28" y="0"/>
                    <a:pt x="28" y="0"/>
                  </a:cubicBezTo>
                  <a:cubicBezTo>
                    <a:pt x="28" y="136"/>
                    <a:pt x="28" y="136"/>
                    <a:pt x="28" y="136"/>
                  </a:cubicBezTo>
                  <a:cubicBezTo>
                    <a:pt x="28" y="144"/>
                    <a:pt x="30" y="150"/>
                    <a:pt x="33" y="153"/>
                  </a:cubicBezTo>
                  <a:cubicBezTo>
                    <a:pt x="36" y="157"/>
                    <a:pt x="40" y="158"/>
                    <a:pt x="46" y="158"/>
                  </a:cubicBezTo>
                  <a:cubicBezTo>
                    <a:pt x="52" y="158"/>
                    <a:pt x="56" y="157"/>
                    <a:pt x="59" y="153"/>
                  </a:cubicBezTo>
                  <a:cubicBezTo>
                    <a:pt x="62" y="150"/>
                    <a:pt x="64" y="144"/>
                    <a:pt x="64" y="136"/>
                  </a:cubicBezTo>
                  <a:cubicBezTo>
                    <a:pt x="64" y="0"/>
                    <a:pt x="64" y="0"/>
                    <a:pt x="64" y="0"/>
                  </a:cubicBezTo>
                  <a:cubicBezTo>
                    <a:pt x="92" y="0"/>
                    <a:pt x="92" y="0"/>
                    <a:pt x="92" y="0"/>
                  </a:cubicBezTo>
                  <a:lnTo>
                    <a:pt x="92" y="137"/>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rtl="0"/>
              <a:endParaRPr lang="en-US"/>
            </a:p>
          </p:txBody>
        </p:sp>
        <p:sp>
          <p:nvSpPr>
            <p:cNvPr id="32" name="Freeform 26"/>
            <p:cNvSpPr>
              <a:spLocks noEditPoints="1"/>
            </p:cNvSpPr>
            <p:nvPr userDrawn="1"/>
          </p:nvSpPr>
          <p:spPr bwMode="auto">
            <a:xfrm>
              <a:off x="10034588" y="5651500"/>
              <a:ext cx="285750" cy="539750"/>
            </a:xfrm>
            <a:custGeom>
              <a:avLst/>
              <a:gdLst>
                <a:gd name="T0" fmla="*/ 46 w 98"/>
                <a:gd name="T1" fmla="*/ 0 h 182"/>
                <a:gd name="T2" fmla="*/ 82 w 98"/>
                <a:gd name="T3" fmla="*/ 13 h 182"/>
                <a:gd name="T4" fmla="*/ 92 w 98"/>
                <a:gd name="T5" fmla="*/ 54 h 182"/>
                <a:gd name="T6" fmla="*/ 88 w 98"/>
                <a:gd name="T7" fmla="*/ 83 h 182"/>
                <a:gd name="T8" fmla="*/ 71 w 98"/>
                <a:gd name="T9" fmla="*/ 101 h 182"/>
                <a:gd name="T10" fmla="*/ 98 w 98"/>
                <a:gd name="T11" fmla="*/ 182 h 182"/>
                <a:gd name="T12" fmla="*/ 68 w 98"/>
                <a:gd name="T13" fmla="*/ 182 h 182"/>
                <a:gd name="T14" fmla="*/ 45 w 98"/>
                <a:gd name="T15" fmla="*/ 108 h 182"/>
                <a:gd name="T16" fmla="*/ 28 w 98"/>
                <a:gd name="T17" fmla="*/ 108 h 182"/>
                <a:gd name="T18" fmla="*/ 28 w 98"/>
                <a:gd name="T19" fmla="*/ 182 h 182"/>
                <a:gd name="T20" fmla="*/ 0 w 98"/>
                <a:gd name="T21" fmla="*/ 182 h 182"/>
                <a:gd name="T22" fmla="*/ 0 w 98"/>
                <a:gd name="T23" fmla="*/ 0 h 182"/>
                <a:gd name="T24" fmla="*/ 46 w 98"/>
                <a:gd name="T25" fmla="*/ 0 h 182"/>
                <a:gd name="T26" fmla="*/ 28 w 98"/>
                <a:gd name="T27" fmla="*/ 26 h 182"/>
                <a:gd name="T28" fmla="*/ 28 w 98"/>
                <a:gd name="T29" fmla="*/ 82 h 182"/>
                <a:gd name="T30" fmla="*/ 46 w 98"/>
                <a:gd name="T31" fmla="*/ 82 h 182"/>
                <a:gd name="T32" fmla="*/ 55 w 98"/>
                <a:gd name="T33" fmla="*/ 80 h 182"/>
                <a:gd name="T34" fmla="*/ 61 w 98"/>
                <a:gd name="T35" fmla="*/ 74 h 182"/>
                <a:gd name="T36" fmla="*/ 63 w 98"/>
                <a:gd name="T37" fmla="*/ 65 h 182"/>
                <a:gd name="T38" fmla="*/ 64 w 98"/>
                <a:gd name="T39" fmla="*/ 54 h 182"/>
                <a:gd name="T40" fmla="*/ 63 w 98"/>
                <a:gd name="T41" fmla="*/ 43 h 182"/>
                <a:gd name="T42" fmla="*/ 61 w 98"/>
                <a:gd name="T43" fmla="*/ 34 h 182"/>
                <a:gd name="T44" fmla="*/ 55 w 98"/>
                <a:gd name="T45" fmla="*/ 28 h 182"/>
                <a:gd name="T46" fmla="*/ 46 w 98"/>
                <a:gd name="T47" fmla="*/ 26 h 182"/>
                <a:gd name="T48" fmla="*/ 28 w 98"/>
                <a:gd name="T49" fmla="*/ 26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 h="182">
                  <a:moveTo>
                    <a:pt x="46" y="0"/>
                  </a:moveTo>
                  <a:cubicBezTo>
                    <a:pt x="62" y="0"/>
                    <a:pt x="74" y="4"/>
                    <a:pt x="82" y="13"/>
                  </a:cubicBezTo>
                  <a:cubicBezTo>
                    <a:pt x="89" y="21"/>
                    <a:pt x="92" y="35"/>
                    <a:pt x="92" y="54"/>
                  </a:cubicBezTo>
                  <a:cubicBezTo>
                    <a:pt x="92" y="65"/>
                    <a:pt x="91" y="75"/>
                    <a:pt x="88" y="83"/>
                  </a:cubicBezTo>
                  <a:cubicBezTo>
                    <a:pt x="85" y="91"/>
                    <a:pt x="79" y="97"/>
                    <a:pt x="71" y="101"/>
                  </a:cubicBezTo>
                  <a:cubicBezTo>
                    <a:pt x="98" y="182"/>
                    <a:pt x="98" y="182"/>
                    <a:pt x="98" y="182"/>
                  </a:cubicBezTo>
                  <a:cubicBezTo>
                    <a:pt x="68" y="182"/>
                    <a:pt x="68" y="182"/>
                    <a:pt x="68" y="182"/>
                  </a:cubicBezTo>
                  <a:cubicBezTo>
                    <a:pt x="45" y="108"/>
                    <a:pt x="45" y="108"/>
                    <a:pt x="45" y="108"/>
                  </a:cubicBezTo>
                  <a:cubicBezTo>
                    <a:pt x="28" y="108"/>
                    <a:pt x="28" y="108"/>
                    <a:pt x="28" y="108"/>
                  </a:cubicBezTo>
                  <a:cubicBezTo>
                    <a:pt x="28" y="182"/>
                    <a:pt x="28" y="182"/>
                    <a:pt x="28" y="182"/>
                  </a:cubicBezTo>
                  <a:cubicBezTo>
                    <a:pt x="0" y="182"/>
                    <a:pt x="0" y="182"/>
                    <a:pt x="0" y="182"/>
                  </a:cubicBezTo>
                  <a:cubicBezTo>
                    <a:pt x="0" y="0"/>
                    <a:pt x="0" y="0"/>
                    <a:pt x="0" y="0"/>
                  </a:cubicBezTo>
                  <a:lnTo>
                    <a:pt x="46" y="0"/>
                  </a:lnTo>
                  <a:close/>
                  <a:moveTo>
                    <a:pt x="28" y="26"/>
                  </a:moveTo>
                  <a:cubicBezTo>
                    <a:pt x="28" y="82"/>
                    <a:pt x="28" y="82"/>
                    <a:pt x="28" y="82"/>
                  </a:cubicBezTo>
                  <a:cubicBezTo>
                    <a:pt x="46" y="82"/>
                    <a:pt x="46" y="82"/>
                    <a:pt x="46" y="82"/>
                  </a:cubicBezTo>
                  <a:cubicBezTo>
                    <a:pt x="50" y="82"/>
                    <a:pt x="53" y="81"/>
                    <a:pt x="55" y="80"/>
                  </a:cubicBezTo>
                  <a:cubicBezTo>
                    <a:pt x="58" y="78"/>
                    <a:pt x="59" y="76"/>
                    <a:pt x="61" y="74"/>
                  </a:cubicBezTo>
                  <a:cubicBezTo>
                    <a:pt x="62" y="71"/>
                    <a:pt x="63" y="68"/>
                    <a:pt x="63" y="65"/>
                  </a:cubicBezTo>
                  <a:cubicBezTo>
                    <a:pt x="63" y="61"/>
                    <a:pt x="64" y="58"/>
                    <a:pt x="64" y="54"/>
                  </a:cubicBezTo>
                  <a:cubicBezTo>
                    <a:pt x="64" y="50"/>
                    <a:pt x="63" y="47"/>
                    <a:pt x="63" y="43"/>
                  </a:cubicBezTo>
                  <a:cubicBezTo>
                    <a:pt x="63" y="40"/>
                    <a:pt x="62" y="37"/>
                    <a:pt x="61" y="34"/>
                  </a:cubicBezTo>
                  <a:cubicBezTo>
                    <a:pt x="59" y="32"/>
                    <a:pt x="58" y="30"/>
                    <a:pt x="55" y="28"/>
                  </a:cubicBezTo>
                  <a:cubicBezTo>
                    <a:pt x="53" y="27"/>
                    <a:pt x="50" y="26"/>
                    <a:pt x="46" y="26"/>
                  </a:cubicBezTo>
                  <a:lnTo>
                    <a:pt x="28" y="26"/>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rtl="0"/>
              <a:endParaRPr lang="en-US"/>
            </a:p>
          </p:txBody>
        </p:sp>
        <p:sp>
          <p:nvSpPr>
            <p:cNvPr id="33" name="Rectangle 27"/>
            <p:cNvSpPr>
              <a:spLocks noChangeArrowheads="1"/>
            </p:cNvSpPr>
            <p:nvPr userDrawn="1"/>
          </p:nvSpPr>
          <p:spPr bwMode="auto">
            <a:xfrm>
              <a:off x="10461625" y="5651500"/>
              <a:ext cx="84138" cy="539750"/>
            </a:xfrm>
            <a:prstGeom prst="rect">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rtl="0"/>
              <a:endParaRPr lang="en-US"/>
            </a:p>
          </p:txBody>
        </p:sp>
        <p:sp>
          <p:nvSpPr>
            <p:cNvPr id="34" name="Freeform 28"/>
            <p:cNvSpPr>
              <a:spLocks/>
            </p:cNvSpPr>
            <p:nvPr userDrawn="1"/>
          </p:nvSpPr>
          <p:spPr bwMode="auto">
            <a:xfrm>
              <a:off x="10680700" y="5651500"/>
              <a:ext cx="263525" cy="539750"/>
            </a:xfrm>
            <a:custGeom>
              <a:avLst/>
              <a:gdLst>
                <a:gd name="T0" fmla="*/ 166 w 166"/>
                <a:gd name="T1" fmla="*/ 48 h 340"/>
                <a:gd name="T2" fmla="*/ 109 w 166"/>
                <a:gd name="T3" fmla="*/ 48 h 340"/>
                <a:gd name="T4" fmla="*/ 109 w 166"/>
                <a:gd name="T5" fmla="*/ 340 h 340"/>
                <a:gd name="T6" fmla="*/ 55 w 166"/>
                <a:gd name="T7" fmla="*/ 340 h 340"/>
                <a:gd name="T8" fmla="*/ 55 w 166"/>
                <a:gd name="T9" fmla="*/ 48 h 340"/>
                <a:gd name="T10" fmla="*/ 0 w 166"/>
                <a:gd name="T11" fmla="*/ 48 h 340"/>
                <a:gd name="T12" fmla="*/ 0 w 166"/>
                <a:gd name="T13" fmla="*/ 0 h 340"/>
                <a:gd name="T14" fmla="*/ 166 w 166"/>
                <a:gd name="T15" fmla="*/ 0 h 340"/>
                <a:gd name="T16" fmla="*/ 166 w 166"/>
                <a:gd name="T17" fmla="*/ 4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340">
                  <a:moveTo>
                    <a:pt x="166" y="48"/>
                  </a:moveTo>
                  <a:lnTo>
                    <a:pt x="109" y="48"/>
                  </a:lnTo>
                  <a:lnTo>
                    <a:pt x="109" y="340"/>
                  </a:lnTo>
                  <a:lnTo>
                    <a:pt x="55" y="340"/>
                  </a:lnTo>
                  <a:lnTo>
                    <a:pt x="55" y="48"/>
                  </a:lnTo>
                  <a:lnTo>
                    <a:pt x="0" y="48"/>
                  </a:lnTo>
                  <a:lnTo>
                    <a:pt x="0" y="0"/>
                  </a:lnTo>
                  <a:lnTo>
                    <a:pt x="166" y="0"/>
                  </a:lnTo>
                  <a:lnTo>
                    <a:pt x="166" y="48"/>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rtl="0"/>
              <a:endParaRPr lang="en-US"/>
            </a:p>
          </p:txBody>
        </p:sp>
        <p:sp>
          <p:nvSpPr>
            <p:cNvPr id="35" name="Freeform 29"/>
            <p:cNvSpPr>
              <a:spLocks/>
            </p:cNvSpPr>
            <p:nvPr userDrawn="1"/>
          </p:nvSpPr>
          <p:spPr bwMode="auto">
            <a:xfrm>
              <a:off x="11055350" y="5651500"/>
              <a:ext cx="292100" cy="539750"/>
            </a:xfrm>
            <a:custGeom>
              <a:avLst/>
              <a:gdLst>
                <a:gd name="T0" fmla="*/ 118 w 184"/>
                <a:gd name="T1" fmla="*/ 207 h 340"/>
                <a:gd name="T2" fmla="*/ 118 w 184"/>
                <a:gd name="T3" fmla="*/ 340 h 340"/>
                <a:gd name="T4" fmla="*/ 66 w 184"/>
                <a:gd name="T5" fmla="*/ 340 h 340"/>
                <a:gd name="T6" fmla="*/ 66 w 184"/>
                <a:gd name="T7" fmla="*/ 207 h 340"/>
                <a:gd name="T8" fmla="*/ 0 w 184"/>
                <a:gd name="T9" fmla="*/ 0 h 340"/>
                <a:gd name="T10" fmla="*/ 59 w 184"/>
                <a:gd name="T11" fmla="*/ 0 h 340"/>
                <a:gd name="T12" fmla="*/ 92 w 184"/>
                <a:gd name="T13" fmla="*/ 134 h 340"/>
                <a:gd name="T14" fmla="*/ 125 w 184"/>
                <a:gd name="T15" fmla="*/ 0 h 340"/>
                <a:gd name="T16" fmla="*/ 184 w 184"/>
                <a:gd name="T17" fmla="*/ 0 h 340"/>
                <a:gd name="T18" fmla="*/ 118 w 184"/>
                <a:gd name="T19" fmla="*/ 207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340">
                  <a:moveTo>
                    <a:pt x="118" y="207"/>
                  </a:moveTo>
                  <a:lnTo>
                    <a:pt x="118" y="340"/>
                  </a:lnTo>
                  <a:lnTo>
                    <a:pt x="66" y="340"/>
                  </a:lnTo>
                  <a:lnTo>
                    <a:pt x="66" y="207"/>
                  </a:lnTo>
                  <a:lnTo>
                    <a:pt x="0" y="0"/>
                  </a:lnTo>
                  <a:lnTo>
                    <a:pt x="59" y="0"/>
                  </a:lnTo>
                  <a:lnTo>
                    <a:pt x="92" y="134"/>
                  </a:lnTo>
                  <a:lnTo>
                    <a:pt x="125" y="0"/>
                  </a:lnTo>
                  <a:lnTo>
                    <a:pt x="184" y="0"/>
                  </a:lnTo>
                  <a:lnTo>
                    <a:pt x="118" y="207"/>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rtl="0"/>
              <a:endParaRPr lang="en-US"/>
            </a:p>
          </p:txBody>
        </p:sp>
      </p:grpSp>
    </p:spTree>
    <p:extLst>
      <p:ext uri="{BB962C8B-B14F-4D97-AF65-F5344CB8AC3E}">
        <p14:creationId xmlns:p14="http://schemas.microsoft.com/office/powerpoint/2010/main" val="398980629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gue_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3"/>
            <a:ext cx="12188824" cy="6856214"/>
          </a:xfrm>
          <a:prstGeom prst="rect">
            <a:avLst/>
          </a:prstGeom>
        </p:spPr>
      </p:pic>
      <p:sp>
        <p:nvSpPr>
          <p:cNvPr id="4" name="Footer Placeholder 3" hidden="1"/>
          <p:cNvSpPr>
            <a:spLocks noGrp="1"/>
          </p:cNvSpPr>
          <p:nvPr>
            <p:ph type="ftr" sz="quarter" idx="11"/>
          </p:nvPr>
        </p:nvSpPr>
        <p:spPr/>
        <p:txBody>
          <a:bodyPr/>
          <a:lstStyle/>
          <a:p>
            <a:r>
              <a:rPr lang="en-US" smtClean="0"/>
              <a:t> [Internal Use] for Check Point employees​</a:t>
            </a:r>
            <a:endParaRPr lang="en-US" dirty="0"/>
          </a:p>
        </p:txBody>
      </p:sp>
      <p:sp>
        <p:nvSpPr>
          <p:cNvPr id="6" name="Section title"/>
          <p:cNvSpPr>
            <a:spLocks noGrp="1"/>
          </p:cNvSpPr>
          <p:nvPr>
            <p:ph type="body" sz="quarter" idx="13" hasCustomPrompt="1"/>
          </p:nvPr>
        </p:nvSpPr>
        <p:spPr bwMode="white">
          <a:xfrm>
            <a:off x="629684" y="2171235"/>
            <a:ext cx="8619892" cy="3027783"/>
          </a:xfrm>
          <a:prstGeom prst="rect">
            <a:avLst/>
          </a:prstGeom>
        </p:spPr>
        <p:txBody>
          <a:bodyPr wrap="square" anchor="t" anchorCtr="0">
            <a:noAutofit/>
          </a:bodyPr>
          <a:lstStyle>
            <a:lvl1pPr marL="0" indent="0" algn="l" rtl="0" eaLnBrk="1" fontAlgn="base" hangingPunct="1">
              <a:lnSpc>
                <a:spcPct val="85000"/>
              </a:lnSpc>
              <a:spcBef>
                <a:spcPts val="0"/>
              </a:spcBef>
              <a:spcAft>
                <a:spcPts val="0"/>
              </a:spcAft>
              <a:buSzPts val="1400"/>
              <a:buNone/>
              <a:defRPr lang="en-US" sz="4000" b="1" i="0" u="none" strike="noStrike" cap="all" baseline="0"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sym typeface="Arial"/>
              </a:defRPr>
            </a:lvl1pPr>
            <a:lvl5pPr marL="1371360" indent="0">
              <a:buNone/>
              <a:defRPr/>
            </a:lvl5pPr>
          </a:lstStyle>
          <a:p>
            <a:pPr lvl="0"/>
            <a:r>
              <a:rPr lang="en-US" dirty="0" smtClean="0"/>
              <a:t>CLICK TO EDIT </a:t>
            </a:r>
            <a:br>
              <a:rPr lang="en-US" dirty="0" smtClean="0"/>
            </a:br>
            <a:r>
              <a:rPr lang="en-US" dirty="0" smtClean="0"/>
              <a:t>SECTION HEADER</a:t>
            </a:r>
          </a:p>
        </p:txBody>
      </p:sp>
      <p:sp>
        <p:nvSpPr>
          <p:cNvPr id="7" name="Section number"/>
          <p:cNvSpPr>
            <a:spLocks noGrp="1"/>
          </p:cNvSpPr>
          <p:nvPr>
            <p:ph type="body" sz="quarter" idx="16" hasCustomPrompt="1"/>
          </p:nvPr>
        </p:nvSpPr>
        <p:spPr bwMode="white">
          <a:xfrm>
            <a:off x="614319" y="963868"/>
            <a:ext cx="4649659" cy="891075"/>
          </a:xfrm>
          <a:prstGeom prst="rect">
            <a:avLst/>
          </a:prstGeom>
        </p:spPr>
        <p:txBody>
          <a:bodyPr anchor="t" anchorCtr="0">
            <a:noAutofit/>
          </a:bodyPr>
          <a:lstStyle>
            <a:lvl1pPr marL="0" indent="0" algn="l">
              <a:lnSpc>
                <a:spcPct val="100000"/>
              </a:lnSpc>
              <a:spcBef>
                <a:spcPts val="0"/>
              </a:spcBef>
              <a:buNone/>
              <a:defRPr lang="en-US" sz="3000" b="0" i="0" u="none" strike="noStrike" cap="all"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sym typeface="Arial"/>
              </a:defRPr>
            </a:lvl1pPr>
            <a:lvl5pPr marL="1371360" indent="0">
              <a:buNone/>
              <a:defRPr/>
            </a:lvl5pPr>
          </a:lstStyle>
          <a:p>
            <a:pPr marL="0" lvl="0" indent="0" algn="l" rtl="0" eaLnBrk="1" fontAlgn="base" hangingPunct="1">
              <a:lnSpc>
                <a:spcPct val="85000"/>
              </a:lnSpc>
              <a:spcBef>
                <a:spcPts val="0"/>
              </a:spcBef>
              <a:spcAft>
                <a:spcPts val="0"/>
              </a:spcAft>
              <a:buClr>
                <a:schemeClr val="tx2"/>
              </a:buClr>
              <a:buSzPts val="1400"/>
              <a:buFont typeface="Arial" panose="020B0604020202020204" pitchFamily="34" charset="0"/>
              <a:buNone/>
            </a:pPr>
            <a:r>
              <a:rPr lang="en-US" dirty="0" smtClean="0"/>
              <a:t>CLICK TO EDIT</a:t>
            </a:r>
          </a:p>
        </p:txBody>
      </p:sp>
      <p:sp>
        <p:nvSpPr>
          <p:cNvPr id="2" name="Date Placeholder 1" hidden="1"/>
          <p:cNvSpPr>
            <a:spLocks noGrp="1"/>
          </p:cNvSpPr>
          <p:nvPr>
            <p:ph type="dt" sz="half" idx="17"/>
          </p:nvPr>
        </p:nvSpPr>
        <p:spPr>
          <a:xfrm>
            <a:off x="-3156888" y="6356350"/>
            <a:ext cx="2843213" cy="365125"/>
          </a:xfrm>
        </p:spPr>
        <p:txBody>
          <a:bodyPr/>
          <a:lstStyle/>
          <a:p>
            <a:endParaRPr lang="en-US"/>
          </a:p>
        </p:txBody>
      </p:sp>
      <p:grpSp>
        <p:nvGrpSpPr>
          <p:cNvPr id="5" name="Group 4"/>
          <p:cNvGrpSpPr>
            <a:grpSpLocks noChangeAspect="1"/>
          </p:cNvGrpSpPr>
          <p:nvPr userDrawn="1"/>
        </p:nvGrpSpPr>
        <p:grpSpPr bwMode="auto">
          <a:xfrm>
            <a:off x="841375" y="5641975"/>
            <a:ext cx="10506075" cy="555625"/>
            <a:chOff x="463" y="3554"/>
            <a:chExt cx="6618" cy="350"/>
          </a:xfrm>
        </p:grpSpPr>
        <p:sp>
          <p:nvSpPr>
            <p:cNvPr id="10" name="AutoShape 3"/>
            <p:cNvSpPr>
              <a:spLocks noChangeAspect="1" noChangeArrowheads="1" noTextEdit="1"/>
            </p:cNvSpPr>
            <p:nvPr userDrawn="1"/>
          </p:nvSpPr>
          <p:spPr bwMode="auto">
            <a:xfrm>
              <a:off x="463" y="3554"/>
              <a:ext cx="6618"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5"/>
            <p:cNvSpPr>
              <a:spLocks/>
            </p:cNvSpPr>
            <p:nvPr userDrawn="1"/>
          </p:nvSpPr>
          <p:spPr bwMode="auto">
            <a:xfrm>
              <a:off x="465" y="3560"/>
              <a:ext cx="182" cy="340"/>
            </a:xfrm>
            <a:custGeom>
              <a:avLst/>
              <a:gdLst>
                <a:gd name="T0" fmla="*/ 118 w 182"/>
                <a:gd name="T1" fmla="*/ 207 h 340"/>
                <a:gd name="T2" fmla="*/ 118 w 182"/>
                <a:gd name="T3" fmla="*/ 340 h 340"/>
                <a:gd name="T4" fmla="*/ 64 w 182"/>
                <a:gd name="T5" fmla="*/ 340 h 340"/>
                <a:gd name="T6" fmla="*/ 64 w 182"/>
                <a:gd name="T7" fmla="*/ 207 h 340"/>
                <a:gd name="T8" fmla="*/ 0 w 182"/>
                <a:gd name="T9" fmla="*/ 0 h 340"/>
                <a:gd name="T10" fmla="*/ 57 w 182"/>
                <a:gd name="T11" fmla="*/ 0 h 340"/>
                <a:gd name="T12" fmla="*/ 90 w 182"/>
                <a:gd name="T13" fmla="*/ 134 h 340"/>
                <a:gd name="T14" fmla="*/ 123 w 182"/>
                <a:gd name="T15" fmla="*/ 0 h 340"/>
                <a:gd name="T16" fmla="*/ 182 w 182"/>
                <a:gd name="T17" fmla="*/ 0 h 340"/>
                <a:gd name="T18" fmla="*/ 118 w 182"/>
                <a:gd name="T19" fmla="*/ 207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 h="340">
                  <a:moveTo>
                    <a:pt x="118" y="207"/>
                  </a:moveTo>
                  <a:lnTo>
                    <a:pt x="118" y="340"/>
                  </a:lnTo>
                  <a:lnTo>
                    <a:pt x="64" y="340"/>
                  </a:lnTo>
                  <a:lnTo>
                    <a:pt x="64" y="207"/>
                  </a:lnTo>
                  <a:lnTo>
                    <a:pt x="0" y="0"/>
                  </a:lnTo>
                  <a:lnTo>
                    <a:pt x="57" y="0"/>
                  </a:lnTo>
                  <a:lnTo>
                    <a:pt x="90" y="134"/>
                  </a:lnTo>
                  <a:lnTo>
                    <a:pt x="123" y="0"/>
                  </a:lnTo>
                  <a:lnTo>
                    <a:pt x="182" y="0"/>
                  </a:lnTo>
                  <a:lnTo>
                    <a:pt x="118" y="207"/>
                  </a:lnTo>
                  <a:close/>
                </a:path>
              </a:pathLst>
            </a:custGeom>
            <a:solidFill>
              <a:srgbClr val="F90B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p:cNvSpPr>
              <a:spLocks noEditPoints="1"/>
            </p:cNvSpPr>
            <p:nvPr userDrawn="1"/>
          </p:nvSpPr>
          <p:spPr bwMode="auto">
            <a:xfrm>
              <a:off x="712" y="3556"/>
              <a:ext cx="179" cy="348"/>
            </a:xfrm>
            <a:custGeom>
              <a:avLst/>
              <a:gdLst>
                <a:gd name="T0" fmla="*/ 48 w 97"/>
                <a:gd name="T1" fmla="*/ 186 h 186"/>
                <a:gd name="T2" fmla="*/ 27 w 97"/>
                <a:gd name="T3" fmla="*/ 182 h 186"/>
                <a:gd name="T4" fmla="*/ 13 w 97"/>
                <a:gd name="T5" fmla="*/ 171 h 186"/>
                <a:gd name="T6" fmla="*/ 6 w 97"/>
                <a:gd name="T7" fmla="*/ 159 h 186"/>
                <a:gd name="T8" fmla="*/ 2 w 97"/>
                <a:gd name="T9" fmla="*/ 143 h 186"/>
                <a:gd name="T10" fmla="*/ 0 w 97"/>
                <a:gd name="T11" fmla="*/ 121 h 186"/>
                <a:gd name="T12" fmla="*/ 0 w 97"/>
                <a:gd name="T13" fmla="*/ 93 h 186"/>
                <a:gd name="T14" fmla="*/ 0 w 97"/>
                <a:gd name="T15" fmla="*/ 65 h 186"/>
                <a:gd name="T16" fmla="*/ 2 w 97"/>
                <a:gd name="T17" fmla="*/ 44 h 186"/>
                <a:gd name="T18" fmla="*/ 6 w 97"/>
                <a:gd name="T19" fmla="*/ 28 h 186"/>
                <a:gd name="T20" fmla="*/ 13 w 97"/>
                <a:gd name="T21" fmla="*/ 16 h 186"/>
                <a:gd name="T22" fmla="*/ 27 w 97"/>
                <a:gd name="T23" fmla="*/ 5 h 186"/>
                <a:gd name="T24" fmla="*/ 48 w 97"/>
                <a:gd name="T25" fmla="*/ 0 h 186"/>
                <a:gd name="T26" fmla="*/ 69 w 97"/>
                <a:gd name="T27" fmla="*/ 5 h 186"/>
                <a:gd name="T28" fmla="*/ 83 w 97"/>
                <a:gd name="T29" fmla="*/ 16 h 186"/>
                <a:gd name="T30" fmla="*/ 91 w 97"/>
                <a:gd name="T31" fmla="*/ 28 h 186"/>
                <a:gd name="T32" fmla="*/ 95 w 97"/>
                <a:gd name="T33" fmla="*/ 44 h 186"/>
                <a:gd name="T34" fmla="*/ 96 w 97"/>
                <a:gd name="T35" fmla="*/ 65 h 186"/>
                <a:gd name="T36" fmla="*/ 97 w 97"/>
                <a:gd name="T37" fmla="*/ 93 h 186"/>
                <a:gd name="T38" fmla="*/ 96 w 97"/>
                <a:gd name="T39" fmla="*/ 121 h 186"/>
                <a:gd name="T40" fmla="*/ 95 w 97"/>
                <a:gd name="T41" fmla="*/ 143 h 186"/>
                <a:gd name="T42" fmla="*/ 91 w 97"/>
                <a:gd name="T43" fmla="*/ 159 h 186"/>
                <a:gd name="T44" fmla="*/ 83 w 97"/>
                <a:gd name="T45" fmla="*/ 171 h 186"/>
                <a:gd name="T46" fmla="*/ 69 w 97"/>
                <a:gd name="T47" fmla="*/ 182 h 186"/>
                <a:gd name="T48" fmla="*/ 48 w 97"/>
                <a:gd name="T49" fmla="*/ 186 h 186"/>
                <a:gd name="T50" fmla="*/ 48 w 97"/>
                <a:gd name="T51" fmla="*/ 160 h 186"/>
                <a:gd name="T52" fmla="*/ 57 w 97"/>
                <a:gd name="T53" fmla="*/ 159 h 186"/>
                <a:gd name="T54" fmla="*/ 62 w 97"/>
                <a:gd name="T55" fmla="*/ 154 h 186"/>
                <a:gd name="T56" fmla="*/ 67 w 97"/>
                <a:gd name="T57" fmla="*/ 133 h 186"/>
                <a:gd name="T58" fmla="*/ 68 w 97"/>
                <a:gd name="T59" fmla="*/ 93 h 186"/>
                <a:gd name="T60" fmla="*/ 67 w 97"/>
                <a:gd name="T61" fmla="*/ 54 h 186"/>
                <a:gd name="T62" fmla="*/ 62 w 97"/>
                <a:gd name="T63" fmla="*/ 33 h 186"/>
                <a:gd name="T64" fmla="*/ 57 w 97"/>
                <a:gd name="T65" fmla="*/ 28 h 186"/>
                <a:gd name="T66" fmla="*/ 48 w 97"/>
                <a:gd name="T67" fmla="*/ 26 h 186"/>
                <a:gd name="T68" fmla="*/ 40 w 97"/>
                <a:gd name="T69" fmla="*/ 28 h 186"/>
                <a:gd name="T70" fmla="*/ 35 w 97"/>
                <a:gd name="T71" fmla="*/ 33 h 186"/>
                <a:gd name="T72" fmla="*/ 29 w 97"/>
                <a:gd name="T73" fmla="*/ 54 h 186"/>
                <a:gd name="T74" fmla="*/ 28 w 97"/>
                <a:gd name="T75" fmla="*/ 93 h 186"/>
                <a:gd name="T76" fmla="*/ 29 w 97"/>
                <a:gd name="T77" fmla="*/ 133 h 186"/>
                <a:gd name="T78" fmla="*/ 35 w 97"/>
                <a:gd name="T79" fmla="*/ 154 h 186"/>
                <a:gd name="T80" fmla="*/ 40 w 97"/>
                <a:gd name="T81" fmla="*/ 159 h 186"/>
                <a:gd name="T82" fmla="*/ 48 w 97"/>
                <a:gd name="T8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7" h="186">
                  <a:moveTo>
                    <a:pt x="48" y="186"/>
                  </a:moveTo>
                  <a:cubicBezTo>
                    <a:pt x="40" y="186"/>
                    <a:pt x="33" y="185"/>
                    <a:pt x="27" y="182"/>
                  </a:cubicBezTo>
                  <a:cubicBezTo>
                    <a:pt x="21" y="179"/>
                    <a:pt x="17" y="175"/>
                    <a:pt x="13" y="171"/>
                  </a:cubicBezTo>
                  <a:cubicBezTo>
                    <a:pt x="10" y="167"/>
                    <a:pt x="8" y="163"/>
                    <a:pt x="6" y="159"/>
                  </a:cubicBezTo>
                  <a:cubicBezTo>
                    <a:pt x="4" y="154"/>
                    <a:pt x="3" y="149"/>
                    <a:pt x="2" y="143"/>
                  </a:cubicBezTo>
                  <a:cubicBezTo>
                    <a:pt x="1" y="137"/>
                    <a:pt x="0" y="130"/>
                    <a:pt x="0" y="121"/>
                  </a:cubicBezTo>
                  <a:cubicBezTo>
                    <a:pt x="0" y="113"/>
                    <a:pt x="0" y="104"/>
                    <a:pt x="0" y="93"/>
                  </a:cubicBezTo>
                  <a:cubicBezTo>
                    <a:pt x="0" y="82"/>
                    <a:pt x="0" y="73"/>
                    <a:pt x="0" y="65"/>
                  </a:cubicBezTo>
                  <a:cubicBezTo>
                    <a:pt x="0" y="57"/>
                    <a:pt x="1" y="50"/>
                    <a:pt x="2" y="44"/>
                  </a:cubicBezTo>
                  <a:cubicBezTo>
                    <a:pt x="3" y="38"/>
                    <a:pt x="4" y="32"/>
                    <a:pt x="6" y="28"/>
                  </a:cubicBezTo>
                  <a:cubicBezTo>
                    <a:pt x="8" y="23"/>
                    <a:pt x="10" y="19"/>
                    <a:pt x="13" y="16"/>
                  </a:cubicBezTo>
                  <a:cubicBezTo>
                    <a:pt x="17" y="11"/>
                    <a:pt x="21" y="8"/>
                    <a:pt x="27" y="5"/>
                  </a:cubicBezTo>
                  <a:cubicBezTo>
                    <a:pt x="33" y="2"/>
                    <a:pt x="40" y="0"/>
                    <a:pt x="48" y="0"/>
                  </a:cubicBezTo>
                  <a:cubicBezTo>
                    <a:pt x="57" y="0"/>
                    <a:pt x="64" y="2"/>
                    <a:pt x="69" y="5"/>
                  </a:cubicBezTo>
                  <a:cubicBezTo>
                    <a:pt x="75" y="8"/>
                    <a:pt x="80" y="11"/>
                    <a:pt x="83" y="16"/>
                  </a:cubicBezTo>
                  <a:cubicBezTo>
                    <a:pt x="87" y="19"/>
                    <a:pt x="89" y="23"/>
                    <a:pt x="91" y="28"/>
                  </a:cubicBezTo>
                  <a:cubicBezTo>
                    <a:pt x="93" y="32"/>
                    <a:pt x="94" y="38"/>
                    <a:pt x="95" y="44"/>
                  </a:cubicBezTo>
                  <a:cubicBezTo>
                    <a:pt x="96" y="50"/>
                    <a:pt x="96" y="57"/>
                    <a:pt x="96" y="65"/>
                  </a:cubicBezTo>
                  <a:cubicBezTo>
                    <a:pt x="97" y="73"/>
                    <a:pt x="97" y="82"/>
                    <a:pt x="97" y="93"/>
                  </a:cubicBezTo>
                  <a:cubicBezTo>
                    <a:pt x="97" y="104"/>
                    <a:pt x="97" y="113"/>
                    <a:pt x="96" y="121"/>
                  </a:cubicBezTo>
                  <a:cubicBezTo>
                    <a:pt x="96" y="130"/>
                    <a:pt x="96" y="137"/>
                    <a:pt x="95" y="143"/>
                  </a:cubicBezTo>
                  <a:cubicBezTo>
                    <a:pt x="94" y="149"/>
                    <a:pt x="93" y="154"/>
                    <a:pt x="91" y="159"/>
                  </a:cubicBezTo>
                  <a:cubicBezTo>
                    <a:pt x="89" y="163"/>
                    <a:pt x="87" y="167"/>
                    <a:pt x="83" y="171"/>
                  </a:cubicBezTo>
                  <a:cubicBezTo>
                    <a:pt x="80" y="175"/>
                    <a:pt x="75" y="179"/>
                    <a:pt x="69" y="182"/>
                  </a:cubicBezTo>
                  <a:cubicBezTo>
                    <a:pt x="64" y="185"/>
                    <a:pt x="57" y="186"/>
                    <a:pt x="48" y="186"/>
                  </a:cubicBezTo>
                  <a:close/>
                  <a:moveTo>
                    <a:pt x="48" y="160"/>
                  </a:moveTo>
                  <a:cubicBezTo>
                    <a:pt x="52" y="160"/>
                    <a:pt x="54" y="160"/>
                    <a:pt x="57" y="159"/>
                  </a:cubicBezTo>
                  <a:cubicBezTo>
                    <a:pt x="59" y="157"/>
                    <a:pt x="61" y="156"/>
                    <a:pt x="62" y="154"/>
                  </a:cubicBezTo>
                  <a:cubicBezTo>
                    <a:pt x="65" y="149"/>
                    <a:pt x="66" y="142"/>
                    <a:pt x="67" y="133"/>
                  </a:cubicBezTo>
                  <a:cubicBezTo>
                    <a:pt x="68" y="123"/>
                    <a:pt x="68" y="110"/>
                    <a:pt x="68" y="93"/>
                  </a:cubicBezTo>
                  <a:cubicBezTo>
                    <a:pt x="68" y="77"/>
                    <a:pt x="68" y="63"/>
                    <a:pt x="67" y="54"/>
                  </a:cubicBezTo>
                  <a:cubicBezTo>
                    <a:pt x="66" y="44"/>
                    <a:pt x="65" y="37"/>
                    <a:pt x="62" y="33"/>
                  </a:cubicBezTo>
                  <a:cubicBezTo>
                    <a:pt x="61" y="31"/>
                    <a:pt x="59" y="29"/>
                    <a:pt x="57" y="28"/>
                  </a:cubicBezTo>
                  <a:cubicBezTo>
                    <a:pt x="54" y="27"/>
                    <a:pt x="52" y="26"/>
                    <a:pt x="48" y="26"/>
                  </a:cubicBezTo>
                  <a:cubicBezTo>
                    <a:pt x="45" y="26"/>
                    <a:pt x="42" y="27"/>
                    <a:pt x="40" y="28"/>
                  </a:cubicBezTo>
                  <a:cubicBezTo>
                    <a:pt x="38" y="29"/>
                    <a:pt x="36" y="31"/>
                    <a:pt x="35" y="33"/>
                  </a:cubicBezTo>
                  <a:cubicBezTo>
                    <a:pt x="32" y="37"/>
                    <a:pt x="30" y="44"/>
                    <a:pt x="29" y="54"/>
                  </a:cubicBezTo>
                  <a:cubicBezTo>
                    <a:pt x="29" y="63"/>
                    <a:pt x="28" y="77"/>
                    <a:pt x="28" y="93"/>
                  </a:cubicBezTo>
                  <a:cubicBezTo>
                    <a:pt x="28" y="110"/>
                    <a:pt x="29" y="123"/>
                    <a:pt x="29" y="133"/>
                  </a:cubicBezTo>
                  <a:cubicBezTo>
                    <a:pt x="30" y="142"/>
                    <a:pt x="32" y="149"/>
                    <a:pt x="35" y="154"/>
                  </a:cubicBezTo>
                  <a:cubicBezTo>
                    <a:pt x="36" y="156"/>
                    <a:pt x="38" y="157"/>
                    <a:pt x="40" y="159"/>
                  </a:cubicBezTo>
                  <a:cubicBezTo>
                    <a:pt x="42" y="160"/>
                    <a:pt x="45" y="160"/>
                    <a:pt x="48" y="160"/>
                  </a:cubicBezTo>
                  <a:close/>
                </a:path>
              </a:pathLst>
            </a:custGeom>
            <a:solidFill>
              <a:srgbClr val="F90B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p:cNvSpPr>
            <p:nvPr userDrawn="1"/>
          </p:nvSpPr>
          <p:spPr bwMode="auto">
            <a:xfrm>
              <a:off x="981" y="3560"/>
              <a:ext cx="171" cy="344"/>
            </a:xfrm>
            <a:custGeom>
              <a:avLst/>
              <a:gdLst>
                <a:gd name="T0" fmla="*/ 93 w 93"/>
                <a:gd name="T1" fmla="*/ 137 h 184"/>
                <a:gd name="T2" fmla="*/ 80 w 93"/>
                <a:gd name="T3" fmla="*/ 171 h 184"/>
                <a:gd name="T4" fmla="*/ 47 w 93"/>
                <a:gd name="T5" fmla="*/ 184 h 184"/>
                <a:gd name="T6" fmla="*/ 13 w 93"/>
                <a:gd name="T7" fmla="*/ 171 h 184"/>
                <a:gd name="T8" fmla="*/ 0 w 93"/>
                <a:gd name="T9" fmla="*/ 137 h 184"/>
                <a:gd name="T10" fmla="*/ 0 w 93"/>
                <a:gd name="T11" fmla="*/ 0 h 184"/>
                <a:gd name="T12" fmla="*/ 29 w 93"/>
                <a:gd name="T13" fmla="*/ 0 h 184"/>
                <a:gd name="T14" fmla="*/ 29 w 93"/>
                <a:gd name="T15" fmla="*/ 136 h 184"/>
                <a:gd name="T16" fmla="*/ 33 w 93"/>
                <a:gd name="T17" fmla="*/ 153 h 184"/>
                <a:gd name="T18" fmla="*/ 47 w 93"/>
                <a:gd name="T19" fmla="*/ 158 h 184"/>
                <a:gd name="T20" fmla="*/ 60 w 93"/>
                <a:gd name="T21" fmla="*/ 153 h 184"/>
                <a:gd name="T22" fmla="*/ 64 w 93"/>
                <a:gd name="T23" fmla="*/ 136 h 184"/>
                <a:gd name="T24" fmla="*/ 64 w 93"/>
                <a:gd name="T25" fmla="*/ 0 h 184"/>
                <a:gd name="T26" fmla="*/ 93 w 93"/>
                <a:gd name="T27" fmla="*/ 0 h 184"/>
                <a:gd name="T28" fmla="*/ 93 w 93"/>
                <a:gd name="T29" fmla="*/ 13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184">
                  <a:moveTo>
                    <a:pt x="93" y="137"/>
                  </a:moveTo>
                  <a:cubicBezTo>
                    <a:pt x="93" y="151"/>
                    <a:pt x="89" y="162"/>
                    <a:pt x="80" y="171"/>
                  </a:cubicBezTo>
                  <a:cubicBezTo>
                    <a:pt x="72" y="180"/>
                    <a:pt x="60" y="184"/>
                    <a:pt x="47" y="184"/>
                  </a:cubicBezTo>
                  <a:cubicBezTo>
                    <a:pt x="33" y="184"/>
                    <a:pt x="21" y="180"/>
                    <a:pt x="13" y="171"/>
                  </a:cubicBezTo>
                  <a:cubicBezTo>
                    <a:pt x="4" y="162"/>
                    <a:pt x="0" y="151"/>
                    <a:pt x="0" y="137"/>
                  </a:cubicBezTo>
                  <a:cubicBezTo>
                    <a:pt x="0" y="0"/>
                    <a:pt x="0" y="0"/>
                    <a:pt x="0" y="0"/>
                  </a:cubicBezTo>
                  <a:cubicBezTo>
                    <a:pt x="29" y="0"/>
                    <a:pt x="29" y="0"/>
                    <a:pt x="29" y="0"/>
                  </a:cubicBezTo>
                  <a:cubicBezTo>
                    <a:pt x="29" y="136"/>
                    <a:pt x="29" y="136"/>
                    <a:pt x="29" y="136"/>
                  </a:cubicBezTo>
                  <a:cubicBezTo>
                    <a:pt x="29" y="144"/>
                    <a:pt x="30" y="150"/>
                    <a:pt x="33" y="153"/>
                  </a:cubicBezTo>
                  <a:cubicBezTo>
                    <a:pt x="36" y="157"/>
                    <a:pt x="41" y="158"/>
                    <a:pt x="47" y="158"/>
                  </a:cubicBezTo>
                  <a:cubicBezTo>
                    <a:pt x="52" y="158"/>
                    <a:pt x="57" y="157"/>
                    <a:pt x="60" y="153"/>
                  </a:cubicBezTo>
                  <a:cubicBezTo>
                    <a:pt x="63" y="150"/>
                    <a:pt x="64" y="144"/>
                    <a:pt x="64" y="136"/>
                  </a:cubicBezTo>
                  <a:cubicBezTo>
                    <a:pt x="64" y="0"/>
                    <a:pt x="64" y="0"/>
                    <a:pt x="64" y="0"/>
                  </a:cubicBezTo>
                  <a:cubicBezTo>
                    <a:pt x="93" y="0"/>
                    <a:pt x="93" y="0"/>
                    <a:pt x="93" y="0"/>
                  </a:cubicBezTo>
                  <a:lnTo>
                    <a:pt x="93" y="137"/>
                  </a:lnTo>
                  <a:close/>
                </a:path>
              </a:pathLst>
            </a:custGeom>
            <a:solidFill>
              <a:srgbClr val="F90B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noEditPoints="1"/>
            </p:cNvSpPr>
            <p:nvPr userDrawn="1"/>
          </p:nvSpPr>
          <p:spPr bwMode="auto">
            <a:xfrm>
              <a:off x="1384" y="3560"/>
              <a:ext cx="176" cy="340"/>
            </a:xfrm>
            <a:custGeom>
              <a:avLst/>
              <a:gdLst>
                <a:gd name="T0" fmla="*/ 46 w 95"/>
                <a:gd name="T1" fmla="*/ 0 h 182"/>
                <a:gd name="T2" fmla="*/ 67 w 95"/>
                <a:gd name="T3" fmla="*/ 5 h 182"/>
                <a:gd name="T4" fmla="*/ 81 w 95"/>
                <a:gd name="T5" fmla="*/ 15 h 182"/>
                <a:gd name="T6" fmla="*/ 89 w 95"/>
                <a:gd name="T7" fmla="*/ 27 h 182"/>
                <a:gd name="T8" fmla="*/ 93 w 95"/>
                <a:gd name="T9" fmla="*/ 43 h 182"/>
                <a:gd name="T10" fmla="*/ 94 w 95"/>
                <a:gd name="T11" fmla="*/ 63 h 182"/>
                <a:gd name="T12" fmla="*/ 95 w 95"/>
                <a:gd name="T13" fmla="*/ 91 h 182"/>
                <a:gd name="T14" fmla="*/ 94 w 95"/>
                <a:gd name="T15" fmla="*/ 119 h 182"/>
                <a:gd name="T16" fmla="*/ 93 w 95"/>
                <a:gd name="T17" fmla="*/ 140 h 182"/>
                <a:gd name="T18" fmla="*/ 89 w 95"/>
                <a:gd name="T19" fmla="*/ 155 h 182"/>
                <a:gd name="T20" fmla="*/ 81 w 95"/>
                <a:gd name="T21" fmla="*/ 167 h 182"/>
                <a:gd name="T22" fmla="*/ 67 w 95"/>
                <a:gd name="T23" fmla="*/ 178 h 182"/>
                <a:gd name="T24" fmla="*/ 46 w 95"/>
                <a:gd name="T25" fmla="*/ 182 h 182"/>
                <a:gd name="T26" fmla="*/ 0 w 95"/>
                <a:gd name="T27" fmla="*/ 182 h 182"/>
                <a:gd name="T28" fmla="*/ 0 w 95"/>
                <a:gd name="T29" fmla="*/ 0 h 182"/>
                <a:gd name="T30" fmla="*/ 46 w 95"/>
                <a:gd name="T31" fmla="*/ 0 h 182"/>
                <a:gd name="T32" fmla="*/ 28 w 95"/>
                <a:gd name="T33" fmla="*/ 26 h 182"/>
                <a:gd name="T34" fmla="*/ 28 w 95"/>
                <a:gd name="T35" fmla="*/ 156 h 182"/>
                <a:gd name="T36" fmla="*/ 45 w 95"/>
                <a:gd name="T37" fmla="*/ 156 h 182"/>
                <a:gd name="T38" fmla="*/ 54 w 95"/>
                <a:gd name="T39" fmla="*/ 154 h 182"/>
                <a:gd name="T40" fmla="*/ 60 w 95"/>
                <a:gd name="T41" fmla="*/ 149 h 182"/>
                <a:gd name="T42" fmla="*/ 65 w 95"/>
                <a:gd name="T43" fmla="*/ 129 h 182"/>
                <a:gd name="T44" fmla="*/ 66 w 95"/>
                <a:gd name="T45" fmla="*/ 91 h 182"/>
                <a:gd name="T46" fmla="*/ 65 w 95"/>
                <a:gd name="T47" fmla="*/ 53 h 182"/>
                <a:gd name="T48" fmla="*/ 60 w 95"/>
                <a:gd name="T49" fmla="*/ 33 h 182"/>
                <a:gd name="T50" fmla="*/ 54 w 95"/>
                <a:gd name="T51" fmla="*/ 28 h 182"/>
                <a:gd name="T52" fmla="*/ 45 w 95"/>
                <a:gd name="T53" fmla="*/ 26 h 182"/>
                <a:gd name="T54" fmla="*/ 28 w 95"/>
                <a:gd name="T55" fmla="*/ 26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5" h="182">
                  <a:moveTo>
                    <a:pt x="46" y="0"/>
                  </a:moveTo>
                  <a:cubicBezTo>
                    <a:pt x="55" y="0"/>
                    <a:pt x="62" y="2"/>
                    <a:pt x="67" y="5"/>
                  </a:cubicBezTo>
                  <a:cubicBezTo>
                    <a:pt x="73" y="7"/>
                    <a:pt x="78" y="11"/>
                    <a:pt x="81" y="15"/>
                  </a:cubicBezTo>
                  <a:cubicBezTo>
                    <a:pt x="84" y="19"/>
                    <a:pt x="87" y="23"/>
                    <a:pt x="89" y="27"/>
                  </a:cubicBezTo>
                  <a:cubicBezTo>
                    <a:pt x="90" y="31"/>
                    <a:pt x="92" y="37"/>
                    <a:pt x="93" y="43"/>
                  </a:cubicBezTo>
                  <a:cubicBezTo>
                    <a:pt x="93" y="49"/>
                    <a:pt x="94" y="56"/>
                    <a:pt x="94" y="63"/>
                  </a:cubicBezTo>
                  <a:cubicBezTo>
                    <a:pt x="94" y="71"/>
                    <a:pt x="95" y="81"/>
                    <a:pt x="95" y="91"/>
                  </a:cubicBezTo>
                  <a:cubicBezTo>
                    <a:pt x="95" y="102"/>
                    <a:pt x="94" y="111"/>
                    <a:pt x="94" y="119"/>
                  </a:cubicBezTo>
                  <a:cubicBezTo>
                    <a:pt x="94" y="127"/>
                    <a:pt x="93" y="134"/>
                    <a:pt x="93" y="140"/>
                  </a:cubicBezTo>
                  <a:cubicBezTo>
                    <a:pt x="92" y="146"/>
                    <a:pt x="90" y="151"/>
                    <a:pt x="89" y="155"/>
                  </a:cubicBezTo>
                  <a:cubicBezTo>
                    <a:pt x="87" y="160"/>
                    <a:pt x="84" y="164"/>
                    <a:pt x="81" y="167"/>
                  </a:cubicBezTo>
                  <a:cubicBezTo>
                    <a:pt x="78" y="171"/>
                    <a:pt x="73" y="175"/>
                    <a:pt x="67" y="178"/>
                  </a:cubicBezTo>
                  <a:cubicBezTo>
                    <a:pt x="62" y="181"/>
                    <a:pt x="55" y="182"/>
                    <a:pt x="46" y="182"/>
                  </a:cubicBezTo>
                  <a:cubicBezTo>
                    <a:pt x="0" y="182"/>
                    <a:pt x="0" y="182"/>
                    <a:pt x="0" y="182"/>
                  </a:cubicBezTo>
                  <a:cubicBezTo>
                    <a:pt x="0" y="0"/>
                    <a:pt x="0" y="0"/>
                    <a:pt x="0" y="0"/>
                  </a:cubicBezTo>
                  <a:lnTo>
                    <a:pt x="46" y="0"/>
                  </a:lnTo>
                  <a:close/>
                  <a:moveTo>
                    <a:pt x="28" y="26"/>
                  </a:moveTo>
                  <a:cubicBezTo>
                    <a:pt x="28" y="156"/>
                    <a:pt x="28" y="156"/>
                    <a:pt x="28" y="156"/>
                  </a:cubicBezTo>
                  <a:cubicBezTo>
                    <a:pt x="45" y="156"/>
                    <a:pt x="45" y="156"/>
                    <a:pt x="45" y="156"/>
                  </a:cubicBezTo>
                  <a:cubicBezTo>
                    <a:pt x="49" y="156"/>
                    <a:pt x="52" y="156"/>
                    <a:pt x="54" y="154"/>
                  </a:cubicBezTo>
                  <a:cubicBezTo>
                    <a:pt x="57" y="153"/>
                    <a:pt x="58" y="151"/>
                    <a:pt x="60" y="149"/>
                  </a:cubicBezTo>
                  <a:cubicBezTo>
                    <a:pt x="63" y="145"/>
                    <a:pt x="64" y="138"/>
                    <a:pt x="65" y="129"/>
                  </a:cubicBezTo>
                  <a:cubicBezTo>
                    <a:pt x="66" y="120"/>
                    <a:pt x="66" y="107"/>
                    <a:pt x="66" y="91"/>
                  </a:cubicBezTo>
                  <a:cubicBezTo>
                    <a:pt x="66" y="75"/>
                    <a:pt x="66" y="62"/>
                    <a:pt x="65" y="53"/>
                  </a:cubicBezTo>
                  <a:cubicBezTo>
                    <a:pt x="64" y="44"/>
                    <a:pt x="63" y="38"/>
                    <a:pt x="60" y="33"/>
                  </a:cubicBezTo>
                  <a:cubicBezTo>
                    <a:pt x="58" y="31"/>
                    <a:pt x="57" y="29"/>
                    <a:pt x="54" y="28"/>
                  </a:cubicBezTo>
                  <a:cubicBezTo>
                    <a:pt x="52" y="27"/>
                    <a:pt x="49" y="26"/>
                    <a:pt x="45" y="26"/>
                  </a:cubicBezTo>
                  <a:lnTo>
                    <a:pt x="28" y="26"/>
                  </a:lnTo>
                  <a:close/>
                </a:path>
              </a:pathLst>
            </a:custGeom>
            <a:solidFill>
              <a:srgbClr val="F90B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p:cNvSpPr>
              <a:spLocks/>
            </p:cNvSpPr>
            <p:nvPr userDrawn="1"/>
          </p:nvSpPr>
          <p:spPr bwMode="auto">
            <a:xfrm>
              <a:off x="1652" y="3560"/>
              <a:ext cx="140" cy="340"/>
            </a:xfrm>
            <a:custGeom>
              <a:avLst/>
              <a:gdLst>
                <a:gd name="T0" fmla="*/ 140 w 140"/>
                <a:gd name="T1" fmla="*/ 48 h 340"/>
                <a:gd name="T2" fmla="*/ 51 w 140"/>
                <a:gd name="T3" fmla="*/ 48 h 340"/>
                <a:gd name="T4" fmla="*/ 51 w 140"/>
                <a:gd name="T5" fmla="*/ 144 h 340"/>
                <a:gd name="T6" fmla="*/ 129 w 140"/>
                <a:gd name="T7" fmla="*/ 144 h 340"/>
                <a:gd name="T8" fmla="*/ 129 w 140"/>
                <a:gd name="T9" fmla="*/ 192 h 340"/>
                <a:gd name="T10" fmla="*/ 51 w 140"/>
                <a:gd name="T11" fmla="*/ 192 h 340"/>
                <a:gd name="T12" fmla="*/ 51 w 140"/>
                <a:gd name="T13" fmla="*/ 292 h 340"/>
                <a:gd name="T14" fmla="*/ 140 w 140"/>
                <a:gd name="T15" fmla="*/ 292 h 340"/>
                <a:gd name="T16" fmla="*/ 140 w 140"/>
                <a:gd name="T17" fmla="*/ 340 h 340"/>
                <a:gd name="T18" fmla="*/ 0 w 140"/>
                <a:gd name="T19" fmla="*/ 340 h 340"/>
                <a:gd name="T20" fmla="*/ 0 w 140"/>
                <a:gd name="T21" fmla="*/ 0 h 340"/>
                <a:gd name="T22" fmla="*/ 140 w 140"/>
                <a:gd name="T23" fmla="*/ 0 h 340"/>
                <a:gd name="T24" fmla="*/ 140 w 140"/>
                <a:gd name="T25" fmla="*/ 4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340">
                  <a:moveTo>
                    <a:pt x="140" y="48"/>
                  </a:moveTo>
                  <a:lnTo>
                    <a:pt x="51" y="48"/>
                  </a:lnTo>
                  <a:lnTo>
                    <a:pt x="51" y="144"/>
                  </a:lnTo>
                  <a:lnTo>
                    <a:pt x="129" y="144"/>
                  </a:lnTo>
                  <a:lnTo>
                    <a:pt x="129" y="192"/>
                  </a:lnTo>
                  <a:lnTo>
                    <a:pt x="51" y="192"/>
                  </a:lnTo>
                  <a:lnTo>
                    <a:pt x="51" y="292"/>
                  </a:lnTo>
                  <a:lnTo>
                    <a:pt x="140" y="292"/>
                  </a:lnTo>
                  <a:lnTo>
                    <a:pt x="140" y="340"/>
                  </a:lnTo>
                  <a:lnTo>
                    <a:pt x="0" y="340"/>
                  </a:lnTo>
                  <a:lnTo>
                    <a:pt x="0" y="0"/>
                  </a:lnTo>
                  <a:lnTo>
                    <a:pt x="140" y="0"/>
                  </a:lnTo>
                  <a:lnTo>
                    <a:pt x="140" y="48"/>
                  </a:lnTo>
                  <a:close/>
                </a:path>
              </a:pathLst>
            </a:custGeom>
            <a:solidFill>
              <a:srgbClr val="F90B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
            <p:cNvSpPr>
              <a:spLocks/>
            </p:cNvSpPr>
            <p:nvPr userDrawn="1"/>
          </p:nvSpPr>
          <p:spPr bwMode="auto">
            <a:xfrm>
              <a:off x="1875" y="3558"/>
              <a:ext cx="173" cy="346"/>
            </a:xfrm>
            <a:custGeom>
              <a:avLst/>
              <a:gdLst>
                <a:gd name="T0" fmla="*/ 47 w 94"/>
                <a:gd name="T1" fmla="*/ 0 h 185"/>
                <a:gd name="T2" fmla="*/ 80 w 94"/>
                <a:gd name="T3" fmla="*/ 11 h 185"/>
                <a:gd name="T4" fmla="*/ 90 w 94"/>
                <a:gd name="T5" fmla="*/ 27 h 185"/>
                <a:gd name="T6" fmla="*/ 93 w 94"/>
                <a:gd name="T7" fmla="*/ 50 h 185"/>
                <a:gd name="T8" fmla="*/ 64 w 94"/>
                <a:gd name="T9" fmla="*/ 50 h 185"/>
                <a:gd name="T10" fmla="*/ 64 w 94"/>
                <a:gd name="T11" fmla="*/ 39 h 185"/>
                <a:gd name="T12" fmla="*/ 60 w 94"/>
                <a:gd name="T13" fmla="*/ 31 h 185"/>
                <a:gd name="T14" fmla="*/ 47 w 94"/>
                <a:gd name="T15" fmla="*/ 26 h 185"/>
                <a:gd name="T16" fmla="*/ 40 w 94"/>
                <a:gd name="T17" fmla="*/ 27 h 185"/>
                <a:gd name="T18" fmla="*/ 35 w 94"/>
                <a:gd name="T19" fmla="*/ 31 h 185"/>
                <a:gd name="T20" fmla="*/ 30 w 94"/>
                <a:gd name="T21" fmla="*/ 49 h 185"/>
                <a:gd name="T22" fmla="*/ 31 w 94"/>
                <a:gd name="T23" fmla="*/ 58 h 185"/>
                <a:gd name="T24" fmla="*/ 33 w 94"/>
                <a:gd name="T25" fmla="*/ 64 h 185"/>
                <a:gd name="T26" fmla="*/ 37 w 94"/>
                <a:gd name="T27" fmla="*/ 69 h 185"/>
                <a:gd name="T28" fmla="*/ 45 w 94"/>
                <a:gd name="T29" fmla="*/ 73 h 185"/>
                <a:gd name="T30" fmla="*/ 67 w 94"/>
                <a:gd name="T31" fmla="*/ 82 h 185"/>
                <a:gd name="T32" fmla="*/ 80 w 94"/>
                <a:gd name="T33" fmla="*/ 89 h 185"/>
                <a:gd name="T34" fmla="*/ 89 w 94"/>
                <a:gd name="T35" fmla="*/ 99 h 185"/>
                <a:gd name="T36" fmla="*/ 93 w 94"/>
                <a:gd name="T37" fmla="*/ 113 h 185"/>
                <a:gd name="T38" fmla="*/ 94 w 94"/>
                <a:gd name="T39" fmla="*/ 133 h 185"/>
                <a:gd name="T40" fmla="*/ 92 w 94"/>
                <a:gd name="T41" fmla="*/ 157 h 185"/>
                <a:gd name="T42" fmla="*/ 82 w 94"/>
                <a:gd name="T43" fmla="*/ 173 h 185"/>
                <a:gd name="T44" fmla="*/ 68 w 94"/>
                <a:gd name="T45" fmla="*/ 182 h 185"/>
                <a:gd name="T46" fmla="*/ 47 w 94"/>
                <a:gd name="T47" fmla="*/ 185 h 185"/>
                <a:gd name="T48" fmla="*/ 12 w 94"/>
                <a:gd name="T49" fmla="*/ 173 h 185"/>
                <a:gd name="T50" fmla="*/ 2 w 94"/>
                <a:gd name="T51" fmla="*/ 157 h 185"/>
                <a:gd name="T52" fmla="*/ 0 w 94"/>
                <a:gd name="T53" fmla="*/ 134 h 185"/>
                <a:gd name="T54" fmla="*/ 29 w 94"/>
                <a:gd name="T55" fmla="*/ 134 h 185"/>
                <a:gd name="T56" fmla="*/ 30 w 94"/>
                <a:gd name="T57" fmla="*/ 146 h 185"/>
                <a:gd name="T58" fmla="*/ 34 w 94"/>
                <a:gd name="T59" fmla="*/ 154 h 185"/>
                <a:gd name="T60" fmla="*/ 39 w 94"/>
                <a:gd name="T61" fmla="*/ 158 h 185"/>
                <a:gd name="T62" fmla="*/ 47 w 94"/>
                <a:gd name="T63" fmla="*/ 159 h 185"/>
                <a:gd name="T64" fmla="*/ 61 w 94"/>
                <a:gd name="T65" fmla="*/ 154 h 185"/>
                <a:gd name="T66" fmla="*/ 65 w 94"/>
                <a:gd name="T67" fmla="*/ 146 h 185"/>
                <a:gd name="T68" fmla="*/ 66 w 94"/>
                <a:gd name="T69" fmla="*/ 134 h 185"/>
                <a:gd name="T70" fmla="*/ 65 w 94"/>
                <a:gd name="T71" fmla="*/ 122 h 185"/>
                <a:gd name="T72" fmla="*/ 62 w 94"/>
                <a:gd name="T73" fmla="*/ 114 h 185"/>
                <a:gd name="T74" fmla="*/ 57 w 94"/>
                <a:gd name="T75" fmla="*/ 108 h 185"/>
                <a:gd name="T76" fmla="*/ 48 w 94"/>
                <a:gd name="T77" fmla="*/ 104 h 185"/>
                <a:gd name="T78" fmla="*/ 27 w 94"/>
                <a:gd name="T79" fmla="*/ 95 h 185"/>
                <a:gd name="T80" fmla="*/ 15 w 94"/>
                <a:gd name="T81" fmla="*/ 89 h 185"/>
                <a:gd name="T82" fmla="*/ 7 w 94"/>
                <a:gd name="T83" fmla="*/ 80 h 185"/>
                <a:gd name="T84" fmla="*/ 3 w 94"/>
                <a:gd name="T85" fmla="*/ 67 h 185"/>
                <a:gd name="T86" fmla="*/ 1 w 94"/>
                <a:gd name="T87" fmla="*/ 49 h 185"/>
                <a:gd name="T88" fmla="*/ 5 w 94"/>
                <a:gd name="T89" fmla="*/ 27 h 185"/>
                <a:gd name="T90" fmla="*/ 16 w 94"/>
                <a:gd name="T91" fmla="*/ 11 h 185"/>
                <a:gd name="T92" fmla="*/ 30 w 94"/>
                <a:gd name="T93" fmla="*/ 3 h 185"/>
                <a:gd name="T94" fmla="*/ 47 w 94"/>
                <a:gd name="T9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4" h="185">
                  <a:moveTo>
                    <a:pt x="47" y="0"/>
                  </a:moveTo>
                  <a:cubicBezTo>
                    <a:pt x="62" y="0"/>
                    <a:pt x="72" y="3"/>
                    <a:pt x="80" y="11"/>
                  </a:cubicBezTo>
                  <a:cubicBezTo>
                    <a:pt x="85" y="15"/>
                    <a:pt x="88" y="21"/>
                    <a:pt x="90" y="27"/>
                  </a:cubicBezTo>
                  <a:cubicBezTo>
                    <a:pt x="92" y="34"/>
                    <a:pt x="93" y="42"/>
                    <a:pt x="93" y="50"/>
                  </a:cubicBezTo>
                  <a:cubicBezTo>
                    <a:pt x="64" y="50"/>
                    <a:pt x="64" y="50"/>
                    <a:pt x="64" y="50"/>
                  </a:cubicBezTo>
                  <a:cubicBezTo>
                    <a:pt x="64" y="46"/>
                    <a:pt x="64" y="43"/>
                    <a:pt x="64" y="39"/>
                  </a:cubicBezTo>
                  <a:cubicBezTo>
                    <a:pt x="63" y="36"/>
                    <a:pt x="62" y="33"/>
                    <a:pt x="60" y="31"/>
                  </a:cubicBezTo>
                  <a:cubicBezTo>
                    <a:pt x="57" y="27"/>
                    <a:pt x="53" y="26"/>
                    <a:pt x="47" y="26"/>
                  </a:cubicBezTo>
                  <a:cubicBezTo>
                    <a:pt x="44" y="26"/>
                    <a:pt x="42" y="26"/>
                    <a:pt x="40" y="27"/>
                  </a:cubicBezTo>
                  <a:cubicBezTo>
                    <a:pt x="38" y="28"/>
                    <a:pt x="36" y="29"/>
                    <a:pt x="35" y="31"/>
                  </a:cubicBezTo>
                  <a:cubicBezTo>
                    <a:pt x="32" y="34"/>
                    <a:pt x="30" y="40"/>
                    <a:pt x="30" y="49"/>
                  </a:cubicBezTo>
                  <a:cubicBezTo>
                    <a:pt x="30" y="52"/>
                    <a:pt x="30" y="55"/>
                    <a:pt x="31" y="58"/>
                  </a:cubicBezTo>
                  <a:cubicBezTo>
                    <a:pt x="31" y="61"/>
                    <a:pt x="32" y="63"/>
                    <a:pt x="33" y="64"/>
                  </a:cubicBezTo>
                  <a:cubicBezTo>
                    <a:pt x="34" y="66"/>
                    <a:pt x="35" y="68"/>
                    <a:pt x="37" y="69"/>
                  </a:cubicBezTo>
                  <a:cubicBezTo>
                    <a:pt x="39" y="71"/>
                    <a:pt x="42" y="72"/>
                    <a:pt x="45" y="73"/>
                  </a:cubicBezTo>
                  <a:cubicBezTo>
                    <a:pt x="67" y="82"/>
                    <a:pt x="67" y="82"/>
                    <a:pt x="67" y="82"/>
                  </a:cubicBezTo>
                  <a:cubicBezTo>
                    <a:pt x="72" y="84"/>
                    <a:pt x="77" y="86"/>
                    <a:pt x="80" y="89"/>
                  </a:cubicBezTo>
                  <a:cubicBezTo>
                    <a:pt x="84" y="92"/>
                    <a:pt x="87" y="95"/>
                    <a:pt x="89" y="99"/>
                  </a:cubicBezTo>
                  <a:cubicBezTo>
                    <a:pt x="91" y="103"/>
                    <a:pt x="92" y="108"/>
                    <a:pt x="93" y="113"/>
                  </a:cubicBezTo>
                  <a:cubicBezTo>
                    <a:pt x="94" y="119"/>
                    <a:pt x="94" y="125"/>
                    <a:pt x="94" y="133"/>
                  </a:cubicBezTo>
                  <a:cubicBezTo>
                    <a:pt x="94" y="142"/>
                    <a:pt x="93" y="150"/>
                    <a:pt x="92" y="157"/>
                  </a:cubicBezTo>
                  <a:cubicBezTo>
                    <a:pt x="90" y="163"/>
                    <a:pt x="87" y="169"/>
                    <a:pt x="82" y="173"/>
                  </a:cubicBezTo>
                  <a:cubicBezTo>
                    <a:pt x="79" y="177"/>
                    <a:pt x="74" y="179"/>
                    <a:pt x="68" y="182"/>
                  </a:cubicBezTo>
                  <a:cubicBezTo>
                    <a:pt x="62" y="184"/>
                    <a:pt x="55" y="185"/>
                    <a:pt x="47" y="185"/>
                  </a:cubicBezTo>
                  <a:cubicBezTo>
                    <a:pt x="31" y="185"/>
                    <a:pt x="20" y="181"/>
                    <a:pt x="12" y="173"/>
                  </a:cubicBezTo>
                  <a:cubicBezTo>
                    <a:pt x="7" y="169"/>
                    <a:pt x="4" y="163"/>
                    <a:pt x="2" y="157"/>
                  </a:cubicBezTo>
                  <a:cubicBezTo>
                    <a:pt x="1" y="151"/>
                    <a:pt x="0" y="144"/>
                    <a:pt x="0" y="134"/>
                  </a:cubicBezTo>
                  <a:cubicBezTo>
                    <a:pt x="29" y="134"/>
                    <a:pt x="29" y="134"/>
                    <a:pt x="29" y="134"/>
                  </a:cubicBezTo>
                  <a:cubicBezTo>
                    <a:pt x="29" y="139"/>
                    <a:pt x="29" y="143"/>
                    <a:pt x="30" y="146"/>
                  </a:cubicBezTo>
                  <a:cubicBezTo>
                    <a:pt x="30" y="149"/>
                    <a:pt x="32" y="152"/>
                    <a:pt x="34" y="154"/>
                  </a:cubicBezTo>
                  <a:cubicBezTo>
                    <a:pt x="35" y="156"/>
                    <a:pt x="37" y="157"/>
                    <a:pt x="39" y="158"/>
                  </a:cubicBezTo>
                  <a:cubicBezTo>
                    <a:pt x="41" y="159"/>
                    <a:pt x="44" y="159"/>
                    <a:pt x="47" y="159"/>
                  </a:cubicBezTo>
                  <a:cubicBezTo>
                    <a:pt x="53" y="159"/>
                    <a:pt x="58" y="157"/>
                    <a:pt x="61" y="154"/>
                  </a:cubicBezTo>
                  <a:cubicBezTo>
                    <a:pt x="63" y="152"/>
                    <a:pt x="64" y="149"/>
                    <a:pt x="65" y="146"/>
                  </a:cubicBezTo>
                  <a:cubicBezTo>
                    <a:pt x="65" y="143"/>
                    <a:pt x="66" y="139"/>
                    <a:pt x="66" y="134"/>
                  </a:cubicBezTo>
                  <a:cubicBezTo>
                    <a:pt x="66" y="129"/>
                    <a:pt x="65" y="125"/>
                    <a:pt x="65" y="122"/>
                  </a:cubicBezTo>
                  <a:cubicBezTo>
                    <a:pt x="65" y="119"/>
                    <a:pt x="64" y="116"/>
                    <a:pt x="62" y="114"/>
                  </a:cubicBezTo>
                  <a:cubicBezTo>
                    <a:pt x="61" y="112"/>
                    <a:pt x="59" y="110"/>
                    <a:pt x="57" y="108"/>
                  </a:cubicBezTo>
                  <a:cubicBezTo>
                    <a:pt x="55" y="107"/>
                    <a:pt x="52" y="105"/>
                    <a:pt x="48" y="104"/>
                  </a:cubicBezTo>
                  <a:cubicBezTo>
                    <a:pt x="27" y="95"/>
                    <a:pt x="27" y="95"/>
                    <a:pt x="27" y="95"/>
                  </a:cubicBezTo>
                  <a:cubicBezTo>
                    <a:pt x="22" y="93"/>
                    <a:pt x="18" y="91"/>
                    <a:pt x="15" y="89"/>
                  </a:cubicBezTo>
                  <a:cubicBezTo>
                    <a:pt x="12" y="86"/>
                    <a:pt x="9" y="83"/>
                    <a:pt x="7" y="80"/>
                  </a:cubicBezTo>
                  <a:cubicBezTo>
                    <a:pt x="5" y="76"/>
                    <a:pt x="4" y="72"/>
                    <a:pt x="3" y="67"/>
                  </a:cubicBezTo>
                  <a:cubicBezTo>
                    <a:pt x="2" y="62"/>
                    <a:pt x="1" y="56"/>
                    <a:pt x="1" y="49"/>
                  </a:cubicBezTo>
                  <a:cubicBezTo>
                    <a:pt x="1" y="41"/>
                    <a:pt x="3" y="34"/>
                    <a:pt x="5" y="27"/>
                  </a:cubicBezTo>
                  <a:cubicBezTo>
                    <a:pt x="8" y="21"/>
                    <a:pt x="11" y="15"/>
                    <a:pt x="16" y="11"/>
                  </a:cubicBezTo>
                  <a:cubicBezTo>
                    <a:pt x="20" y="7"/>
                    <a:pt x="25" y="5"/>
                    <a:pt x="30" y="3"/>
                  </a:cubicBezTo>
                  <a:cubicBezTo>
                    <a:pt x="35" y="1"/>
                    <a:pt x="41" y="0"/>
                    <a:pt x="47" y="0"/>
                  </a:cubicBezTo>
                  <a:close/>
                </a:path>
              </a:pathLst>
            </a:custGeom>
            <a:solidFill>
              <a:srgbClr val="F90B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1"/>
            <p:cNvSpPr>
              <a:spLocks/>
            </p:cNvSpPr>
            <p:nvPr userDrawn="1"/>
          </p:nvSpPr>
          <p:spPr bwMode="auto">
            <a:xfrm>
              <a:off x="2138" y="3560"/>
              <a:ext cx="142" cy="340"/>
            </a:xfrm>
            <a:custGeom>
              <a:avLst/>
              <a:gdLst>
                <a:gd name="T0" fmla="*/ 142 w 142"/>
                <a:gd name="T1" fmla="*/ 48 h 340"/>
                <a:gd name="T2" fmla="*/ 54 w 142"/>
                <a:gd name="T3" fmla="*/ 48 h 340"/>
                <a:gd name="T4" fmla="*/ 54 w 142"/>
                <a:gd name="T5" fmla="*/ 144 h 340"/>
                <a:gd name="T6" fmla="*/ 129 w 142"/>
                <a:gd name="T7" fmla="*/ 144 h 340"/>
                <a:gd name="T8" fmla="*/ 129 w 142"/>
                <a:gd name="T9" fmla="*/ 192 h 340"/>
                <a:gd name="T10" fmla="*/ 54 w 142"/>
                <a:gd name="T11" fmla="*/ 192 h 340"/>
                <a:gd name="T12" fmla="*/ 54 w 142"/>
                <a:gd name="T13" fmla="*/ 292 h 340"/>
                <a:gd name="T14" fmla="*/ 142 w 142"/>
                <a:gd name="T15" fmla="*/ 292 h 340"/>
                <a:gd name="T16" fmla="*/ 142 w 142"/>
                <a:gd name="T17" fmla="*/ 340 h 340"/>
                <a:gd name="T18" fmla="*/ 0 w 142"/>
                <a:gd name="T19" fmla="*/ 340 h 340"/>
                <a:gd name="T20" fmla="*/ 0 w 142"/>
                <a:gd name="T21" fmla="*/ 0 h 340"/>
                <a:gd name="T22" fmla="*/ 142 w 142"/>
                <a:gd name="T23" fmla="*/ 0 h 340"/>
                <a:gd name="T24" fmla="*/ 142 w 142"/>
                <a:gd name="T25" fmla="*/ 4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2" h="340">
                  <a:moveTo>
                    <a:pt x="142" y="48"/>
                  </a:moveTo>
                  <a:lnTo>
                    <a:pt x="54" y="48"/>
                  </a:lnTo>
                  <a:lnTo>
                    <a:pt x="54" y="144"/>
                  </a:lnTo>
                  <a:lnTo>
                    <a:pt x="129" y="144"/>
                  </a:lnTo>
                  <a:lnTo>
                    <a:pt x="129" y="192"/>
                  </a:lnTo>
                  <a:lnTo>
                    <a:pt x="54" y="192"/>
                  </a:lnTo>
                  <a:lnTo>
                    <a:pt x="54" y="292"/>
                  </a:lnTo>
                  <a:lnTo>
                    <a:pt x="142" y="292"/>
                  </a:lnTo>
                  <a:lnTo>
                    <a:pt x="142" y="340"/>
                  </a:lnTo>
                  <a:lnTo>
                    <a:pt x="0" y="340"/>
                  </a:lnTo>
                  <a:lnTo>
                    <a:pt x="0" y="0"/>
                  </a:lnTo>
                  <a:lnTo>
                    <a:pt x="142" y="0"/>
                  </a:lnTo>
                  <a:lnTo>
                    <a:pt x="142" y="48"/>
                  </a:lnTo>
                  <a:close/>
                </a:path>
              </a:pathLst>
            </a:custGeom>
            <a:solidFill>
              <a:srgbClr val="F90B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2"/>
            <p:cNvSpPr>
              <a:spLocks noEditPoints="1"/>
            </p:cNvSpPr>
            <p:nvPr userDrawn="1"/>
          </p:nvSpPr>
          <p:spPr bwMode="auto">
            <a:xfrm>
              <a:off x="2369" y="3560"/>
              <a:ext cx="182" cy="340"/>
            </a:xfrm>
            <a:custGeom>
              <a:avLst/>
              <a:gdLst>
                <a:gd name="T0" fmla="*/ 46 w 99"/>
                <a:gd name="T1" fmla="*/ 0 h 182"/>
                <a:gd name="T2" fmla="*/ 82 w 99"/>
                <a:gd name="T3" fmla="*/ 13 h 182"/>
                <a:gd name="T4" fmla="*/ 93 w 99"/>
                <a:gd name="T5" fmla="*/ 54 h 182"/>
                <a:gd name="T6" fmla="*/ 88 w 99"/>
                <a:gd name="T7" fmla="*/ 83 h 182"/>
                <a:gd name="T8" fmla="*/ 72 w 99"/>
                <a:gd name="T9" fmla="*/ 101 h 182"/>
                <a:gd name="T10" fmla="*/ 99 w 99"/>
                <a:gd name="T11" fmla="*/ 182 h 182"/>
                <a:gd name="T12" fmla="*/ 69 w 99"/>
                <a:gd name="T13" fmla="*/ 182 h 182"/>
                <a:gd name="T14" fmla="*/ 45 w 99"/>
                <a:gd name="T15" fmla="*/ 108 h 182"/>
                <a:gd name="T16" fmla="*/ 29 w 99"/>
                <a:gd name="T17" fmla="*/ 108 h 182"/>
                <a:gd name="T18" fmla="*/ 29 w 99"/>
                <a:gd name="T19" fmla="*/ 182 h 182"/>
                <a:gd name="T20" fmla="*/ 0 w 99"/>
                <a:gd name="T21" fmla="*/ 182 h 182"/>
                <a:gd name="T22" fmla="*/ 0 w 99"/>
                <a:gd name="T23" fmla="*/ 0 h 182"/>
                <a:gd name="T24" fmla="*/ 46 w 99"/>
                <a:gd name="T25" fmla="*/ 0 h 182"/>
                <a:gd name="T26" fmla="*/ 29 w 99"/>
                <a:gd name="T27" fmla="*/ 26 h 182"/>
                <a:gd name="T28" fmla="*/ 29 w 99"/>
                <a:gd name="T29" fmla="*/ 82 h 182"/>
                <a:gd name="T30" fmla="*/ 46 w 99"/>
                <a:gd name="T31" fmla="*/ 82 h 182"/>
                <a:gd name="T32" fmla="*/ 56 w 99"/>
                <a:gd name="T33" fmla="*/ 80 h 182"/>
                <a:gd name="T34" fmla="*/ 61 w 99"/>
                <a:gd name="T35" fmla="*/ 74 h 182"/>
                <a:gd name="T36" fmla="*/ 63 w 99"/>
                <a:gd name="T37" fmla="*/ 65 h 182"/>
                <a:gd name="T38" fmla="*/ 64 w 99"/>
                <a:gd name="T39" fmla="*/ 54 h 182"/>
                <a:gd name="T40" fmla="*/ 63 w 99"/>
                <a:gd name="T41" fmla="*/ 43 h 182"/>
                <a:gd name="T42" fmla="*/ 61 w 99"/>
                <a:gd name="T43" fmla="*/ 34 h 182"/>
                <a:gd name="T44" fmla="*/ 56 w 99"/>
                <a:gd name="T45" fmla="*/ 28 h 182"/>
                <a:gd name="T46" fmla="*/ 46 w 99"/>
                <a:gd name="T47" fmla="*/ 26 h 182"/>
                <a:gd name="T48" fmla="*/ 29 w 99"/>
                <a:gd name="T49" fmla="*/ 26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 h="182">
                  <a:moveTo>
                    <a:pt x="46" y="0"/>
                  </a:moveTo>
                  <a:cubicBezTo>
                    <a:pt x="63" y="0"/>
                    <a:pt x="75" y="4"/>
                    <a:pt x="82" y="13"/>
                  </a:cubicBezTo>
                  <a:cubicBezTo>
                    <a:pt x="89" y="21"/>
                    <a:pt x="93" y="35"/>
                    <a:pt x="93" y="54"/>
                  </a:cubicBezTo>
                  <a:cubicBezTo>
                    <a:pt x="93" y="65"/>
                    <a:pt x="91" y="75"/>
                    <a:pt x="88" y="83"/>
                  </a:cubicBezTo>
                  <a:cubicBezTo>
                    <a:pt x="85" y="91"/>
                    <a:pt x="80" y="97"/>
                    <a:pt x="72" y="101"/>
                  </a:cubicBezTo>
                  <a:cubicBezTo>
                    <a:pt x="99" y="182"/>
                    <a:pt x="99" y="182"/>
                    <a:pt x="99" y="182"/>
                  </a:cubicBezTo>
                  <a:cubicBezTo>
                    <a:pt x="69" y="182"/>
                    <a:pt x="69" y="182"/>
                    <a:pt x="69" y="182"/>
                  </a:cubicBezTo>
                  <a:cubicBezTo>
                    <a:pt x="45" y="108"/>
                    <a:pt x="45" y="108"/>
                    <a:pt x="45" y="108"/>
                  </a:cubicBezTo>
                  <a:cubicBezTo>
                    <a:pt x="29" y="108"/>
                    <a:pt x="29" y="108"/>
                    <a:pt x="29" y="108"/>
                  </a:cubicBezTo>
                  <a:cubicBezTo>
                    <a:pt x="29" y="182"/>
                    <a:pt x="29" y="182"/>
                    <a:pt x="29" y="182"/>
                  </a:cubicBezTo>
                  <a:cubicBezTo>
                    <a:pt x="0" y="182"/>
                    <a:pt x="0" y="182"/>
                    <a:pt x="0" y="182"/>
                  </a:cubicBezTo>
                  <a:cubicBezTo>
                    <a:pt x="0" y="0"/>
                    <a:pt x="0" y="0"/>
                    <a:pt x="0" y="0"/>
                  </a:cubicBezTo>
                  <a:lnTo>
                    <a:pt x="46" y="0"/>
                  </a:lnTo>
                  <a:close/>
                  <a:moveTo>
                    <a:pt x="29" y="26"/>
                  </a:moveTo>
                  <a:cubicBezTo>
                    <a:pt x="29" y="82"/>
                    <a:pt x="29" y="82"/>
                    <a:pt x="29" y="82"/>
                  </a:cubicBezTo>
                  <a:cubicBezTo>
                    <a:pt x="46" y="82"/>
                    <a:pt x="46" y="82"/>
                    <a:pt x="46" y="82"/>
                  </a:cubicBezTo>
                  <a:cubicBezTo>
                    <a:pt x="50" y="82"/>
                    <a:pt x="53" y="81"/>
                    <a:pt x="56" y="80"/>
                  </a:cubicBezTo>
                  <a:cubicBezTo>
                    <a:pt x="58" y="78"/>
                    <a:pt x="60" y="76"/>
                    <a:pt x="61" y="74"/>
                  </a:cubicBezTo>
                  <a:cubicBezTo>
                    <a:pt x="62" y="71"/>
                    <a:pt x="63" y="68"/>
                    <a:pt x="63" y="65"/>
                  </a:cubicBezTo>
                  <a:cubicBezTo>
                    <a:pt x="64" y="61"/>
                    <a:pt x="64" y="58"/>
                    <a:pt x="64" y="54"/>
                  </a:cubicBezTo>
                  <a:cubicBezTo>
                    <a:pt x="64" y="50"/>
                    <a:pt x="64" y="47"/>
                    <a:pt x="63" y="43"/>
                  </a:cubicBezTo>
                  <a:cubicBezTo>
                    <a:pt x="63" y="40"/>
                    <a:pt x="62" y="37"/>
                    <a:pt x="61" y="34"/>
                  </a:cubicBezTo>
                  <a:cubicBezTo>
                    <a:pt x="60" y="32"/>
                    <a:pt x="58" y="30"/>
                    <a:pt x="56" y="28"/>
                  </a:cubicBezTo>
                  <a:cubicBezTo>
                    <a:pt x="53" y="27"/>
                    <a:pt x="50" y="26"/>
                    <a:pt x="46" y="26"/>
                  </a:cubicBezTo>
                  <a:lnTo>
                    <a:pt x="29" y="26"/>
                  </a:lnTo>
                  <a:close/>
                </a:path>
              </a:pathLst>
            </a:custGeom>
            <a:solidFill>
              <a:srgbClr val="F90B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3"/>
            <p:cNvSpPr>
              <a:spLocks/>
            </p:cNvSpPr>
            <p:nvPr userDrawn="1"/>
          </p:nvSpPr>
          <p:spPr bwMode="auto">
            <a:xfrm>
              <a:off x="2614" y="3560"/>
              <a:ext cx="197" cy="340"/>
            </a:xfrm>
            <a:custGeom>
              <a:avLst/>
              <a:gdLst>
                <a:gd name="T0" fmla="*/ 57 w 197"/>
                <a:gd name="T1" fmla="*/ 0 h 340"/>
                <a:gd name="T2" fmla="*/ 99 w 197"/>
                <a:gd name="T3" fmla="*/ 258 h 340"/>
                <a:gd name="T4" fmla="*/ 140 w 197"/>
                <a:gd name="T5" fmla="*/ 0 h 340"/>
                <a:gd name="T6" fmla="*/ 197 w 197"/>
                <a:gd name="T7" fmla="*/ 0 h 340"/>
                <a:gd name="T8" fmla="*/ 125 w 197"/>
                <a:gd name="T9" fmla="*/ 340 h 340"/>
                <a:gd name="T10" fmla="*/ 72 w 197"/>
                <a:gd name="T11" fmla="*/ 340 h 340"/>
                <a:gd name="T12" fmla="*/ 0 w 197"/>
                <a:gd name="T13" fmla="*/ 0 h 340"/>
                <a:gd name="T14" fmla="*/ 57 w 197"/>
                <a:gd name="T15" fmla="*/ 0 h 3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 h="340">
                  <a:moveTo>
                    <a:pt x="57" y="0"/>
                  </a:moveTo>
                  <a:lnTo>
                    <a:pt x="99" y="258"/>
                  </a:lnTo>
                  <a:lnTo>
                    <a:pt x="140" y="0"/>
                  </a:lnTo>
                  <a:lnTo>
                    <a:pt x="197" y="0"/>
                  </a:lnTo>
                  <a:lnTo>
                    <a:pt x="125" y="340"/>
                  </a:lnTo>
                  <a:lnTo>
                    <a:pt x="72" y="340"/>
                  </a:lnTo>
                  <a:lnTo>
                    <a:pt x="0" y="0"/>
                  </a:lnTo>
                  <a:lnTo>
                    <a:pt x="57" y="0"/>
                  </a:lnTo>
                  <a:close/>
                </a:path>
              </a:pathLst>
            </a:custGeom>
            <a:solidFill>
              <a:srgbClr val="F90B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4"/>
            <p:cNvSpPr>
              <a:spLocks/>
            </p:cNvSpPr>
            <p:nvPr userDrawn="1"/>
          </p:nvSpPr>
          <p:spPr bwMode="auto">
            <a:xfrm>
              <a:off x="2894" y="3560"/>
              <a:ext cx="140" cy="340"/>
            </a:xfrm>
            <a:custGeom>
              <a:avLst/>
              <a:gdLst>
                <a:gd name="T0" fmla="*/ 140 w 140"/>
                <a:gd name="T1" fmla="*/ 48 h 340"/>
                <a:gd name="T2" fmla="*/ 51 w 140"/>
                <a:gd name="T3" fmla="*/ 48 h 340"/>
                <a:gd name="T4" fmla="*/ 51 w 140"/>
                <a:gd name="T5" fmla="*/ 144 h 340"/>
                <a:gd name="T6" fmla="*/ 127 w 140"/>
                <a:gd name="T7" fmla="*/ 144 h 340"/>
                <a:gd name="T8" fmla="*/ 127 w 140"/>
                <a:gd name="T9" fmla="*/ 192 h 340"/>
                <a:gd name="T10" fmla="*/ 51 w 140"/>
                <a:gd name="T11" fmla="*/ 192 h 340"/>
                <a:gd name="T12" fmla="*/ 51 w 140"/>
                <a:gd name="T13" fmla="*/ 292 h 340"/>
                <a:gd name="T14" fmla="*/ 140 w 140"/>
                <a:gd name="T15" fmla="*/ 292 h 340"/>
                <a:gd name="T16" fmla="*/ 140 w 140"/>
                <a:gd name="T17" fmla="*/ 340 h 340"/>
                <a:gd name="T18" fmla="*/ 0 w 140"/>
                <a:gd name="T19" fmla="*/ 340 h 340"/>
                <a:gd name="T20" fmla="*/ 0 w 140"/>
                <a:gd name="T21" fmla="*/ 0 h 340"/>
                <a:gd name="T22" fmla="*/ 140 w 140"/>
                <a:gd name="T23" fmla="*/ 0 h 340"/>
                <a:gd name="T24" fmla="*/ 140 w 140"/>
                <a:gd name="T25" fmla="*/ 4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340">
                  <a:moveTo>
                    <a:pt x="140" y="48"/>
                  </a:moveTo>
                  <a:lnTo>
                    <a:pt x="51" y="48"/>
                  </a:lnTo>
                  <a:lnTo>
                    <a:pt x="51" y="144"/>
                  </a:lnTo>
                  <a:lnTo>
                    <a:pt x="127" y="144"/>
                  </a:lnTo>
                  <a:lnTo>
                    <a:pt x="127" y="192"/>
                  </a:lnTo>
                  <a:lnTo>
                    <a:pt x="51" y="192"/>
                  </a:lnTo>
                  <a:lnTo>
                    <a:pt x="51" y="292"/>
                  </a:lnTo>
                  <a:lnTo>
                    <a:pt x="140" y="292"/>
                  </a:lnTo>
                  <a:lnTo>
                    <a:pt x="140" y="340"/>
                  </a:lnTo>
                  <a:lnTo>
                    <a:pt x="0" y="340"/>
                  </a:lnTo>
                  <a:lnTo>
                    <a:pt x="0" y="0"/>
                  </a:lnTo>
                  <a:lnTo>
                    <a:pt x="140" y="0"/>
                  </a:lnTo>
                  <a:lnTo>
                    <a:pt x="140" y="48"/>
                  </a:lnTo>
                  <a:close/>
                </a:path>
              </a:pathLst>
            </a:custGeom>
            <a:solidFill>
              <a:srgbClr val="F90B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5"/>
            <p:cNvSpPr>
              <a:spLocks/>
            </p:cNvSpPr>
            <p:nvPr userDrawn="1"/>
          </p:nvSpPr>
          <p:spPr bwMode="auto">
            <a:xfrm>
              <a:off x="3240" y="3560"/>
              <a:ext cx="164" cy="340"/>
            </a:xfrm>
            <a:custGeom>
              <a:avLst/>
              <a:gdLst>
                <a:gd name="T0" fmla="*/ 164 w 164"/>
                <a:gd name="T1" fmla="*/ 48 h 340"/>
                <a:gd name="T2" fmla="*/ 109 w 164"/>
                <a:gd name="T3" fmla="*/ 48 h 340"/>
                <a:gd name="T4" fmla="*/ 109 w 164"/>
                <a:gd name="T5" fmla="*/ 340 h 340"/>
                <a:gd name="T6" fmla="*/ 56 w 164"/>
                <a:gd name="T7" fmla="*/ 340 h 340"/>
                <a:gd name="T8" fmla="*/ 56 w 164"/>
                <a:gd name="T9" fmla="*/ 48 h 340"/>
                <a:gd name="T10" fmla="*/ 0 w 164"/>
                <a:gd name="T11" fmla="*/ 48 h 340"/>
                <a:gd name="T12" fmla="*/ 0 w 164"/>
                <a:gd name="T13" fmla="*/ 0 h 340"/>
                <a:gd name="T14" fmla="*/ 164 w 164"/>
                <a:gd name="T15" fmla="*/ 0 h 340"/>
                <a:gd name="T16" fmla="*/ 164 w 164"/>
                <a:gd name="T17" fmla="*/ 4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340">
                  <a:moveTo>
                    <a:pt x="164" y="48"/>
                  </a:moveTo>
                  <a:lnTo>
                    <a:pt x="109" y="48"/>
                  </a:lnTo>
                  <a:lnTo>
                    <a:pt x="109" y="340"/>
                  </a:lnTo>
                  <a:lnTo>
                    <a:pt x="56" y="340"/>
                  </a:lnTo>
                  <a:lnTo>
                    <a:pt x="56" y="48"/>
                  </a:lnTo>
                  <a:lnTo>
                    <a:pt x="0" y="48"/>
                  </a:lnTo>
                  <a:lnTo>
                    <a:pt x="0" y="0"/>
                  </a:lnTo>
                  <a:lnTo>
                    <a:pt x="164" y="0"/>
                  </a:lnTo>
                  <a:lnTo>
                    <a:pt x="164" y="48"/>
                  </a:lnTo>
                  <a:close/>
                </a:path>
              </a:pathLst>
            </a:custGeom>
            <a:solidFill>
              <a:srgbClr val="F90B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6"/>
            <p:cNvSpPr>
              <a:spLocks/>
            </p:cNvSpPr>
            <p:nvPr userDrawn="1"/>
          </p:nvSpPr>
          <p:spPr bwMode="auto">
            <a:xfrm>
              <a:off x="3491" y="3560"/>
              <a:ext cx="169" cy="340"/>
            </a:xfrm>
            <a:custGeom>
              <a:avLst/>
              <a:gdLst>
                <a:gd name="T0" fmla="*/ 169 w 169"/>
                <a:gd name="T1" fmla="*/ 340 h 340"/>
                <a:gd name="T2" fmla="*/ 118 w 169"/>
                <a:gd name="T3" fmla="*/ 340 h 340"/>
                <a:gd name="T4" fmla="*/ 118 w 169"/>
                <a:gd name="T5" fmla="*/ 192 h 340"/>
                <a:gd name="T6" fmla="*/ 52 w 169"/>
                <a:gd name="T7" fmla="*/ 192 h 340"/>
                <a:gd name="T8" fmla="*/ 52 w 169"/>
                <a:gd name="T9" fmla="*/ 340 h 340"/>
                <a:gd name="T10" fmla="*/ 0 w 169"/>
                <a:gd name="T11" fmla="*/ 340 h 340"/>
                <a:gd name="T12" fmla="*/ 0 w 169"/>
                <a:gd name="T13" fmla="*/ 0 h 340"/>
                <a:gd name="T14" fmla="*/ 52 w 169"/>
                <a:gd name="T15" fmla="*/ 0 h 340"/>
                <a:gd name="T16" fmla="*/ 52 w 169"/>
                <a:gd name="T17" fmla="*/ 144 h 340"/>
                <a:gd name="T18" fmla="*/ 118 w 169"/>
                <a:gd name="T19" fmla="*/ 144 h 340"/>
                <a:gd name="T20" fmla="*/ 118 w 169"/>
                <a:gd name="T21" fmla="*/ 0 h 340"/>
                <a:gd name="T22" fmla="*/ 169 w 169"/>
                <a:gd name="T23" fmla="*/ 0 h 340"/>
                <a:gd name="T24" fmla="*/ 169 w 169"/>
                <a:gd name="T25"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340">
                  <a:moveTo>
                    <a:pt x="169" y="340"/>
                  </a:moveTo>
                  <a:lnTo>
                    <a:pt x="118" y="340"/>
                  </a:lnTo>
                  <a:lnTo>
                    <a:pt x="118" y="192"/>
                  </a:lnTo>
                  <a:lnTo>
                    <a:pt x="52" y="192"/>
                  </a:lnTo>
                  <a:lnTo>
                    <a:pt x="52" y="340"/>
                  </a:lnTo>
                  <a:lnTo>
                    <a:pt x="0" y="340"/>
                  </a:lnTo>
                  <a:lnTo>
                    <a:pt x="0" y="0"/>
                  </a:lnTo>
                  <a:lnTo>
                    <a:pt x="52" y="0"/>
                  </a:lnTo>
                  <a:lnTo>
                    <a:pt x="52" y="144"/>
                  </a:lnTo>
                  <a:lnTo>
                    <a:pt x="118" y="144"/>
                  </a:lnTo>
                  <a:lnTo>
                    <a:pt x="118" y="0"/>
                  </a:lnTo>
                  <a:lnTo>
                    <a:pt x="169" y="0"/>
                  </a:lnTo>
                  <a:lnTo>
                    <a:pt x="169" y="340"/>
                  </a:lnTo>
                  <a:close/>
                </a:path>
              </a:pathLst>
            </a:custGeom>
            <a:solidFill>
              <a:srgbClr val="F90B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7"/>
            <p:cNvSpPr>
              <a:spLocks/>
            </p:cNvSpPr>
            <p:nvPr userDrawn="1"/>
          </p:nvSpPr>
          <p:spPr bwMode="auto">
            <a:xfrm>
              <a:off x="3762" y="3560"/>
              <a:ext cx="140" cy="340"/>
            </a:xfrm>
            <a:custGeom>
              <a:avLst/>
              <a:gdLst>
                <a:gd name="T0" fmla="*/ 140 w 140"/>
                <a:gd name="T1" fmla="*/ 48 h 340"/>
                <a:gd name="T2" fmla="*/ 51 w 140"/>
                <a:gd name="T3" fmla="*/ 48 h 340"/>
                <a:gd name="T4" fmla="*/ 51 w 140"/>
                <a:gd name="T5" fmla="*/ 144 h 340"/>
                <a:gd name="T6" fmla="*/ 127 w 140"/>
                <a:gd name="T7" fmla="*/ 144 h 340"/>
                <a:gd name="T8" fmla="*/ 127 w 140"/>
                <a:gd name="T9" fmla="*/ 192 h 340"/>
                <a:gd name="T10" fmla="*/ 51 w 140"/>
                <a:gd name="T11" fmla="*/ 192 h 340"/>
                <a:gd name="T12" fmla="*/ 51 w 140"/>
                <a:gd name="T13" fmla="*/ 292 h 340"/>
                <a:gd name="T14" fmla="*/ 140 w 140"/>
                <a:gd name="T15" fmla="*/ 292 h 340"/>
                <a:gd name="T16" fmla="*/ 140 w 140"/>
                <a:gd name="T17" fmla="*/ 340 h 340"/>
                <a:gd name="T18" fmla="*/ 0 w 140"/>
                <a:gd name="T19" fmla="*/ 340 h 340"/>
                <a:gd name="T20" fmla="*/ 0 w 140"/>
                <a:gd name="T21" fmla="*/ 0 h 340"/>
                <a:gd name="T22" fmla="*/ 140 w 140"/>
                <a:gd name="T23" fmla="*/ 0 h 340"/>
                <a:gd name="T24" fmla="*/ 140 w 140"/>
                <a:gd name="T25" fmla="*/ 4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340">
                  <a:moveTo>
                    <a:pt x="140" y="48"/>
                  </a:moveTo>
                  <a:lnTo>
                    <a:pt x="51" y="48"/>
                  </a:lnTo>
                  <a:lnTo>
                    <a:pt x="51" y="144"/>
                  </a:lnTo>
                  <a:lnTo>
                    <a:pt x="127" y="144"/>
                  </a:lnTo>
                  <a:lnTo>
                    <a:pt x="127" y="192"/>
                  </a:lnTo>
                  <a:lnTo>
                    <a:pt x="51" y="192"/>
                  </a:lnTo>
                  <a:lnTo>
                    <a:pt x="51" y="292"/>
                  </a:lnTo>
                  <a:lnTo>
                    <a:pt x="140" y="292"/>
                  </a:lnTo>
                  <a:lnTo>
                    <a:pt x="140" y="340"/>
                  </a:lnTo>
                  <a:lnTo>
                    <a:pt x="0" y="340"/>
                  </a:lnTo>
                  <a:lnTo>
                    <a:pt x="0" y="0"/>
                  </a:lnTo>
                  <a:lnTo>
                    <a:pt x="140" y="0"/>
                  </a:lnTo>
                  <a:lnTo>
                    <a:pt x="140" y="48"/>
                  </a:lnTo>
                  <a:close/>
                </a:path>
              </a:pathLst>
            </a:custGeom>
            <a:solidFill>
              <a:srgbClr val="F90B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8"/>
            <p:cNvSpPr>
              <a:spLocks noEditPoints="1"/>
            </p:cNvSpPr>
            <p:nvPr userDrawn="1"/>
          </p:nvSpPr>
          <p:spPr bwMode="auto">
            <a:xfrm>
              <a:off x="4127" y="3560"/>
              <a:ext cx="169" cy="340"/>
            </a:xfrm>
            <a:custGeom>
              <a:avLst/>
              <a:gdLst>
                <a:gd name="T0" fmla="*/ 45 w 92"/>
                <a:gd name="T1" fmla="*/ 0 h 182"/>
                <a:gd name="T2" fmla="*/ 66 w 92"/>
                <a:gd name="T3" fmla="*/ 3 h 182"/>
                <a:gd name="T4" fmla="*/ 80 w 92"/>
                <a:gd name="T5" fmla="*/ 12 h 182"/>
                <a:gd name="T6" fmla="*/ 89 w 92"/>
                <a:gd name="T7" fmla="*/ 26 h 182"/>
                <a:gd name="T8" fmla="*/ 92 w 92"/>
                <a:gd name="T9" fmla="*/ 49 h 182"/>
                <a:gd name="T10" fmla="*/ 90 w 92"/>
                <a:gd name="T11" fmla="*/ 66 h 182"/>
                <a:gd name="T12" fmla="*/ 81 w 92"/>
                <a:gd name="T13" fmla="*/ 80 h 182"/>
                <a:gd name="T14" fmla="*/ 77 w 92"/>
                <a:gd name="T15" fmla="*/ 84 h 182"/>
                <a:gd name="T16" fmla="*/ 72 w 92"/>
                <a:gd name="T17" fmla="*/ 87 h 182"/>
                <a:gd name="T18" fmla="*/ 82 w 92"/>
                <a:gd name="T19" fmla="*/ 94 h 182"/>
                <a:gd name="T20" fmla="*/ 90 w 92"/>
                <a:gd name="T21" fmla="*/ 109 h 182"/>
                <a:gd name="T22" fmla="*/ 92 w 92"/>
                <a:gd name="T23" fmla="*/ 130 h 182"/>
                <a:gd name="T24" fmla="*/ 90 w 92"/>
                <a:gd name="T25" fmla="*/ 155 h 182"/>
                <a:gd name="T26" fmla="*/ 81 w 92"/>
                <a:gd name="T27" fmla="*/ 171 h 182"/>
                <a:gd name="T28" fmla="*/ 66 w 92"/>
                <a:gd name="T29" fmla="*/ 179 h 182"/>
                <a:gd name="T30" fmla="*/ 45 w 92"/>
                <a:gd name="T31" fmla="*/ 182 h 182"/>
                <a:gd name="T32" fmla="*/ 0 w 92"/>
                <a:gd name="T33" fmla="*/ 182 h 182"/>
                <a:gd name="T34" fmla="*/ 0 w 92"/>
                <a:gd name="T35" fmla="*/ 0 h 182"/>
                <a:gd name="T36" fmla="*/ 45 w 92"/>
                <a:gd name="T37" fmla="*/ 0 h 182"/>
                <a:gd name="T38" fmla="*/ 28 w 92"/>
                <a:gd name="T39" fmla="*/ 26 h 182"/>
                <a:gd name="T40" fmla="*/ 28 w 92"/>
                <a:gd name="T41" fmla="*/ 75 h 182"/>
                <a:gd name="T42" fmla="*/ 43 w 92"/>
                <a:gd name="T43" fmla="*/ 75 h 182"/>
                <a:gd name="T44" fmla="*/ 59 w 92"/>
                <a:gd name="T45" fmla="*/ 70 h 182"/>
                <a:gd name="T46" fmla="*/ 63 w 92"/>
                <a:gd name="T47" fmla="*/ 51 h 182"/>
                <a:gd name="T48" fmla="*/ 59 w 92"/>
                <a:gd name="T49" fmla="*/ 32 h 182"/>
                <a:gd name="T50" fmla="*/ 43 w 92"/>
                <a:gd name="T51" fmla="*/ 26 h 182"/>
                <a:gd name="T52" fmla="*/ 28 w 92"/>
                <a:gd name="T53" fmla="*/ 26 h 182"/>
                <a:gd name="T54" fmla="*/ 28 w 92"/>
                <a:gd name="T55" fmla="*/ 100 h 182"/>
                <a:gd name="T56" fmla="*/ 28 w 92"/>
                <a:gd name="T57" fmla="*/ 156 h 182"/>
                <a:gd name="T58" fmla="*/ 42 w 92"/>
                <a:gd name="T59" fmla="*/ 156 h 182"/>
                <a:gd name="T60" fmla="*/ 59 w 92"/>
                <a:gd name="T61" fmla="*/ 150 h 182"/>
                <a:gd name="T62" fmla="*/ 64 w 92"/>
                <a:gd name="T63" fmla="*/ 128 h 182"/>
                <a:gd name="T64" fmla="*/ 59 w 92"/>
                <a:gd name="T65" fmla="*/ 106 h 182"/>
                <a:gd name="T66" fmla="*/ 42 w 92"/>
                <a:gd name="T67" fmla="*/ 100 h 182"/>
                <a:gd name="T68" fmla="*/ 28 w 92"/>
                <a:gd name="T69" fmla="*/ 10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 h="182">
                  <a:moveTo>
                    <a:pt x="45" y="0"/>
                  </a:moveTo>
                  <a:cubicBezTo>
                    <a:pt x="54" y="0"/>
                    <a:pt x="61" y="1"/>
                    <a:pt x="66" y="3"/>
                  </a:cubicBezTo>
                  <a:cubicBezTo>
                    <a:pt x="72" y="5"/>
                    <a:pt x="77" y="8"/>
                    <a:pt x="80" y="12"/>
                  </a:cubicBezTo>
                  <a:cubicBezTo>
                    <a:pt x="85" y="16"/>
                    <a:pt x="88" y="21"/>
                    <a:pt x="89" y="26"/>
                  </a:cubicBezTo>
                  <a:cubicBezTo>
                    <a:pt x="91" y="31"/>
                    <a:pt x="92" y="39"/>
                    <a:pt x="92" y="49"/>
                  </a:cubicBezTo>
                  <a:cubicBezTo>
                    <a:pt x="92" y="55"/>
                    <a:pt x="91" y="61"/>
                    <a:pt x="90" y="66"/>
                  </a:cubicBezTo>
                  <a:cubicBezTo>
                    <a:pt x="88" y="71"/>
                    <a:pt x="86" y="76"/>
                    <a:pt x="81" y="80"/>
                  </a:cubicBezTo>
                  <a:cubicBezTo>
                    <a:pt x="80" y="82"/>
                    <a:pt x="79" y="83"/>
                    <a:pt x="77" y="84"/>
                  </a:cubicBezTo>
                  <a:cubicBezTo>
                    <a:pt x="76" y="85"/>
                    <a:pt x="74" y="86"/>
                    <a:pt x="72" y="87"/>
                  </a:cubicBezTo>
                  <a:cubicBezTo>
                    <a:pt x="76" y="89"/>
                    <a:pt x="79" y="91"/>
                    <a:pt x="82" y="94"/>
                  </a:cubicBezTo>
                  <a:cubicBezTo>
                    <a:pt x="86" y="98"/>
                    <a:pt x="89" y="103"/>
                    <a:pt x="90" y="109"/>
                  </a:cubicBezTo>
                  <a:cubicBezTo>
                    <a:pt x="92" y="114"/>
                    <a:pt x="92" y="122"/>
                    <a:pt x="92" y="130"/>
                  </a:cubicBezTo>
                  <a:cubicBezTo>
                    <a:pt x="92" y="141"/>
                    <a:pt x="92" y="149"/>
                    <a:pt x="90" y="155"/>
                  </a:cubicBezTo>
                  <a:cubicBezTo>
                    <a:pt x="88" y="161"/>
                    <a:pt x="85" y="166"/>
                    <a:pt x="81" y="171"/>
                  </a:cubicBezTo>
                  <a:cubicBezTo>
                    <a:pt x="77" y="175"/>
                    <a:pt x="72" y="178"/>
                    <a:pt x="66" y="179"/>
                  </a:cubicBezTo>
                  <a:cubicBezTo>
                    <a:pt x="61" y="181"/>
                    <a:pt x="54" y="182"/>
                    <a:pt x="45" y="182"/>
                  </a:cubicBezTo>
                  <a:cubicBezTo>
                    <a:pt x="0" y="182"/>
                    <a:pt x="0" y="182"/>
                    <a:pt x="0" y="182"/>
                  </a:cubicBezTo>
                  <a:cubicBezTo>
                    <a:pt x="0" y="0"/>
                    <a:pt x="0" y="0"/>
                    <a:pt x="0" y="0"/>
                  </a:cubicBezTo>
                  <a:lnTo>
                    <a:pt x="45" y="0"/>
                  </a:lnTo>
                  <a:close/>
                  <a:moveTo>
                    <a:pt x="28" y="26"/>
                  </a:moveTo>
                  <a:cubicBezTo>
                    <a:pt x="28" y="75"/>
                    <a:pt x="28" y="75"/>
                    <a:pt x="28" y="75"/>
                  </a:cubicBezTo>
                  <a:cubicBezTo>
                    <a:pt x="43" y="75"/>
                    <a:pt x="43" y="75"/>
                    <a:pt x="43" y="75"/>
                  </a:cubicBezTo>
                  <a:cubicBezTo>
                    <a:pt x="50" y="75"/>
                    <a:pt x="55" y="73"/>
                    <a:pt x="59" y="70"/>
                  </a:cubicBezTo>
                  <a:cubicBezTo>
                    <a:pt x="62" y="66"/>
                    <a:pt x="63" y="59"/>
                    <a:pt x="63" y="51"/>
                  </a:cubicBezTo>
                  <a:cubicBezTo>
                    <a:pt x="63" y="42"/>
                    <a:pt x="62" y="35"/>
                    <a:pt x="59" y="32"/>
                  </a:cubicBezTo>
                  <a:cubicBezTo>
                    <a:pt x="55" y="28"/>
                    <a:pt x="50" y="26"/>
                    <a:pt x="43" y="26"/>
                  </a:cubicBezTo>
                  <a:lnTo>
                    <a:pt x="28" y="26"/>
                  </a:lnTo>
                  <a:close/>
                  <a:moveTo>
                    <a:pt x="28" y="100"/>
                  </a:moveTo>
                  <a:cubicBezTo>
                    <a:pt x="28" y="156"/>
                    <a:pt x="28" y="156"/>
                    <a:pt x="28" y="156"/>
                  </a:cubicBezTo>
                  <a:cubicBezTo>
                    <a:pt x="42" y="156"/>
                    <a:pt x="42" y="156"/>
                    <a:pt x="42" y="156"/>
                  </a:cubicBezTo>
                  <a:cubicBezTo>
                    <a:pt x="50" y="156"/>
                    <a:pt x="55" y="154"/>
                    <a:pt x="59" y="150"/>
                  </a:cubicBezTo>
                  <a:cubicBezTo>
                    <a:pt x="62" y="146"/>
                    <a:pt x="64" y="139"/>
                    <a:pt x="64" y="128"/>
                  </a:cubicBezTo>
                  <a:cubicBezTo>
                    <a:pt x="64" y="118"/>
                    <a:pt x="62" y="111"/>
                    <a:pt x="59" y="106"/>
                  </a:cubicBezTo>
                  <a:cubicBezTo>
                    <a:pt x="55" y="102"/>
                    <a:pt x="50" y="100"/>
                    <a:pt x="42" y="100"/>
                  </a:cubicBezTo>
                  <a:lnTo>
                    <a:pt x="28" y="100"/>
                  </a:lnTo>
                  <a:close/>
                </a:path>
              </a:pathLst>
            </a:custGeom>
            <a:solidFill>
              <a:srgbClr val="F90B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9"/>
            <p:cNvSpPr>
              <a:spLocks/>
            </p:cNvSpPr>
            <p:nvPr userDrawn="1"/>
          </p:nvSpPr>
          <p:spPr bwMode="auto">
            <a:xfrm>
              <a:off x="4392" y="3560"/>
              <a:ext cx="140" cy="340"/>
            </a:xfrm>
            <a:custGeom>
              <a:avLst/>
              <a:gdLst>
                <a:gd name="T0" fmla="*/ 140 w 140"/>
                <a:gd name="T1" fmla="*/ 48 h 340"/>
                <a:gd name="T2" fmla="*/ 52 w 140"/>
                <a:gd name="T3" fmla="*/ 48 h 340"/>
                <a:gd name="T4" fmla="*/ 52 w 140"/>
                <a:gd name="T5" fmla="*/ 144 h 340"/>
                <a:gd name="T6" fmla="*/ 127 w 140"/>
                <a:gd name="T7" fmla="*/ 144 h 340"/>
                <a:gd name="T8" fmla="*/ 127 w 140"/>
                <a:gd name="T9" fmla="*/ 192 h 340"/>
                <a:gd name="T10" fmla="*/ 52 w 140"/>
                <a:gd name="T11" fmla="*/ 192 h 340"/>
                <a:gd name="T12" fmla="*/ 52 w 140"/>
                <a:gd name="T13" fmla="*/ 292 h 340"/>
                <a:gd name="T14" fmla="*/ 140 w 140"/>
                <a:gd name="T15" fmla="*/ 292 h 340"/>
                <a:gd name="T16" fmla="*/ 140 w 140"/>
                <a:gd name="T17" fmla="*/ 340 h 340"/>
                <a:gd name="T18" fmla="*/ 0 w 140"/>
                <a:gd name="T19" fmla="*/ 340 h 340"/>
                <a:gd name="T20" fmla="*/ 0 w 140"/>
                <a:gd name="T21" fmla="*/ 0 h 340"/>
                <a:gd name="T22" fmla="*/ 140 w 140"/>
                <a:gd name="T23" fmla="*/ 0 h 340"/>
                <a:gd name="T24" fmla="*/ 140 w 140"/>
                <a:gd name="T25" fmla="*/ 4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340">
                  <a:moveTo>
                    <a:pt x="140" y="48"/>
                  </a:moveTo>
                  <a:lnTo>
                    <a:pt x="52" y="48"/>
                  </a:lnTo>
                  <a:lnTo>
                    <a:pt x="52" y="144"/>
                  </a:lnTo>
                  <a:lnTo>
                    <a:pt x="127" y="144"/>
                  </a:lnTo>
                  <a:lnTo>
                    <a:pt x="127" y="192"/>
                  </a:lnTo>
                  <a:lnTo>
                    <a:pt x="52" y="192"/>
                  </a:lnTo>
                  <a:lnTo>
                    <a:pt x="52" y="292"/>
                  </a:lnTo>
                  <a:lnTo>
                    <a:pt x="140" y="292"/>
                  </a:lnTo>
                  <a:lnTo>
                    <a:pt x="140" y="340"/>
                  </a:lnTo>
                  <a:lnTo>
                    <a:pt x="0" y="340"/>
                  </a:lnTo>
                  <a:lnTo>
                    <a:pt x="0" y="0"/>
                  </a:lnTo>
                  <a:lnTo>
                    <a:pt x="140" y="0"/>
                  </a:lnTo>
                  <a:lnTo>
                    <a:pt x="140" y="48"/>
                  </a:lnTo>
                  <a:close/>
                </a:path>
              </a:pathLst>
            </a:custGeom>
            <a:solidFill>
              <a:srgbClr val="F90B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0"/>
            <p:cNvSpPr>
              <a:spLocks/>
            </p:cNvSpPr>
            <p:nvPr userDrawn="1"/>
          </p:nvSpPr>
          <p:spPr bwMode="auto">
            <a:xfrm>
              <a:off x="4615" y="3558"/>
              <a:ext cx="173" cy="346"/>
            </a:xfrm>
            <a:custGeom>
              <a:avLst/>
              <a:gdLst>
                <a:gd name="T0" fmla="*/ 47 w 94"/>
                <a:gd name="T1" fmla="*/ 0 h 185"/>
                <a:gd name="T2" fmla="*/ 80 w 94"/>
                <a:gd name="T3" fmla="*/ 11 h 185"/>
                <a:gd name="T4" fmla="*/ 90 w 94"/>
                <a:gd name="T5" fmla="*/ 27 h 185"/>
                <a:gd name="T6" fmla="*/ 93 w 94"/>
                <a:gd name="T7" fmla="*/ 50 h 185"/>
                <a:gd name="T8" fmla="*/ 64 w 94"/>
                <a:gd name="T9" fmla="*/ 50 h 185"/>
                <a:gd name="T10" fmla="*/ 63 w 94"/>
                <a:gd name="T11" fmla="*/ 39 h 185"/>
                <a:gd name="T12" fmla="*/ 60 w 94"/>
                <a:gd name="T13" fmla="*/ 31 h 185"/>
                <a:gd name="T14" fmla="*/ 47 w 94"/>
                <a:gd name="T15" fmla="*/ 26 h 185"/>
                <a:gd name="T16" fmla="*/ 40 w 94"/>
                <a:gd name="T17" fmla="*/ 27 h 185"/>
                <a:gd name="T18" fmla="*/ 35 w 94"/>
                <a:gd name="T19" fmla="*/ 31 h 185"/>
                <a:gd name="T20" fmla="*/ 30 w 94"/>
                <a:gd name="T21" fmla="*/ 49 h 185"/>
                <a:gd name="T22" fmla="*/ 30 w 94"/>
                <a:gd name="T23" fmla="*/ 58 h 185"/>
                <a:gd name="T24" fmla="*/ 32 w 94"/>
                <a:gd name="T25" fmla="*/ 64 h 185"/>
                <a:gd name="T26" fmla="*/ 37 w 94"/>
                <a:gd name="T27" fmla="*/ 69 h 185"/>
                <a:gd name="T28" fmla="*/ 45 w 94"/>
                <a:gd name="T29" fmla="*/ 73 h 185"/>
                <a:gd name="T30" fmla="*/ 66 w 94"/>
                <a:gd name="T31" fmla="*/ 82 h 185"/>
                <a:gd name="T32" fmla="*/ 80 w 94"/>
                <a:gd name="T33" fmla="*/ 89 h 185"/>
                <a:gd name="T34" fmla="*/ 88 w 94"/>
                <a:gd name="T35" fmla="*/ 99 h 185"/>
                <a:gd name="T36" fmla="*/ 93 w 94"/>
                <a:gd name="T37" fmla="*/ 113 h 185"/>
                <a:gd name="T38" fmla="*/ 94 w 94"/>
                <a:gd name="T39" fmla="*/ 133 h 185"/>
                <a:gd name="T40" fmla="*/ 91 w 94"/>
                <a:gd name="T41" fmla="*/ 157 h 185"/>
                <a:gd name="T42" fmla="*/ 82 w 94"/>
                <a:gd name="T43" fmla="*/ 173 h 185"/>
                <a:gd name="T44" fmla="*/ 68 w 94"/>
                <a:gd name="T45" fmla="*/ 182 h 185"/>
                <a:gd name="T46" fmla="*/ 47 w 94"/>
                <a:gd name="T47" fmla="*/ 185 h 185"/>
                <a:gd name="T48" fmla="*/ 11 w 94"/>
                <a:gd name="T49" fmla="*/ 173 h 185"/>
                <a:gd name="T50" fmla="*/ 2 w 94"/>
                <a:gd name="T51" fmla="*/ 157 h 185"/>
                <a:gd name="T52" fmla="*/ 0 w 94"/>
                <a:gd name="T53" fmla="*/ 134 h 185"/>
                <a:gd name="T54" fmla="*/ 28 w 94"/>
                <a:gd name="T55" fmla="*/ 134 h 185"/>
                <a:gd name="T56" fmla="*/ 29 w 94"/>
                <a:gd name="T57" fmla="*/ 146 h 185"/>
                <a:gd name="T58" fmla="*/ 33 w 94"/>
                <a:gd name="T59" fmla="*/ 154 h 185"/>
                <a:gd name="T60" fmla="*/ 39 w 94"/>
                <a:gd name="T61" fmla="*/ 158 h 185"/>
                <a:gd name="T62" fmla="*/ 47 w 94"/>
                <a:gd name="T63" fmla="*/ 159 h 185"/>
                <a:gd name="T64" fmla="*/ 60 w 94"/>
                <a:gd name="T65" fmla="*/ 154 h 185"/>
                <a:gd name="T66" fmla="*/ 64 w 94"/>
                <a:gd name="T67" fmla="*/ 146 h 185"/>
                <a:gd name="T68" fmla="*/ 65 w 94"/>
                <a:gd name="T69" fmla="*/ 134 h 185"/>
                <a:gd name="T70" fmla="*/ 65 w 94"/>
                <a:gd name="T71" fmla="*/ 122 h 185"/>
                <a:gd name="T72" fmla="*/ 62 w 94"/>
                <a:gd name="T73" fmla="*/ 114 h 185"/>
                <a:gd name="T74" fmla="*/ 57 w 94"/>
                <a:gd name="T75" fmla="*/ 108 h 185"/>
                <a:gd name="T76" fmla="*/ 48 w 94"/>
                <a:gd name="T77" fmla="*/ 104 h 185"/>
                <a:gd name="T78" fmla="*/ 26 w 94"/>
                <a:gd name="T79" fmla="*/ 95 h 185"/>
                <a:gd name="T80" fmla="*/ 15 w 94"/>
                <a:gd name="T81" fmla="*/ 89 h 185"/>
                <a:gd name="T82" fmla="*/ 7 w 94"/>
                <a:gd name="T83" fmla="*/ 80 h 185"/>
                <a:gd name="T84" fmla="*/ 3 w 94"/>
                <a:gd name="T85" fmla="*/ 67 h 185"/>
                <a:gd name="T86" fmla="*/ 1 w 94"/>
                <a:gd name="T87" fmla="*/ 49 h 185"/>
                <a:gd name="T88" fmla="*/ 5 w 94"/>
                <a:gd name="T89" fmla="*/ 27 h 185"/>
                <a:gd name="T90" fmla="*/ 16 w 94"/>
                <a:gd name="T91" fmla="*/ 11 h 185"/>
                <a:gd name="T92" fmla="*/ 30 w 94"/>
                <a:gd name="T93" fmla="*/ 3 h 185"/>
                <a:gd name="T94" fmla="*/ 47 w 94"/>
                <a:gd name="T9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4" h="185">
                  <a:moveTo>
                    <a:pt x="47" y="0"/>
                  </a:moveTo>
                  <a:cubicBezTo>
                    <a:pt x="61" y="0"/>
                    <a:pt x="72" y="3"/>
                    <a:pt x="80" y="11"/>
                  </a:cubicBezTo>
                  <a:cubicBezTo>
                    <a:pt x="85" y="15"/>
                    <a:pt x="88" y="21"/>
                    <a:pt x="90" y="27"/>
                  </a:cubicBezTo>
                  <a:cubicBezTo>
                    <a:pt x="92" y="34"/>
                    <a:pt x="93" y="42"/>
                    <a:pt x="93" y="50"/>
                  </a:cubicBezTo>
                  <a:cubicBezTo>
                    <a:pt x="64" y="50"/>
                    <a:pt x="64" y="50"/>
                    <a:pt x="64" y="50"/>
                  </a:cubicBezTo>
                  <a:cubicBezTo>
                    <a:pt x="64" y="46"/>
                    <a:pt x="64" y="43"/>
                    <a:pt x="63" y="39"/>
                  </a:cubicBezTo>
                  <a:cubicBezTo>
                    <a:pt x="63" y="36"/>
                    <a:pt x="62" y="33"/>
                    <a:pt x="60" y="31"/>
                  </a:cubicBezTo>
                  <a:cubicBezTo>
                    <a:pt x="57" y="27"/>
                    <a:pt x="53" y="26"/>
                    <a:pt x="47" y="26"/>
                  </a:cubicBezTo>
                  <a:cubicBezTo>
                    <a:pt x="44" y="26"/>
                    <a:pt x="42" y="26"/>
                    <a:pt x="40" y="27"/>
                  </a:cubicBezTo>
                  <a:cubicBezTo>
                    <a:pt x="38" y="28"/>
                    <a:pt x="36" y="29"/>
                    <a:pt x="35" y="31"/>
                  </a:cubicBezTo>
                  <a:cubicBezTo>
                    <a:pt x="31" y="34"/>
                    <a:pt x="30" y="40"/>
                    <a:pt x="30" y="49"/>
                  </a:cubicBezTo>
                  <a:cubicBezTo>
                    <a:pt x="30" y="52"/>
                    <a:pt x="30" y="55"/>
                    <a:pt x="30" y="58"/>
                  </a:cubicBezTo>
                  <a:cubicBezTo>
                    <a:pt x="31" y="61"/>
                    <a:pt x="31" y="63"/>
                    <a:pt x="32" y="64"/>
                  </a:cubicBezTo>
                  <a:cubicBezTo>
                    <a:pt x="34" y="66"/>
                    <a:pt x="35" y="68"/>
                    <a:pt x="37" y="69"/>
                  </a:cubicBezTo>
                  <a:cubicBezTo>
                    <a:pt x="39" y="71"/>
                    <a:pt x="42" y="72"/>
                    <a:pt x="45" y="73"/>
                  </a:cubicBezTo>
                  <a:cubicBezTo>
                    <a:pt x="66" y="82"/>
                    <a:pt x="66" y="82"/>
                    <a:pt x="66" y="82"/>
                  </a:cubicBezTo>
                  <a:cubicBezTo>
                    <a:pt x="72" y="84"/>
                    <a:pt x="76" y="86"/>
                    <a:pt x="80" y="89"/>
                  </a:cubicBezTo>
                  <a:cubicBezTo>
                    <a:pt x="83" y="92"/>
                    <a:pt x="86" y="95"/>
                    <a:pt x="88" y="99"/>
                  </a:cubicBezTo>
                  <a:cubicBezTo>
                    <a:pt x="90" y="103"/>
                    <a:pt x="92" y="108"/>
                    <a:pt x="93" y="113"/>
                  </a:cubicBezTo>
                  <a:cubicBezTo>
                    <a:pt x="93" y="119"/>
                    <a:pt x="94" y="125"/>
                    <a:pt x="94" y="133"/>
                  </a:cubicBezTo>
                  <a:cubicBezTo>
                    <a:pt x="94" y="142"/>
                    <a:pt x="93" y="150"/>
                    <a:pt x="91" y="157"/>
                  </a:cubicBezTo>
                  <a:cubicBezTo>
                    <a:pt x="90" y="163"/>
                    <a:pt x="87" y="169"/>
                    <a:pt x="82" y="173"/>
                  </a:cubicBezTo>
                  <a:cubicBezTo>
                    <a:pt x="78" y="177"/>
                    <a:pt x="74" y="179"/>
                    <a:pt x="68" y="182"/>
                  </a:cubicBezTo>
                  <a:cubicBezTo>
                    <a:pt x="62" y="184"/>
                    <a:pt x="55" y="185"/>
                    <a:pt x="47" y="185"/>
                  </a:cubicBezTo>
                  <a:cubicBezTo>
                    <a:pt x="31" y="185"/>
                    <a:pt x="19" y="181"/>
                    <a:pt x="11" y="173"/>
                  </a:cubicBezTo>
                  <a:cubicBezTo>
                    <a:pt x="7" y="169"/>
                    <a:pt x="4" y="163"/>
                    <a:pt x="2" y="157"/>
                  </a:cubicBezTo>
                  <a:cubicBezTo>
                    <a:pt x="0" y="151"/>
                    <a:pt x="0" y="144"/>
                    <a:pt x="0" y="134"/>
                  </a:cubicBezTo>
                  <a:cubicBezTo>
                    <a:pt x="28" y="134"/>
                    <a:pt x="28" y="134"/>
                    <a:pt x="28" y="134"/>
                  </a:cubicBezTo>
                  <a:cubicBezTo>
                    <a:pt x="28" y="139"/>
                    <a:pt x="29" y="143"/>
                    <a:pt x="29" y="146"/>
                  </a:cubicBezTo>
                  <a:cubicBezTo>
                    <a:pt x="30" y="149"/>
                    <a:pt x="31" y="152"/>
                    <a:pt x="33" y="154"/>
                  </a:cubicBezTo>
                  <a:cubicBezTo>
                    <a:pt x="35" y="156"/>
                    <a:pt x="36" y="157"/>
                    <a:pt x="39" y="158"/>
                  </a:cubicBezTo>
                  <a:cubicBezTo>
                    <a:pt x="41" y="159"/>
                    <a:pt x="43" y="159"/>
                    <a:pt x="47" y="159"/>
                  </a:cubicBezTo>
                  <a:cubicBezTo>
                    <a:pt x="53" y="159"/>
                    <a:pt x="58" y="157"/>
                    <a:pt x="60" y="154"/>
                  </a:cubicBezTo>
                  <a:cubicBezTo>
                    <a:pt x="62" y="152"/>
                    <a:pt x="64" y="149"/>
                    <a:pt x="64" y="146"/>
                  </a:cubicBezTo>
                  <a:cubicBezTo>
                    <a:pt x="65" y="143"/>
                    <a:pt x="65" y="139"/>
                    <a:pt x="65" y="134"/>
                  </a:cubicBezTo>
                  <a:cubicBezTo>
                    <a:pt x="65" y="129"/>
                    <a:pt x="65" y="125"/>
                    <a:pt x="65" y="122"/>
                  </a:cubicBezTo>
                  <a:cubicBezTo>
                    <a:pt x="64" y="119"/>
                    <a:pt x="63" y="116"/>
                    <a:pt x="62" y="114"/>
                  </a:cubicBezTo>
                  <a:cubicBezTo>
                    <a:pt x="61" y="112"/>
                    <a:pt x="59" y="110"/>
                    <a:pt x="57" y="108"/>
                  </a:cubicBezTo>
                  <a:cubicBezTo>
                    <a:pt x="55" y="107"/>
                    <a:pt x="52" y="105"/>
                    <a:pt x="48" y="104"/>
                  </a:cubicBezTo>
                  <a:cubicBezTo>
                    <a:pt x="26" y="95"/>
                    <a:pt x="26" y="95"/>
                    <a:pt x="26" y="95"/>
                  </a:cubicBezTo>
                  <a:cubicBezTo>
                    <a:pt x="22" y="93"/>
                    <a:pt x="18" y="91"/>
                    <a:pt x="15" y="89"/>
                  </a:cubicBezTo>
                  <a:cubicBezTo>
                    <a:pt x="11" y="86"/>
                    <a:pt x="9" y="83"/>
                    <a:pt x="7" y="80"/>
                  </a:cubicBezTo>
                  <a:cubicBezTo>
                    <a:pt x="5" y="76"/>
                    <a:pt x="3" y="72"/>
                    <a:pt x="3" y="67"/>
                  </a:cubicBezTo>
                  <a:cubicBezTo>
                    <a:pt x="2" y="62"/>
                    <a:pt x="1" y="56"/>
                    <a:pt x="1" y="49"/>
                  </a:cubicBezTo>
                  <a:cubicBezTo>
                    <a:pt x="1" y="41"/>
                    <a:pt x="2" y="34"/>
                    <a:pt x="5" y="27"/>
                  </a:cubicBezTo>
                  <a:cubicBezTo>
                    <a:pt x="7" y="21"/>
                    <a:pt x="11" y="15"/>
                    <a:pt x="16" y="11"/>
                  </a:cubicBezTo>
                  <a:cubicBezTo>
                    <a:pt x="20" y="7"/>
                    <a:pt x="24" y="5"/>
                    <a:pt x="30" y="3"/>
                  </a:cubicBezTo>
                  <a:cubicBezTo>
                    <a:pt x="35" y="1"/>
                    <a:pt x="41" y="0"/>
                    <a:pt x="47" y="0"/>
                  </a:cubicBezTo>
                  <a:close/>
                </a:path>
              </a:pathLst>
            </a:custGeom>
            <a:solidFill>
              <a:srgbClr val="F90B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1"/>
            <p:cNvSpPr>
              <a:spLocks/>
            </p:cNvSpPr>
            <p:nvPr userDrawn="1"/>
          </p:nvSpPr>
          <p:spPr bwMode="auto">
            <a:xfrm>
              <a:off x="4866" y="3560"/>
              <a:ext cx="164" cy="340"/>
            </a:xfrm>
            <a:custGeom>
              <a:avLst/>
              <a:gdLst>
                <a:gd name="T0" fmla="*/ 164 w 164"/>
                <a:gd name="T1" fmla="*/ 48 h 340"/>
                <a:gd name="T2" fmla="*/ 109 w 164"/>
                <a:gd name="T3" fmla="*/ 48 h 340"/>
                <a:gd name="T4" fmla="*/ 109 w 164"/>
                <a:gd name="T5" fmla="*/ 340 h 340"/>
                <a:gd name="T6" fmla="*/ 55 w 164"/>
                <a:gd name="T7" fmla="*/ 340 h 340"/>
                <a:gd name="T8" fmla="*/ 55 w 164"/>
                <a:gd name="T9" fmla="*/ 48 h 340"/>
                <a:gd name="T10" fmla="*/ 0 w 164"/>
                <a:gd name="T11" fmla="*/ 48 h 340"/>
                <a:gd name="T12" fmla="*/ 0 w 164"/>
                <a:gd name="T13" fmla="*/ 0 h 340"/>
                <a:gd name="T14" fmla="*/ 164 w 164"/>
                <a:gd name="T15" fmla="*/ 0 h 340"/>
                <a:gd name="T16" fmla="*/ 164 w 164"/>
                <a:gd name="T17" fmla="*/ 4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340">
                  <a:moveTo>
                    <a:pt x="164" y="48"/>
                  </a:moveTo>
                  <a:lnTo>
                    <a:pt x="109" y="48"/>
                  </a:lnTo>
                  <a:lnTo>
                    <a:pt x="109" y="340"/>
                  </a:lnTo>
                  <a:lnTo>
                    <a:pt x="55" y="340"/>
                  </a:lnTo>
                  <a:lnTo>
                    <a:pt x="55" y="48"/>
                  </a:lnTo>
                  <a:lnTo>
                    <a:pt x="0" y="48"/>
                  </a:lnTo>
                  <a:lnTo>
                    <a:pt x="0" y="0"/>
                  </a:lnTo>
                  <a:lnTo>
                    <a:pt x="164" y="0"/>
                  </a:lnTo>
                  <a:lnTo>
                    <a:pt x="164" y="48"/>
                  </a:lnTo>
                  <a:close/>
                </a:path>
              </a:pathLst>
            </a:custGeom>
            <a:solidFill>
              <a:srgbClr val="F90B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2"/>
            <p:cNvSpPr>
              <a:spLocks/>
            </p:cNvSpPr>
            <p:nvPr userDrawn="1"/>
          </p:nvSpPr>
          <p:spPr bwMode="auto">
            <a:xfrm>
              <a:off x="5236" y="3558"/>
              <a:ext cx="173" cy="346"/>
            </a:xfrm>
            <a:custGeom>
              <a:avLst/>
              <a:gdLst>
                <a:gd name="T0" fmla="*/ 47 w 94"/>
                <a:gd name="T1" fmla="*/ 0 h 185"/>
                <a:gd name="T2" fmla="*/ 80 w 94"/>
                <a:gd name="T3" fmla="*/ 11 h 185"/>
                <a:gd name="T4" fmla="*/ 90 w 94"/>
                <a:gd name="T5" fmla="*/ 27 h 185"/>
                <a:gd name="T6" fmla="*/ 93 w 94"/>
                <a:gd name="T7" fmla="*/ 50 h 185"/>
                <a:gd name="T8" fmla="*/ 64 w 94"/>
                <a:gd name="T9" fmla="*/ 50 h 185"/>
                <a:gd name="T10" fmla="*/ 63 w 94"/>
                <a:gd name="T11" fmla="*/ 39 h 185"/>
                <a:gd name="T12" fmla="*/ 60 w 94"/>
                <a:gd name="T13" fmla="*/ 31 h 185"/>
                <a:gd name="T14" fmla="*/ 47 w 94"/>
                <a:gd name="T15" fmla="*/ 26 h 185"/>
                <a:gd name="T16" fmla="*/ 40 w 94"/>
                <a:gd name="T17" fmla="*/ 27 h 185"/>
                <a:gd name="T18" fmla="*/ 35 w 94"/>
                <a:gd name="T19" fmla="*/ 31 h 185"/>
                <a:gd name="T20" fmla="*/ 30 w 94"/>
                <a:gd name="T21" fmla="*/ 49 h 185"/>
                <a:gd name="T22" fmla="*/ 30 w 94"/>
                <a:gd name="T23" fmla="*/ 58 h 185"/>
                <a:gd name="T24" fmla="*/ 32 w 94"/>
                <a:gd name="T25" fmla="*/ 64 h 185"/>
                <a:gd name="T26" fmla="*/ 37 w 94"/>
                <a:gd name="T27" fmla="*/ 69 h 185"/>
                <a:gd name="T28" fmla="*/ 45 w 94"/>
                <a:gd name="T29" fmla="*/ 73 h 185"/>
                <a:gd name="T30" fmla="*/ 66 w 94"/>
                <a:gd name="T31" fmla="*/ 82 h 185"/>
                <a:gd name="T32" fmla="*/ 80 w 94"/>
                <a:gd name="T33" fmla="*/ 89 h 185"/>
                <a:gd name="T34" fmla="*/ 88 w 94"/>
                <a:gd name="T35" fmla="*/ 99 h 185"/>
                <a:gd name="T36" fmla="*/ 93 w 94"/>
                <a:gd name="T37" fmla="*/ 113 h 185"/>
                <a:gd name="T38" fmla="*/ 94 w 94"/>
                <a:gd name="T39" fmla="*/ 133 h 185"/>
                <a:gd name="T40" fmla="*/ 91 w 94"/>
                <a:gd name="T41" fmla="*/ 157 h 185"/>
                <a:gd name="T42" fmla="*/ 82 w 94"/>
                <a:gd name="T43" fmla="*/ 173 h 185"/>
                <a:gd name="T44" fmla="*/ 68 w 94"/>
                <a:gd name="T45" fmla="*/ 182 h 185"/>
                <a:gd name="T46" fmla="*/ 47 w 94"/>
                <a:gd name="T47" fmla="*/ 185 h 185"/>
                <a:gd name="T48" fmla="*/ 11 w 94"/>
                <a:gd name="T49" fmla="*/ 173 h 185"/>
                <a:gd name="T50" fmla="*/ 2 w 94"/>
                <a:gd name="T51" fmla="*/ 157 h 185"/>
                <a:gd name="T52" fmla="*/ 0 w 94"/>
                <a:gd name="T53" fmla="*/ 134 h 185"/>
                <a:gd name="T54" fmla="*/ 28 w 94"/>
                <a:gd name="T55" fmla="*/ 134 h 185"/>
                <a:gd name="T56" fmla="*/ 29 w 94"/>
                <a:gd name="T57" fmla="*/ 146 h 185"/>
                <a:gd name="T58" fmla="*/ 33 w 94"/>
                <a:gd name="T59" fmla="*/ 154 h 185"/>
                <a:gd name="T60" fmla="*/ 39 w 94"/>
                <a:gd name="T61" fmla="*/ 158 h 185"/>
                <a:gd name="T62" fmla="*/ 47 w 94"/>
                <a:gd name="T63" fmla="*/ 159 h 185"/>
                <a:gd name="T64" fmla="*/ 60 w 94"/>
                <a:gd name="T65" fmla="*/ 154 h 185"/>
                <a:gd name="T66" fmla="*/ 64 w 94"/>
                <a:gd name="T67" fmla="*/ 146 h 185"/>
                <a:gd name="T68" fmla="*/ 65 w 94"/>
                <a:gd name="T69" fmla="*/ 134 h 185"/>
                <a:gd name="T70" fmla="*/ 65 w 94"/>
                <a:gd name="T71" fmla="*/ 122 h 185"/>
                <a:gd name="T72" fmla="*/ 62 w 94"/>
                <a:gd name="T73" fmla="*/ 114 h 185"/>
                <a:gd name="T74" fmla="*/ 57 w 94"/>
                <a:gd name="T75" fmla="*/ 108 h 185"/>
                <a:gd name="T76" fmla="*/ 48 w 94"/>
                <a:gd name="T77" fmla="*/ 104 h 185"/>
                <a:gd name="T78" fmla="*/ 26 w 94"/>
                <a:gd name="T79" fmla="*/ 95 h 185"/>
                <a:gd name="T80" fmla="*/ 15 w 94"/>
                <a:gd name="T81" fmla="*/ 89 h 185"/>
                <a:gd name="T82" fmla="*/ 7 w 94"/>
                <a:gd name="T83" fmla="*/ 80 h 185"/>
                <a:gd name="T84" fmla="*/ 3 w 94"/>
                <a:gd name="T85" fmla="*/ 67 h 185"/>
                <a:gd name="T86" fmla="*/ 1 w 94"/>
                <a:gd name="T87" fmla="*/ 49 h 185"/>
                <a:gd name="T88" fmla="*/ 5 w 94"/>
                <a:gd name="T89" fmla="*/ 27 h 185"/>
                <a:gd name="T90" fmla="*/ 16 w 94"/>
                <a:gd name="T91" fmla="*/ 11 h 185"/>
                <a:gd name="T92" fmla="*/ 30 w 94"/>
                <a:gd name="T93" fmla="*/ 3 h 185"/>
                <a:gd name="T94" fmla="*/ 47 w 94"/>
                <a:gd name="T9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4" h="185">
                  <a:moveTo>
                    <a:pt x="47" y="0"/>
                  </a:moveTo>
                  <a:cubicBezTo>
                    <a:pt x="61" y="0"/>
                    <a:pt x="72" y="3"/>
                    <a:pt x="80" y="11"/>
                  </a:cubicBezTo>
                  <a:cubicBezTo>
                    <a:pt x="85" y="15"/>
                    <a:pt x="88" y="21"/>
                    <a:pt x="90" y="27"/>
                  </a:cubicBezTo>
                  <a:cubicBezTo>
                    <a:pt x="92" y="34"/>
                    <a:pt x="93" y="42"/>
                    <a:pt x="93" y="50"/>
                  </a:cubicBezTo>
                  <a:cubicBezTo>
                    <a:pt x="64" y="50"/>
                    <a:pt x="64" y="50"/>
                    <a:pt x="64" y="50"/>
                  </a:cubicBezTo>
                  <a:cubicBezTo>
                    <a:pt x="64" y="46"/>
                    <a:pt x="64" y="43"/>
                    <a:pt x="63" y="39"/>
                  </a:cubicBezTo>
                  <a:cubicBezTo>
                    <a:pt x="63" y="36"/>
                    <a:pt x="62" y="33"/>
                    <a:pt x="60" y="31"/>
                  </a:cubicBezTo>
                  <a:cubicBezTo>
                    <a:pt x="57" y="27"/>
                    <a:pt x="53" y="26"/>
                    <a:pt x="47" y="26"/>
                  </a:cubicBezTo>
                  <a:cubicBezTo>
                    <a:pt x="44" y="26"/>
                    <a:pt x="42" y="26"/>
                    <a:pt x="40" y="27"/>
                  </a:cubicBezTo>
                  <a:cubicBezTo>
                    <a:pt x="38" y="28"/>
                    <a:pt x="36" y="29"/>
                    <a:pt x="35" y="31"/>
                  </a:cubicBezTo>
                  <a:cubicBezTo>
                    <a:pt x="31" y="34"/>
                    <a:pt x="30" y="40"/>
                    <a:pt x="30" y="49"/>
                  </a:cubicBezTo>
                  <a:cubicBezTo>
                    <a:pt x="30" y="52"/>
                    <a:pt x="30" y="55"/>
                    <a:pt x="30" y="58"/>
                  </a:cubicBezTo>
                  <a:cubicBezTo>
                    <a:pt x="31" y="61"/>
                    <a:pt x="31" y="63"/>
                    <a:pt x="32" y="64"/>
                  </a:cubicBezTo>
                  <a:cubicBezTo>
                    <a:pt x="34" y="66"/>
                    <a:pt x="35" y="68"/>
                    <a:pt x="37" y="69"/>
                  </a:cubicBezTo>
                  <a:cubicBezTo>
                    <a:pt x="39" y="71"/>
                    <a:pt x="42" y="72"/>
                    <a:pt x="45" y="73"/>
                  </a:cubicBezTo>
                  <a:cubicBezTo>
                    <a:pt x="66" y="82"/>
                    <a:pt x="66" y="82"/>
                    <a:pt x="66" y="82"/>
                  </a:cubicBezTo>
                  <a:cubicBezTo>
                    <a:pt x="72" y="84"/>
                    <a:pt x="76" y="86"/>
                    <a:pt x="80" y="89"/>
                  </a:cubicBezTo>
                  <a:cubicBezTo>
                    <a:pt x="83" y="92"/>
                    <a:pt x="86" y="95"/>
                    <a:pt x="88" y="99"/>
                  </a:cubicBezTo>
                  <a:cubicBezTo>
                    <a:pt x="90" y="103"/>
                    <a:pt x="92" y="108"/>
                    <a:pt x="93" y="113"/>
                  </a:cubicBezTo>
                  <a:cubicBezTo>
                    <a:pt x="93" y="119"/>
                    <a:pt x="94" y="125"/>
                    <a:pt x="94" y="133"/>
                  </a:cubicBezTo>
                  <a:cubicBezTo>
                    <a:pt x="94" y="142"/>
                    <a:pt x="93" y="150"/>
                    <a:pt x="91" y="157"/>
                  </a:cubicBezTo>
                  <a:cubicBezTo>
                    <a:pt x="90" y="163"/>
                    <a:pt x="87" y="169"/>
                    <a:pt x="82" y="173"/>
                  </a:cubicBezTo>
                  <a:cubicBezTo>
                    <a:pt x="78" y="177"/>
                    <a:pt x="74" y="179"/>
                    <a:pt x="68" y="182"/>
                  </a:cubicBezTo>
                  <a:cubicBezTo>
                    <a:pt x="62" y="184"/>
                    <a:pt x="55" y="185"/>
                    <a:pt x="47" y="185"/>
                  </a:cubicBezTo>
                  <a:cubicBezTo>
                    <a:pt x="31" y="185"/>
                    <a:pt x="19" y="181"/>
                    <a:pt x="11" y="173"/>
                  </a:cubicBezTo>
                  <a:cubicBezTo>
                    <a:pt x="7" y="169"/>
                    <a:pt x="4" y="163"/>
                    <a:pt x="2" y="157"/>
                  </a:cubicBezTo>
                  <a:cubicBezTo>
                    <a:pt x="0" y="151"/>
                    <a:pt x="0" y="144"/>
                    <a:pt x="0" y="134"/>
                  </a:cubicBezTo>
                  <a:cubicBezTo>
                    <a:pt x="28" y="134"/>
                    <a:pt x="28" y="134"/>
                    <a:pt x="28" y="134"/>
                  </a:cubicBezTo>
                  <a:cubicBezTo>
                    <a:pt x="28" y="139"/>
                    <a:pt x="29" y="143"/>
                    <a:pt x="29" y="146"/>
                  </a:cubicBezTo>
                  <a:cubicBezTo>
                    <a:pt x="30" y="149"/>
                    <a:pt x="31" y="152"/>
                    <a:pt x="33" y="154"/>
                  </a:cubicBezTo>
                  <a:cubicBezTo>
                    <a:pt x="35" y="156"/>
                    <a:pt x="36" y="157"/>
                    <a:pt x="39" y="158"/>
                  </a:cubicBezTo>
                  <a:cubicBezTo>
                    <a:pt x="41" y="159"/>
                    <a:pt x="43" y="159"/>
                    <a:pt x="47" y="159"/>
                  </a:cubicBezTo>
                  <a:cubicBezTo>
                    <a:pt x="53" y="159"/>
                    <a:pt x="58" y="157"/>
                    <a:pt x="60" y="154"/>
                  </a:cubicBezTo>
                  <a:cubicBezTo>
                    <a:pt x="62" y="152"/>
                    <a:pt x="64" y="149"/>
                    <a:pt x="64" y="146"/>
                  </a:cubicBezTo>
                  <a:cubicBezTo>
                    <a:pt x="65" y="143"/>
                    <a:pt x="65" y="139"/>
                    <a:pt x="65" y="134"/>
                  </a:cubicBezTo>
                  <a:cubicBezTo>
                    <a:pt x="65" y="129"/>
                    <a:pt x="65" y="125"/>
                    <a:pt x="65" y="122"/>
                  </a:cubicBezTo>
                  <a:cubicBezTo>
                    <a:pt x="64" y="119"/>
                    <a:pt x="63" y="116"/>
                    <a:pt x="62" y="114"/>
                  </a:cubicBezTo>
                  <a:cubicBezTo>
                    <a:pt x="61" y="112"/>
                    <a:pt x="59" y="110"/>
                    <a:pt x="57" y="108"/>
                  </a:cubicBezTo>
                  <a:cubicBezTo>
                    <a:pt x="55" y="107"/>
                    <a:pt x="52" y="105"/>
                    <a:pt x="48" y="104"/>
                  </a:cubicBezTo>
                  <a:cubicBezTo>
                    <a:pt x="26" y="95"/>
                    <a:pt x="26" y="95"/>
                    <a:pt x="26" y="95"/>
                  </a:cubicBezTo>
                  <a:cubicBezTo>
                    <a:pt x="22" y="93"/>
                    <a:pt x="18" y="91"/>
                    <a:pt x="15" y="89"/>
                  </a:cubicBezTo>
                  <a:cubicBezTo>
                    <a:pt x="11" y="86"/>
                    <a:pt x="9" y="83"/>
                    <a:pt x="7" y="80"/>
                  </a:cubicBezTo>
                  <a:cubicBezTo>
                    <a:pt x="5" y="76"/>
                    <a:pt x="3" y="72"/>
                    <a:pt x="3" y="67"/>
                  </a:cubicBezTo>
                  <a:cubicBezTo>
                    <a:pt x="2" y="62"/>
                    <a:pt x="1" y="56"/>
                    <a:pt x="1" y="49"/>
                  </a:cubicBezTo>
                  <a:cubicBezTo>
                    <a:pt x="1" y="41"/>
                    <a:pt x="2" y="34"/>
                    <a:pt x="5" y="27"/>
                  </a:cubicBezTo>
                  <a:cubicBezTo>
                    <a:pt x="7" y="21"/>
                    <a:pt x="11" y="15"/>
                    <a:pt x="16" y="11"/>
                  </a:cubicBezTo>
                  <a:cubicBezTo>
                    <a:pt x="20" y="7"/>
                    <a:pt x="24" y="5"/>
                    <a:pt x="30" y="3"/>
                  </a:cubicBezTo>
                  <a:cubicBezTo>
                    <a:pt x="35" y="1"/>
                    <a:pt x="41" y="0"/>
                    <a:pt x="47" y="0"/>
                  </a:cubicBezTo>
                  <a:close/>
                </a:path>
              </a:pathLst>
            </a:custGeom>
            <a:solidFill>
              <a:srgbClr val="F90B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3"/>
            <p:cNvSpPr>
              <a:spLocks/>
            </p:cNvSpPr>
            <p:nvPr userDrawn="1"/>
          </p:nvSpPr>
          <p:spPr bwMode="auto">
            <a:xfrm>
              <a:off x="5500" y="3560"/>
              <a:ext cx="140" cy="340"/>
            </a:xfrm>
            <a:custGeom>
              <a:avLst/>
              <a:gdLst>
                <a:gd name="T0" fmla="*/ 140 w 140"/>
                <a:gd name="T1" fmla="*/ 48 h 340"/>
                <a:gd name="T2" fmla="*/ 53 w 140"/>
                <a:gd name="T3" fmla="*/ 48 h 340"/>
                <a:gd name="T4" fmla="*/ 53 w 140"/>
                <a:gd name="T5" fmla="*/ 144 h 340"/>
                <a:gd name="T6" fmla="*/ 129 w 140"/>
                <a:gd name="T7" fmla="*/ 144 h 340"/>
                <a:gd name="T8" fmla="*/ 129 w 140"/>
                <a:gd name="T9" fmla="*/ 192 h 340"/>
                <a:gd name="T10" fmla="*/ 53 w 140"/>
                <a:gd name="T11" fmla="*/ 192 h 340"/>
                <a:gd name="T12" fmla="*/ 53 w 140"/>
                <a:gd name="T13" fmla="*/ 292 h 340"/>
                <a:gd name="T14" fmla="*/ 140 w 140"/>
                <a:gd name="T15" fmla="*/ 292 h 340"/>
                <a:gd name="T16" fmla="*/ 140 w 140"/>
                <a:gd name="T17" fmla="*/ 340 h 340"/>
                <a:gd name="T18" fmla="*/ 0 w 140"/>
                <a:gd name="T19" fmla="*/ 340 h 340"/>
                <a:gd name="T20" fmla="*/ 0 w 140"/>
                <a:gd name="T21" fmla="*/ 0 h 340"/>
                <a:gd name="T22" fmla="*/ 140 w 140"/>
                <a:gd name="T23" fmla="*/ 0 h 340"/>
                <a:gd name="T24" fmla="*/ 140 w 140"/>
                <a:gd name="T25" fmla="*/ 4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340">
                  <a:moveTo>
                    <a:pt x="140" y="48"/>
                  </a:moveTo>
                  <a:lnTo>
                    <a:pt x="53" y="48"/>
                  </a:lnTo>
                  <a:lnTo>
                    <a:pt x="53" y="144"/>
                  </a:lnTo>
                  <a:lnTo>
                    <a:pt x="129" y="144"/>
                  </a:lnTo>
                  <a:lnTo>
                    <a:pt x="129" y="192"/>
                  </a:lnTo>
                  <a:lnTo>
                    <a:pt x="53" y="192"/>
                  </a:lnTo>
                  <a:lnTo>
                    <a:pt x="53" y="292"/>
                  </a:lnTo>
                  <a:lnTo>
                    <a:pt x="140" y="292"/>
                  </a:lnTo>
                  <a:lnTo>
                    <a:pt x="140" y="340"/>
                  </a:lnTo>
                  <a:lnTo>
                    <a:pt x="0" y="340"/>
                  </a:lnTo>
                  <a:lnTo>
                    <a:pt x="0" y="0"/>
                  </a:lnTo>
                  <a:lnTo>
                    <a:pt x="140" y="0"/>
                  </a:lnTo>
                  <a:lnTo>
                    <a:pt x="140" y="48"/>
                  </a:lnTo>
                  <a:close/>
                </a:path>
              </a:pathLst>
            </a:custGeom>
            <a:solidFill>
              <a:srgbClr val="F90B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4"/>
            <p:cNvSpPr>
              <a:spLocks/>
            </p:cNvSpPr>
            <p:nvPr userDrawn="1"/>
          </p:nvSpPr>
          <p:spPr bwMode="auto">
            <a:xfrm>
              <a:off x="5721" y="3556"/>
              <a:ext cx="175" cy="348"/>
            </a:xfrm>
            <a:custGeom>
              <a:avLst/>
              <a:gdLst>
                <a:gd name="T0" fmla="*/ 49 w 95"/>
                <a:gd name="T1" fmla="*/ 0 h 186"/>
                <a:gd name="T2" fmla="*/ 67 w 95"/>
                <a:gd name="T3" fmla="*/ 3 h 186"/>
                <a:gd name="T4" fmla="*/ 81 w 95"/>
                <a:gd name="T5" fmla="*/ 12 h 186"/>
                <a:gd name="T6" fmla="*/ 91 w 95"/>
                <a:gd name="T7" fmla="*/ 28 h 186"/>
                <a:gd name="T8" fmla="*/ 95 w 95"/>
                <a:gd name="T9" fmla="*/ 50 h 186"/>
                <a:gd name="T10" fmla="*/ 67 w 95"/>
                <a:gd name="T11" fmla="*/ 50 h 186"/>
                <a:gd name="T12" fmla="*/ 66 w 95"/>
                <a:gd name="T13" fmla="*/ 41 h 186"/>
                <a:gd name="T14" fmla="*/ 62 w 95"/>
                <a:gd name="T15" fmla="*/ 33 h 186"/>
                <a:gd name="T16" fmla="*/ 57 w 95"/>
                <a:gd name="T17" fmla="*/ 28 h 186"/>
                <a:gd name="T18" fmla="*/ 49 w 95"/>
                <a:gd name="T19" fmla="*/ 26 h 186"/>
                <a:gd name="T20" fmla="*/ 41 w 95"/>
                <a:gd name="T21" fmla="*/ 28 h 186"/>
                <a:gd name="T22" fmla="*/ 35 w 95"/>
                <a:gd name="T23" fmla="*/ 33 h 186"/>
                <a:gd name="T24" fmla="*/ 30 w 95"/>
                <a:gd name="T25" fmla="*/ 54 h 186"/>
                <a:gd name="T26" fmla="*/ 29 w 95"/>
                <a:gd name="T27" fmla="*/ 93 h 186"/>
                <a:gd name="T28" fmla="*/ 30 w 95"/>
                <a:gd name="T29" fmla="*/ 133 h 186"/>
                <a:gd name="T30" fmla="*/ 35 w 95"/>
                <a:gd name="T31" fmla="*/ 154 h 186"/>
                <a:gd name="T32" fmla="*/ 41 w 95"/>
                <a:gd name="T33" fmla="*/ 159 h 186"/>
                <a:gd name="T34" fmla="*/ 49 w 95"/>
                <a:gd name="T35" fmla="*/ 160 h 186"/>
                <a:gd name="T36" fmla="*/ 57 w 95"/>
                <a:gd name="T37" fmla="*/ 159 h 186"/>
                <a:gd name="T38" fmla="*/ 62 w 95"/>
                <a:gd name="T39" fmla="*/ 154 h 186"/>
                <a:gd name="T40" fmla="*/ 66 w 95"/>
                <a:gd name="T41" fmla="*/ 146 h 186"/>
                <a:gd name="T42" fmla="*/ 67 w 95"/>
                <a:gd name="T43" fmla="*/ 136 h 186"/>
                <a:gd name="T44" fmla="*/ 95 w 95"/>
                <a:gd name="T45" fmla="*/ 136 h 186"/>
                <a:gd name="T46" fmla="*/ 91 w 95"/>
                <a:gd name="T47" fmla="*/ 158 h 186"/>
                <a:gd name="T48" fmla="*/ 80 w 95"/>
                <a:gd name="T49" fmla="*/ 175 h 186"/>
                <a:gd name="T50" fmla="*/ 67 w 95"/>
                <a:gd name="T51" fmla="*/ 183 h 186"/>
                <a:gd name="T52" fmla="*/ 49 w 95"/>
                <a:gd name="T53" fmla="*/ 186 h 186"/>
                <a:gd name="T54" fmla="*/ 28 w 95"/>
                <a:gd name="T55" fmla="*/ 182 h 186"/>
                <a:gd name="T56" fmla="*/ 14 w 95"/>
                <a:gd name="T57" fmla="*/ 171 h 186"/>
                <a:gd name="T58" fmla="*/ 6 w 95"/>
                <a:gd name="T59" fmla="*/ 159 h 186"/>
                <a:gd name="T60" fmla="*/ 2 w 95"/>
                <a:gd name="T61" fmla="*/ 143 h 186"/>
                <a:gd name="T62" fmla="*/ 1 w 95"/>
                <a:gd name="T63" fmla="*/ 121 h 186"/>
                <a:gd name="T64" fmla="*/ 0 w 95"/>
                <a:gd name="T65" fmla="*/ 93 h 186"/>
                <a:gd name="T66" fmla="*/ 1 w 95"/>
                <a:gd name="T67" fmla="*/ 65 h 186"/>
                <a:gd name="T68" fmla="*/ 2 w 95"/>
                <a:gd name="T69" fmla="*/ 44 h 186"/>
                <a:gd name="T70" fmla="*/ 6 w 95"/>
                <a:gd name="T71" fmla="*/ 28 h 186"/>
                <a:gd name="T72" fmla="*/ 14 w 95"/>
                <a:gd name="T73" fmla="*/ 16 h 186"/>
                <a:gd name="T74" fmla="*/ 28 w 95"/>
                <a:gd name="T75" fmla="*/ 5 h 186"/>
                <a:gd name="T76" fmla="*/ 49 w 95"/>
                <a:gd name="T77"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5" h="186">
                  <a:moveTo>
                    <a:pt x="49" y="0"/>
                  </a:moveTo>
                  <a:cubicBezTo>
                    <a:pt x="56" y="0"/>
                    <a:pt x="62" y="1"/>
                    <a:pt x="67" y="3"/>
                  </a:cubicBezTo>
                  <a:cubicBezTo>
                    <a:pt x="72" y="5"/>
                    <a:pt x="77" y="8"/>
                    <a:pt x="81" y="12"/>
                  </a:cubicBezTo>
                  <a:cubicBezTo>
                    <a:pt x="85" y="16"/>
                    <a:pt x="89" y="22"/>
                    <a:pt x="91" y="28"/>
                  </a:cubicBezTo>
                  <a:cubicBezTo>
                    <a:pt x="94" y="35"/>
                    <a:pt x="95" y="42"/>
                    <a:pt x="95" y="50"/>
                  </a:cubicBezTo>
                  <a:cubicBezTo>
                    <a:pt x="67" y="50"/>
                    <a:pt x="67" y="50"/>
                    <a:pt x="67" y="50"/>
                  </a:cubicBezTo>
                  <a:cubicBezTo>
                    <a:pt x="67" y="47"/>
                    <a:pt x="66" y="44"/>
                    <a:pt x="66" y="41"/>
                  </a:cubicBezTo>
                  <a:cubicBezTo>
                    <a:pt x="65" y="38"/>
                    <a:pt x="64" y="35"/>
                    <a:pt x="62" y="33"/>
                  </a:cubicBezTo>
                  <a:cubicBezTo>
                    <a:pt x="61" y="31"/>
                    <a:pt x="59" y="29"/>
                    <a:pt x="57" y="28"/>
                  </a:cubicBezTo>
                  <a:cubicBezTo>
                    <a:pt x="55" y="27"/>
                    <a:pt x="52" y="26"/>
                    <a:pt x="49" y="26"/>
                  </a:cubicBezTo>
                  <a:cubicBezTo>
                    <a:pt x="45" y="26"/>
                    <a:pt x="43" y="27"/>
                    <a:pt x="41" y="28"/>
                  </a:cubicBezTo>
                  <a:cubicBezTo>
                    <a:pt x="38" y="29"/>
                    <a:pt x="37" y="31"/>
                    <a:pt x="35" y="33"/>
                  </a:cubicBezTo>
                  <a:cubicBezTo>
                    <a:pt x="32" y="37"/>
                    <a:pt x="31" y="44"/>
                    <a:pt x="30" y="54"/>
                  </a:cubicBezTo>
                  <a:cubicBezTo>
                    <a:pt x="29" y="63"/>
                    <a:pt x="29" y="77"/>
                    <a:pt x="29" y="93"/>
                  </a:cubicBezTo>
                  <a:cubicBezTo>
                    <a:pt x="29" y="110"/>
                    <a:pt x="29" y="123"/>
                    <a:pt x="30" y="133"/>
                  </a:cubicBezTo>
                  <a:cubicBezTo>
                    <a:pt x="31" y="142"/>
                    <a:pt x="32" y="149"/>
                    <a:pt x="35" y="154"/>
                  </a:cubicBezTo>
                  <a:cubicBezTo>
                    <a:pt x="37" y="156"/>
                    <a:pt x="38" y="157"/>
                    <a:pt x="41" y="159"/>
                  </a:cubicBezTo>
                  <a:cubicBezTo>
                    <a:pt x="43" y="160"/>
                    <a:pt x="45" y="160"/>
                    <a:pt x="49" y="160"/>
                  </a:cubicBezTo>
                  <a:cubicBezTo>
                    <a:pt x="52" y="160"/>
                    <a:pt x="55" y="160"/>
                    <a:pt x="57" y="159"/>
                  </a:cubicBezTo>
                  <a:cubicBezTo>
                    <a:pt x="59" y="157"/>
                    <a:pt x="61" y="156"/>
                    <a:pt x="62" y="154"/>
                  </a:cubicBezTo>
                  <a:cubicBezTo>
                    <a:pt x="64" y="151"/>
                    <a:pt x="65" y="149"/>
                    <a:pt x="66" y="146"/>
                  </a:cubicBezTo>
                  <a:cubicBezTo>
                    <a:pt x="66" y="143"/>
                    <a:pt x="67" y="139"/>
                    <a:pt x="67" y="136"/>
                  </a:cubicBezTo>
                  <a:cubicBezTo>
                    <a:pt x="95" y="136"/>
                    <a:pt x="95" y="136"/>
                    <a:pt x="95" y="136"/>
                  </a:cubicBezTo>
                  <a:cubicBezTo>
                    <a:pt x="95" y="144"/>
                    <a:pt x="94" y="152"/>
                    <a:pt x="91" y="158"/>
                  </a:cubicBezTo>
                  <a:cubicBezTo>
                    <a:pt x="88" y="165"/>
                    <a:pt x="85" y="171"/>
                    <a:pt x="80" y="175"/>
                  </a:cubicBezTo>
                  <a:cubicBezTo>
                    <a:pt x="76" y="179"/>
                    <a:pt x="72" y="182"/>
                    <a:pt x="67" y="183"/>
                  </a:cubicBezTo>
                  <a:cubicBezTo>
                    <a:pt x="62" y="185"/>
                    <a:pt x="56" y="186"/>
                    <a:pt x="49" y="186"/>
                  </a:cubicBezTo>
                  <a:cubicBezTo>
                    <a:pt x="40" y="186"/>
                    <a:pt x="33" y="185"/>
                    <a:pt x="28" y="182"/>
                  </a:cubicBezTo>
                  <a:cubicBezTo>
                    <a:pt x="22" y="179"/>
                    <a:pt x="17" y="175"/>
                    <a:pt x="14" y="171"/>
                  </a:cubicBezTo>
                  <a:cubicBezTo>
                    <a:pt x="11" y="167"/>
                    <a:pt x="8" y="163"/>
                    <a:pt x="6" y="159"/>
                  </a:cubicBezTo>
                  <a:cubicBezTo>
                    <a:pt x="5" y="154"/>
                    <a:pt x="3" y="149"/>
                    <a:pt x="2" y="143"/>
                  </a:cubicBezTo>
                  <a:cubicBezTo>
                    <a:pt x="2" y="137"/>
                    <a:pt x="1" y="130"/>
                    <a:pt x="1" y="121"/>
                  </a:cubicBezTo>
                  <a:cubicBezTo>
                    <a:pt x="0" y="113"/>
                    <a:pt x="0" y="104"/>
                    <a:pt x="0" y="93"/>
                  </a:cubicBezTo>
                  <a:cubicBezTo>
                    <a:pt x="0" y="82"/>
                    <a:pt x="0" y="73"/>
                    <a:pt x="1" y="65"/>
                  </a:cubicBezTo>
                  <a:cubicBezTo>
                    <a:pt x="1" y="57"/>
                    <a:pt x="2" y="50"/>
                    <a:pt x="2" y="44"/>
                  </a:cubicBezTo>
                  <a:cubicBezTo>
                    <a:pt x="3" y="38"/>
                    <a:pt x="5" y="32"/>
                    <a:pt x="6" y="28"/>
                  </a:cubicBezTo>
                  <a:cubicBezTo>
                    <a:pt x="8" y="23"/>
                    <a:pt x="11" y="19"/>
                    <a:pt x="14" y="16"/>
                  </a:cubicBezTo>
                  <a:cubicBezTo>
                    <a:pt x="17" y="11"/>
                    <a:pt x="22" y="8"/>
                    <a:pt x="28" y="5"/>
                  </a:cubicBezTo>
                  <a:cubicBezTo>
                    <a:pt x="33" y="2"/>
                    <a:pt x="40" y="0"/>
                    <a:pt x="49" y="0"/>
                  </a:cubicBezTo>
                  <a:close/>
                </a:path>
              </a:pathLst>
            </a:custGeom>
            <a:solidFill>
              <a:srgbClr val="F90B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5"/>
            <p:cNvSpPr>
              <a:spLocks/>
            </p:cNvSpPr>
            <p:nvPr userDrawn="1"/>
          </p:nvSpPr>
          <p:spPr bwMode="auto">
            <a:xfrm>
              <a:off x="5984" y="3560"/>
              <a:ext cx="170" cy="344"/>
            </a:xfrm>
            <a:custGeom>
              <a:avLst/>
              <a:gdLst>
                <a:gd name="T0" fmla="*/ 92 w 92"/>
                <a:gd name="T1" fmla="*/ 137 h 184"/>
                <a:gd name="T2" fmla="*/ 80 w 92"/>
                <a:gd name="T3" fmla="*/ 171 h 184"/>
                <a:gd name="T4" fmla="*/ 46 w 92"/>
                <a:gd name="T5" fmla="*/ 184 h 184"/>
                <a:gd name="T6" fmla="*/ 12 w 92"/>
                <a:gd name="T7" fmla="*/ 171 h 184"/>
                <a:gd name="T8" fmla="*/ 0 w 92"/>
                <a:gd name="T9" fmla="*/ 137 h 184"/>
                <a:gd name="T10" fmla="*/ 0 w 92"/>
                <a:gd name="T11" fmla="*/ 0 h 184"/>
                <a:gd name="T12" fmla="*/ 28 w 92"/>
                <a:gd name="T13" fmla="*/ 0 h 184"/>
                <a:gd name="T14" fmla="*/ 28 w 92"/>
                <a:gd name="T15" fmla="*/ 136 h 184"/>
                <a:gd name="T16" fmla="*/ 33 w 92"/>
                <a:gd name="T17" fmla="*/ 153 h 184"/>
                <a:gd name="T18" fmla="*/ 46 w 92"/>
                <a:gd name="T19" fmla="*/ 158 h 184"/>
                <a:gd name="T20" fmla="*/ 59 w 92"/>
                <a:gd name="T21" fmla="*/ 153 h 184"/>
                <a:gd name="T22" fmla="*/ 64 w 92"/>
                <a:gd name="T23" fmla="*/ 136 h 184"/>
                <a:gd name="T24" fmla="*/ 64 w 92"/>
                <a:gd name="T25" fmla="*/ 0 h 184"/>
                <a:gd name="T26" fmla="*/ 92 w 92"/>
                <a:gd name="T27" fmla="*/ 0 h 184"/>
                <a:gd name="T28" fmla="*/ 92 w 92"/>
                <a:gd name="T29" fmla="*/ 13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184">
                  <a:moveTo>
                    <a:pt x="92" y="137"/>
                  </a:moveTo>
                  <a:cubicBezTo>
                    <a:pt x="92" y="151"/>
                    <a:pt x="88" y="162"/>
                    <a:pt x="80" y="171"/>
                  </a:cubicBezTo>
                  <a:cubicBezTo>
                    <a:pt x="71" y="180"/>
                    <a:pt x="60" y="184"/>
                    <a:pt x="46" y="184"/>
                  </a:cubicBezTo>
                  <a:cubicBezTo>
                    <a:pt x="32" y="184"/>
                    <a:pt x="21" y="180"/>
                    <a:pt x="12" y="171"/>
                  </a:cubicBezTo>
                  <a:cubicBezTo>
                    <a:pt x="4" y="162"/>
                    <a:pt x="0" y="151"/>
                    <a:pt x="0" y="137"/>
                  </a:cubicBezTo>
                  <a:cubicBezTo>
                    <a:pt x="0" y="0"/>
                    <a:pt x="0" y="0"/>
                    <a:pt x="0" y="0"/>
                  </a:cubicBezTo>
                  <a:cubicBezTo>
                    <a:pt x="28" y="0"/>
                    <a:pt x="28" y="0"/>
                    <a:pt x="28" y="0"/>
                  </a:cubicBezTo>
                  <a:cubicBezTo>
                    <a:pt x="28" y="136"/>
                    <a:pt x="28" y="136"/>
                    <a:pt x="28" y="136"/>
                  </a:cubicBezTo>
                  <a:cubicBezTo>
                    <a:pt x="28" y="144"/>
                    <a:pt x="30" y="150"/>
                    <a:pt x="33" y="153"/>
                  </a:cubicBezTo>
                  <a:cubicBezTo>
                    <a:pt x="36" y="157"/>
                    <a:pt x="40" y="158"/>
                    <a:pt x="46" y="158"/>
                  </a:cubicBezTo>
                  <a:cubicBezTo>
                    <a:pt x="52" y="158"/>
                    <a:pt x="56" y="157"/>
                    <a:pt x="59" y="153"/>
                  </a:cubicBezTo>
                  <a:cubicBezTo>
                    <a:pt x="62" y="150"/>
                    <a:pt x="64" y="144"/>
                    <a:pt x="64" y="136"/>
                  </a:cubicBezTo>
                  <a:cubicBezTo>
                    <a:pt x="64" y="0"/>
                    <a:pt x="64" y="0"/>
                    <a:pt x="64" y="0"/>
                  </a:cubicBezTo>
                  <a:cubicBezTo>
                    <a:pt x="92" y="0"/>
                    <a:pt x="92" y="0"/>
                    <a:pt x="92" y="0"/>
                  </a:cubicBezTo>
                  <a:lnTo>
                    <a:pt x="92" y="137"/>
                  </a:lnTo>
                  <a:close/>
                </a:path>
              </a:pathLst>
            </a:custGeom>
            <a:solidFill>
              <a:srgbClr val="F90B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6"/>
            <p:cNvSpPr>
              <a:spLocks noEditPoints="1"/>
            </p:cNvSpPr>
            <p:nvPr userDrawn="1"/>
          </p:nvSpPr>
          <p:spPr bwMode="auto">
            <a:xfrm>
              <a:off x="6254" y="3560"/>
              <a:ext cx="180" cy="340"/>
            </a:xfrm>
            <a:custGeom>
              <a:avLst/>
              <a:gdLst>
                <a:gd name="T0" fmla="*/ 46 w 98"/>
                <a:gd name="T1" fmla="*/ 0 h 182"/>
                <a:gd name="T2" fmla="*/ 82 w 98"/>
                <a:gd name="T3" fmla="*/ 13 h 182"/>
                <a:gd name="T4" fmla="*/ 92 w 98"/>
                <a:gd name="T5" fmla="*/ 54 h 182"/>
                <a:gd name="T6" fmla="*/ 88 w 98"/>
                <a:gd name="T7" fmla="*/ 83 h 182"/>
                <a:gd name="T8" fmla="*/ 71 w 98"/>
                <a:gd name="T9" fmla="*/ 101 h 182"/>
                <a:gd name="T10" fmla="*/ 98 w 98"/>
                <a:gd name="T11" fmla="*/ 182 h 182"/>
                <a:gd name="T12" fmla="*/ 68 w 98"/>
                <a:gd name="T13" fmla="*/ 182 h 182"/>
                <a:gd name="T14" fmla="*/ 45 w 98"/>
                <a:gd name="T15" fmla="*/ 108 h 182"/>
                <a:gd name="T16" fmla="*/ 28 w 98"/>
                <a:gd name="T17" fmla="*/ 108 h 182"/>
                <a:gd name="T18" fmla="*/ 28 w 98"/>
                <a:gd name="T19" fmla="*/ 182 h 182"/>
                <a:gd name="T20" fmla="*/ 0 w 98"/>
                <a:gd name="T21" fmla="*/ 182 h 182"/>
                <a:gd name="T22" fmla="*/ 0 w 98"/>
                <a:gd name="T23" fmla="*/ 0 h 182"/>
                <a:gd name="T24" fmla="*/ 46 w 98"/>
                <a:gd name="T25" fmla="*/ 0 h 182"/>
                <a:gd name="T26" fmla="*/ 28 w 98"/>
                <a:gd name="T27" fmla="*/ 26 h 182"/>
                <a:gd name="T28" fmla="*/ 28 w 98"/>
                <a:gd name="T29" fmla="*/ 82 h 182"/>
                <a:gd name="T30" fmla="*/ 46 w 98"/>
                <a:gd name="T31" fmla="*/ 82 h 182"/>
                <a:gd name="T32" fmla="*/ 55 w 98"/>
                <a:gd name="T33" fmla="*/ 80 h 182"/>
                <a:gd name="T34" fmla="*/ 61 w 98"/>
                <a:gd name="T35" fmla="*/ 74 h 182"/>
                <a:gd name="T36" fmla="*/ 63 w 98"/>
                <a:gd name="T37" fmla="*/ 65 h 182"/>
                <a:gd name="T38" fmla="*/ 64 w 98"/>
                <a:gd name="T39" fmla="*/ 54 h 182"/>
                <a:gd name="T40" fmla="*/ 63 w 98"/>
                <a:gd name="T41" fmla="*/ 43 h 182"/>
                <a:gd name="T42" fmla="*/ 61 w 98"/>
                <a:gd name="T43" fmla="*/ 34 h 182"/>
                <a:gd name="T44" fmla="*/ 55 w 98"/>
                <a:gd name="T45" fmla="*/ 28 h 182"/>
                <a:gd name="T46" fmla="*/ 46 w 98"/>
                <a:gd name="T47" fmla="*/ 26 h 182"/>
                <a:gd name="T48" fmla="*/ 28 w 98"/>
                <a:gd name="T49" fmla="*/ 26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 h="182">
                  <a:moveTo>
                    <a:pt x="46" y="0"/>
                  </a:moveTo>
                  <a:cubicBezTo>
                    <a:pt x="62" y="0"/>
                    <a:pt x="74" y="4"/>
                    <a:pt x="82" y="13"/>
                  </a:cubicBezTo>
                  <a:cubicBezTo>
                    <a:pt x="89" y="21"/>
                    <a:pt x="92" y="35"/>
                    <a:pt x="92" y="54"/>
                  </a:cubicBezTo>
                  <a:cubicBezTo>
                    <a:pt x="92" y="65"/>
                    <a:pt x="91" y="75"/>
                    <a:pt x="88" y="83"/>
                  </a:cubicBezTo>
                  <a:cubicBezTo>
                    <a:pt x="85" y="91"/>
                    <a:pt x="79" y="97"/>
                    <a:pt x="71" y="101"/>
                  </a:cubicBezTo>
                  <a:cubicBezTo>
                    <a:pt x="98" y="182"/>
                    <a:pt x="98" y="182"/>
                    <a:pt x="98" y="182"/>
                  </a:cubicBezTo>
                  <a:cubicBezTo>
                    <a:pt x="68" y="182"/>
                    <a:pt x="68" y="182"/>
                    <a:pt x="68" y="182"/>
                  </a:cubicBezTo>
                  <a:cubicBezTo>
                    <a:pt x="45" y="108"/>
                    <a:pt x="45" y="108"/>
                    <a:pt x="45" y="108"/>
                  </a:cubicBezTo>
                  <a:cubicBezTo>
                    <a:pt x="28" y="108"/>
                    <a:pt x="28" y="108"/>
                    <a:pt x="28" y="108"/>
                  </a:cubicBezTo>
                  <a:cubicBezTo>
                    <a:pt x="28" y="182"/>
                    <a:pt x="28" y="182"/>
                    <a:pt x="28" y="182"/>
                  </a:cubicBezTo>
                  <a:cubicBezTo>
                    <a:pt x="0" y="182"/>
                    <a:pt x="0" y="182"/>
                    <a:pt x="0" y="182"/>
                  </a:cubicBezTo>
                  <a:cubicBezTo>
                    <a:pt x="0" y="0"/>
                    <a:pt x="0" y="0"/>
                    <a:pt x="0" y="0"/>
                  </a:cubicBezTo>
                  <a:lnTo>
                    <a:pt x="46" y="0"/>
                  </a:lnTo>
                  <a:close/>
                  <a:moveTo>
                    <a:pt x="28" y="26"/>
                  </a:moveTo>
                  <a:cubicBezTo>
                    <a:pt x="28" y="82"/>
                    <a:pt x="28" y="82"/>
                    <a:pt x="28" y="82"/>
                  </a:cubicBezTo>
                  <a:cubicBezTo>
                    <a:pt x="46" y="82"/>
                    <a:pt x="46" y="82"/>
                    <a:pt x="46" y="82"/>
                  </a:cubicBezTo>
                  <a:cubicBezTo>
                    <a:pt x="50" y="82"/>
                    <a:pt x="53" y="81"/>
                    <a:pt x="55" y="80"/>
                  </a:cubicBezTo>
                  <a:cubicBezTo>
                    <a:pt x="58" y="78"/>
                    <a:pt x="59" y="76"/>
                    <a:pt x="61" y="74"/>
                  </a:cubicBezTo>
                  <a:cubicBezTo>
                    <a:pt x="62" y="71"/>
                    <a:pt x="63" y="68"/>
                    <a:pt x="63" y="65"/>
                  </a:cubicBezTo>
                  <a:cubicBezTo>
                    <a:pt x="63" y="61"/>
                    <a:pt x="64" y="58"/>
                    <a:pt x="64" y="54"/>
                  </a:cubicBezTo>
                  <a:cubicBezTo>
                    <a:pt x="64" y="50"/>
                    <a:pt x="63" y="47"/>
                    <a:pt x="63" y="43"/>
                  </a:cubicBezTo>
                  <a:cubicBezTo>
                    <a:pt x="63" y="40"/>
                    <a:pt x="62" y="37"/>
                    <a:pt x="61" y="34"/>
                  </a:cubicBezTo>
                  <a:cubicBezTo>
                    <a:pt x="59" y="32"/>
                    <a:pt x="58" y="30"/>
                    <a:pt x="55" y="28"/>
                  </a:cubicBezTo>
                  <a:cubicBezTo>
                    <a:pt x="53" y="27"/>
                    <a:pt x="50" y="26"/>
                    <a:pt x="46" y="26"/>
                  </a:cubicBezTo>
                  <a:lnTo>
                    <a:pt x="28" y="26"/>
                  </a:lnTo>
                  <a:close/>
                </a:path>
              </a:pathLst>
            </a:custGeom>
            <a:solidFill>
              <a:srgbClr val="F90B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27"/>
            <p:cNvSpPr>
              <a:spLocks noChangeArrowheads="1"/>
            </p:cNvSpPr>
            <p:nvPr userDrawn="1"/>
          </p:nvSpPr>
          <p:spPr bwMode="auto">
            <a:xfrm>
              <a:off x="6523" y="3560"/>
              <a:ext cx="53" cy="340"/>
            </a:xfrm>
            <a:prstGeom prst="rect">
              <a:avLst/>
            </a:prstGeom>
            <a:solidFill>
              <a:srgbClr val="F90B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8"/>
            <p:cNvSpPr>
              <a:spLocks/>
            </p:cNvSpPr>
            <p:nvPr userDrawn="1"/>
          </p:nvSpPr>
          <p:spPr bwMode="auto">
            <a:xfrm>
              <a:off x="6661" y="3560"/>
              <a:ext cx="166" cy="340"/>
            </a:xfrm>
            <a:custGeom>
              <a:avLst/>
              <a:gdLst>
                <a:gd name="T0" fmla="*/ 166 w 166"/>
                <a:gd name="T1" fmla="*/ 48 h 340"/>
                <a:gd name="T2" fmla="*/ 109 w 166"/>
                <a:gd name="T3" fmla="*/ 48 h 340"/>
                <a:gd name="T4" fmla="*/ 109 w 166"/>
                <a:gd name="T5" fmla="*/ 340 h 340"/>
                <a:gd name="T6" fmla="*/ 55 w 166"/>
                <a:gd name="T7" fmla="*/ 340 h 340"/>
                <a:gd name="T8" fmla="*/ 55 w 166"/>
                <a:gd name="T9" fmla="*/ 48 h 340"/>
                <a:gd name="T10" fmla="*/ 0 w 166"/>
                <a:gd name="T11" fmla="*/ 48 h 340"/>
                <a:gd name="T12" fmla="*/ 0 w 166"/>
                <a:gd name="T13" fmla="*/ 0 h 340"/>
                <a:gd name="T14" fmla="*/ 166 w 166"/>
                <a:gd name="T15" fmla="*/ 0 h 340"/>
                <a:gd name="T16" fmla="*/ 166 w 166"/>
                <a:gd name="T17" fmla="*/ 4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340">
                  <a:moveTo>
                    <a:pt x="166" y="48"/>
                  </a:moveTo>
                  <a:lnTo>
                    <a:pt x="109" y="48"/>
                  </a:lnTo>
                  <a:lnTo>
                    <a:pt x="109" y="340"/>
                  </a:lnTo>
                  <a:lnTo>
                    <a:pt x="55" y="340"/>
                  </a:lnTo>
                  <a:lnTo>
                    <a:pt x="55" y="48"/>
                  </a:lnTo>
                  <a:lnTo>
                    <a:pt x="0" y="48"/>
                  </a:lnTo>
                  <a:lnTo>
                    <a:pt x="0" y="0"/>
                  </a:lnTo>
                  <a:lnTo>
                    <a:pt x="166" y="0"/>
                  </a:lnTo>
                  <a:lnTo>
                    <a:pt x="166" y="48"/>
                  </a:lnTo>
                  <a:close/>
                </a:path>
              </a:pathLst>
            </a:custGeom>
            <a:solidFill>
              <a:srgbClr val="F90B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9"/>
            <p:cNvSpPr>
              <a:spLocks/>
            </p:cNvSpPr>
            <p:nvPr userDrawn="1"/>
          </p:nvSpPr>
          <p:spPr bwMode="auto">
            <a:xfrm>
              <a:off x="6897" y="3560"/>
              <a:ext cx="184" cy="340"/>
            </a:xfrm>
            <a:custGeom>
              <a:avLst/>
              <a:gdLst>
                <a:gd name="T0" fmla="*/ 118 w 184"/>
                <a:gd name="T1" fmla="*/ 207 h 340"/>
                <a:gd name="T2" fmla="*/ 118 w 184"/>
                <a:gd name="T3" fmla="*/ 340 h 340"/>
                <a:gd name="T4" fmla="*/ 66 w 184"/>
                <a:gd name="T5" fmla="*/ 340 h 340"/>
                <a:gd name="T6" fmla="*/ 66 w 184"/>
                <a:gd name="T7" fmla="*/ 207 h 340"/>
                <a:gd name="T8" fmla="*/ 0 w 184"/>
                <a:gd name="T9" fmla="*/ 0 h 340"/>
                <a:gd name="T10" fmla="*/ 59 w 184"/>
                <a:gd name="T11" fmla="*/ 0 h 340"/>
                <a:gd name="T12" fmla="*/ 92 w 184"/>
                <a:gd name="T13" fmla="*/ 134 h 340"/>
                <a:gd name="T14" fmla="*/ 125 w 184"/>
                <a:gd name="T15" fmla="*/ 0 h 340"/>
                <a:gd name="T16" fmla="*/ 184 w 184"/>
                <a:gd name="T17" fmla="*/ 0 h 340"/>
                <a:gd name="T18" fmla="*/ 118 w 184"/>
                <a:gd name="T19" fmla="*/ 207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340">
                  <a:moveTo>
                    <a:pt x="118" y="207"/>
                  </a:moveTo>
                  <a:lnTo>
                    <a:pt x="118" y="340"/>
                  </a:lnTo>
                  <a:lnTo>
                    <a:pt x="66" y="340"/>
                  </a:lnTo>
                  <a:lnTo>
                    <a:pt x="66" y="207"/>
                  </a:lnTo>
                  <a:lnTo>
                    <a:pt x="0" y="0"/>
                  </a:lnTo>
                  <a:lnTo>
                    <a:pt x="59" y="0"/>
                  </a:lnTo>
                  <a:lnTo>
                    <a:pt x="92" y="134"/>
                  </a:lnTo>
                  <a:lnTo>
                    <a:pt x="125" y="0"/>
                  </a:lnTo>
                  <a:lnTo>
                    <a:pt x="184" y="0"/>
                  </a:lnTo>
                  <a:lnTo>
                    <a:pt x="118" y="207"/>
                  </a:lnTo>
                  <a:close/>
                </a:path>
              </a:pathLst>
            </a:custGeom>
            <a:solidFill>
              <a:srgbClr val="F90B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3170214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 Title and Bullets">
    <p:spTree>
      <p:nvGrpSpPr>
        <p:cNvPr id="1" name=""/>
        <p:cNvGrpSpPr/>
        <p:nvPr/>
      </p:nvGrpSpPr>
      <p:grpSpPr>
        <a:xfrm>
          <a:off x="0" y="0"/>
          <a:ext cx="0" cy="0"/>
          <a:chOff x="0" y="0"/>
          <a:chExt cx="0" cy="0"/>
        </a:xfrm>
      </p:grpSpPr>
      <p:sp>
        <p:nvSpPr>
          <p:cNvPr id="4" name="Footer Placeholder 3" hidden="1"/>
          <p:cNvSpPr>
            <a:spLocks noGrp="1"/>
          </p:cNvSpPr>
          <p:nvPr>
            <p:ph type="ftr" sz="quarter" idx="11"/>
          </p:nvPr>
        </p:nvSpPr>
        <p:spPr/>
        <p:txBody>
          <a:bodyPr/>
          <a:lstStyle/>
          <a:p>
            <a:r>
              <a:rPr lang="en-US" smtClean="0"/>
              <a:t> [Internal Use] for Check Point employees​</a:t>
            </a:r>
            <a:endParaRPr lang="en-US" dirty="0"/>
          </a:p>
        </p:txBody>
      </p:sp>
      <p:sp>
        <p:nvSpPr>
          <p:cNvPr id="5" name="Slide Title"/>
          <p:cNvSpPr>
            <a:spLocks noGrp="1"/>
          </p:cNvSpPr>
          <p:nvPr>
            <p:ph type="title"/>
          </p:nvPr>
        </p:nvSpPr>
        <p:spPr>
          <a:xfrm>
            <a:off x="583842" y="679224"/>
            <a:ext cx="11022371" cy="914400"/>
          </a:xfrm>
        </p:spPr>
        <p:txBody>
          <a:bodyPr/>
          <a:lstStyle>
            <a:lvl1pPr>
              <a:defRPr b="1">
                <a:solidFill>
                  <a:schemeClr val="bg2"/>
                </a:solidFill>
              </a:defRPr>
            </a:lvl1pPr>
          </a:lstStyle>
          <a:p>
            <a:r>
              <a:rPr lang="en-US" dirty="0" smtClean="0"/>
              <a:t>Click to edit Master title style</a:t>
            </a:r>
            <a:endParaRPr lang="en-US" dirty="0"/>
          </a:p>
        </p:txBody>
      </p:sp>
      <p:sp>
        <p:nvSpPr>
          <p:cNvPr id="6" name="Bullet text"/>
          <p:cNvSpPr>
            <a:spLocks noGrp="1" noChangeArrowheads="1"/>
          </p:cNvSpPr>
          <p:nvPr>
            <p:ph idx="1"/>
          </p:nvPr>
        </p:nvSpPr>
        <p:spPr bwMode="auto">
          <a:xfrm>
            <a:off x="583842" y="1534473"/>
            <a:ext cx="11022371" cy="4767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a:defRPr/>
            </a:lvl1pPr>
            <a:lvl4pPr>
              <a:buClr>
                <a:schemeClr val="tx2"/>
              </a:buClr>
              <a:defRPr>
                <a:latin typeface="游ゴシック" panose="020B0400000000000000" pitchFamily="50" charset="-128"/>
                <a:cs typeface="Arial" panose="020B0604020202020204" pitchFamily="34" charset="0"/>
              </a:defRPr>
            </a:lvl4pPr>
            <a:lvl5pPr>
              <a:buClr>
                <a:schemeClr val="tx2"/>
              </a:buClr>
              <a:defRPr>
                <a:latin typeface="游ゴシック" panose="020B0400000000000000" pitchFamily="50" charset="-128"/>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 name="Date Placeholder 1" hidden="1"/>
          <p:cNvSpPr>
            <a:spLocks noGrp="1"/>
          </p:cNvSpPr>
          <p:nvPr>
            <p:ph type="dt" sz="half" idx="12"/>
          </p:nvPr>
        </p:nvSpPr>
        <p:spPr>
          <a:xfrm>
            <a:off x="-2991244" y="6356350"/>
            <a:ext cx="2843213" cy="365125"/>
          </a:xfrm>
        </p:spPr>
        <p:txBody>
          <a:bodyPr/>
          <a:lstStyle/>
          <a:p>
            <a:endParaRPr lang="en-US"/>
          </a:p>
        </p:txBody>
      </p:sp>
    </p:spTree>
    <p:extLst>
      <p:ext uri="{BB962C8B-B14F-4D97-AF65-F5344CB8AC3E}">
        <p14:creationId xmlns:p14="http://schemas.microsoft.com/office/powerpoint/2010/main" val="326287193"/>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tandard Title and Bullets">
    <p:spTree>
      <p:nvGrpSpPr>
        <p:cNvPr id="1" name=""/>
        <p:cNvGrpSpPr/>
        <p:nvPr/>
      </p:nvGrpSpPr>
      <p:grpSpPr>
        <a:xfrm>
          <a:off x="0" y="0"/>
          <a:ext cx="0" cy="0"/>
          <a:chOff x="0" y="0"/>
          <a:chExt cx="0" cy="0"/>
        </a:xfrm>
      </p:grpSpPr>
      <p:sp>
        <p:nvSpPr>
          <p:cNvPr id="4" name="Footer Placeholder 3" hidden="1"/>
          <p:cNvSpPr>
            <a:spLocks noGrp="1"/>
          </p:cNvSpPr>
          <p:nvPr>
            <p:ph type="ftr" sz="quarter" idx="11"/>
          </p:nvPr>
        </p:nvSpPr>
        <p:spPr/>
        <p:txBody>
          <a:bodyPr/>
          <a:lstStyle/>
          <a:p>
            <a:r>
              <a:rPr lang="en-US" smtClean="0"/>
              <a:t> [Internal Use] for Check Point employees​</a:t>
            </a:r>
            <a:endParaRPr lang="en-US" dirty="0"/>
          </a:p>
        </p:txBody>
      </p:sp>
      <p:sp>
        <p:nvSpPr>
          <p:cNvPr id="5" name="Slide Title"/>
          <p:cNvSpPr>
            <a:spLocks noGrp="1"/>
          </p:cNvSpPr>
          <p:nvPr>
            <p:ph type="title"/>
          </p:nvPr>
        </p:nvSpPr>
        <p:spPr>
          <a:xfrm>
            <a:off x="583842" y="460552"/>
            <a:ext cx="11022371" cy="914400"/>
          </a:xfrm>
        </p:spPr>
        <p:txBody>
          <a:bodyPr/>
          <a:lstStyle>
            <a:lvl1pPr>
              <a:defRPr>
                <a:solidFill>
                  <a:schemeClr val="bg2"/>
                </a:solidFill>
              </a:defRPr>
            </a:lvl1pPr>
          </a:lstStyle>
          <a:p>
            <a:r>
              <a:rPr lang="en-US" dirty="0" smtClean="0"/>
              <a:t>Click to edit Master title style</a:t>
            </a:r>
            <a:endParaRPr lang="en-US" dirty="0"/>
          </a:p>
        </p:txBody>
      </p:sp>
      <p:sp>
        <p:nvSpPr>
          <p:cNvPr id="6" name="Bullet text"/>
          <p:cNvSpPr>
            <a:spLocks noGrp="1" noChangeArrowheads="1"/>
          </p:cNvSpPr>
          <p:nvPr>
            <p:ph idx="1"/>
          </p:nvPr>
        </p:nvSpPr>
        <p:spPr bwMode="auto">
          <a:xfrm>
            <a:off x="583842" y="1534473"/>
            <a:ext cx="11022371" cy="4767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a:defRPr/>
            </a:lvl1pPr>
            <a:lvl4pPr>
              <a:buClr>
                <a:schemeClr val="tx2"/>
              </a:buClr>
              <a:defRPr>
                <a:latin typeface="游ゴシック" panose="020B0400000000000000" pitchFamily="50" charset="-128"/>
                <a:cs typeface="Arial" panose="020B0604020202020204" pitchFamily="34" charset="0"/>
              </a:defRPr>
            </a:lvl4pPr>
            <a:lvl5pPr>
              <a:buClr>
                <a:schemeClr val="tx2"/>
              </a:buClr>
              <a:defRPr>
                <a:latin typeface="游ゴシック" panose="020B0400000000000000" pitchFamily="50" charset="-128"/>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 name="Date Placeholder 1" hidden="1"/>
          <p:cNvSpPr>
            <a:spLocks noGrp="1"/>
          </p:cNvSpPr>
          <p:nvPr>
            <p:ph type="dt" sz="half" idx="12"/>
          </p:nvPr>
        </p:nvSpPr>
        <p:spPr>
          <a:xfrm>
            <a:off x="-2991244" y="6356350"/>
            <a:ext cx="2843213" cy="365125"/>
          </a:xfrm>
        </p:spPr>
        <p:txBody>
          <a:bodyPr/>
          <a:lstStyle/>
          <a:p>
            <a:endParaRPr lang="en-US"/>
          </a:p>
        </p:txBody>
      </p:sp>
    </p:spTree>
    <p:extLst>
      <p:ext uri="{BB962C8B-B14F-4D97-AF65-F5344CB8AC3E}">
        <p14:creationId xmlns:p14="http://schemas.microsoft.com/office/powerpoint/2010/main" val="79619396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4" name="Footer Placeholder 3" hidden="1"/>
          <p:cNvSpPr>
            <a:spLocks noGrp="1"/>
          </p:cNvSpPr>
          <p:nvPr>
            <p:ph type="ftr" sz="quarter" idx="11"/>
          </p:nvPr>
        </p:nvSpPr>
        <p:spPr/>
        <p:txBody>
          <a:bodyPr/>
          <a:lstStyle/>
          <a:p>
            <a:r>
              <a:rPr lang="en-US" smtClean="0"/>
              <a:t> [Internal Use] for Check Point employees​</a:t>
            </a:r>
            <a:endParaRPr lang="en-US" dirty="0"/>
          </a:p>
        </p:txBody>
      </p:sp>
      <p:sp>
        <p:nvSpPr>
          <p:cNvPr id="5" name="Slide Title"/>
          <p:cNvSpPr>
            <a:spLocks noGrp="1"/>
          </p:cNvSpPr>
          <p:nvPr>
            <p:ph type="title"/>
          </p:nvPr>
        </p:nvSpPr>
        <p:spPr>
          <a:xfrm>
            <a:off x="583842" y="460552"/>
            <a:ext cx="11037611" cy="914400"/>
          </a:xfrm>
        </p:spPr>
        <p:txBody>
          <a:bodyPr/>
          <a:lstStyle>
            <a:lvl1pPr>
              <a:defRPr>
                <a:solidFill>
                  <a:schemeClr val="bg2"/>
                </a:solidFill>
              </a:defRPr>
            </a:lvl1pPr>
          </a:lstStyle>
          <a:p>
            <a:r>
              <a:rPr lang="en-US" dirty="0" smtClean="0"/>
              <a:t>Click to edit Master title style</a:t>
            </a:r>
            <a:endParaRPr lang="en-US" dirty="0"/>
          </a:p>
        </p:txBody>
      </p:sp>
      <p:sp>
        <p:nvSpPr>
          <p:cNvPr id="6" name="Bullet text_left"/>
          <p:cNvSpPr>
            <a:spLocks noGrp="1"/>
          </p:cNvSpPr>
          <p:nvPr>
            <p:ph sz="half" idx="2"/>
          </p:nvPr>
        </p:nvSpPr>
        <p:spPr>
          <a:xfrm>
            <a:off x="583842" y="1525588"/>
            <a:ext cx="5120640" cy="4533380"/>
          </a:xfrm>
          <a:prstGeom prst="rect">
            <a:avLst/>
          </a:prstGeom>
        </p:spPr>
        <p:txBody>
          <a:bodyPr lIns="91440" tIns="45720" rIns="91440" bIns="45720">
            <a:noAutofit/>
          </a:bodyPr>
          <a:lstStyle>
            <a:lvl1pPr marL="228600" indent="-228600">
              <a:lnSpc>
                <a:spcPct val="95000"/>
              </a:lnSpc>
              <a:spcBef>
                <a:spcPts val="1000"/>
              </a:spcBef>
              <a:buClr>
                <a:schemeClr val="tx2"/>
              </a:buClr>
              <a:buSzPct val="85000"/>
              <a:buFont typeface="Arial" panose="020B0604020202020204" pitchFamily="34" charset="0"/>
              <a:buChar char="•"/>
              <a:defRPr sz="2400">
                <a:solidFill>
                  <a:schemeClr val="tx1"/>
                </a:solidFill>
              </a:defRPr>
            </a:lvl1pPr>
            <a:lvl2pPr marL="475488" indent="-228600">
              <a:lnSpc>
                <a:spcPct val="95000"/>
              </a:lnSpc>
              <a:spcBef>
                <a:spcPts val="800"/>
              </a:spcBef>
              <a:buClr>
                <a:schemeClr val="tx2"/>
              </a:buClr>
              <a:buFont typeface="Arial" panose="020B0604020202020204" pitchFamily="34" charset="0"/>
              <a:buChar char="•"/>
              <a:defRPr sz="2000">
                <a:solidFill>
                  <a:schemeClr val="tx1"/>
                </a:solidFill>
              </a:defRPr>
            </a:lvl2pPr>
            <a:lvl3pPr marL="704088" indent="-155448">
              <a:lnSpc>
                <a:spcPct val="95000"/>
              </a:lnSpc>
              <a:spcBef>
                <a:spcPts val="800"/>
              </a:spcBef>
              <a:buClr>
                <a:schemeClr val="tx2"/>
              </a:buClr>
              <a:buFont typeface="Arial" panose="020B0604020202020204" pitchFamily="34" charset="0"/>
              <a:buChar char="•"/>
              <a:defRPr sz="1800">
                <a:solidFill>
                  <a:schemeClr val="tx1"/>
                </a:solidFill>
                <a:latin typeface="游ゴシック" panose="020B0400000000000000" pitchFamily="50" charset="-128"/>
                <a:cs typeface="Arial" panose="020B0604020202020204" pitchFamily="34" charset="0"/>
              </a:defRPr>
            </a:lvl3pPr>
            <a:lvl4pPr marL="905256" indent="-155448">
              <a:lnSpc>
                <a:spcPct val="95000"/>
              </a:lnSpc>
              <a:spcBef>
                <a:spcPts val="800"/>
              </a:spcBef>
              <a:buClr>
                <a:schemeClr val="tx2"/>
              </a:buClr>
              <a:buFont typeface="Arial" panose="020B0604020202020204" pitchFamily="34" charset="0"/>
              <a:buChar char="•"/>
              <a:defRPr sz="1600">
                <a:solidFill>
                  <a:schemeClr val="tx1"/>
                </a:solidFill>
                <a:latin typeface="游ゴシック" panose="020B0400000000000000" pitchFamily="50" charset="-128"/>
                <a:cs typeface="Arial" panose="020B0604020202020204" pitchFamily="34" charset="0"/>
              </a:defRPr>
            </a:lvl4pPr>
            <a:lvl5pPr>
              <a:defRPr sz="1600"/>
            </a:lvl5pPr>
            <a:lvl6pPr>
              <a:defRPr sz="1600"/>
            </a:lvl6pPr>
            <a:lvl7pPr>
              <a:defRPr sz="1600"/>
            </a:lvl7pPr>
            <a:lvl8pPr>
              <a:defRPr sz="1600"/>
            </a:lvl8pPr>
            <a:lvl9pPr>
              <a:defRPr sz="16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Bullet text_left"/>
          <p:cNvSpPr>
            <a:spLocks noGrp="1"/>
          </p:cNvSpPr>
          <p:nvPr>
            <p:ph sz="half" idx="12"/>
          </p:nvPr>
        </p:nvSpPr>
        <p:spPr>
          <a:xfrm>
            <a:off x="6500813" y="1525588"/>
            <a:ext cx="5120640" cy="4533380"/>
          </a:xfrm>
          <a:prstGeom prst="rect">
            <a:avLst/>
          </a:prstGeom>
        </p:spPr>
        <p:txBody>
          <a:bodyPr lIns="91440" tIns="45720" rIns="91440" bIns="45720">
            <a:noAutofit/>
          </a:bodyPr>
          <a:lstStyle>
            <a:lvl1pPr marL="228600" indent="-228600">
              <a:lnSpc>
                <a:spcPct val="95000"/>
              </a:lnSpc>
              <a:spcBef>
                <a:spcPts val="1000"/>
              </a:spcBef>
              <a:buClr>
                <a:schemeClr val="tx2"/>
              </a:buClr>
              <a:buSzPct val="85000"/>
              <a:buFont typeface="Arial" panose="020B0604020202020204" pitchFamily="34" charset="0"/>
              <a:buChar char="•"/>
              <a:defRPr sz="2400">
                <a:solidFill>
                  <a:schemeClr val="tx1"/>
                </a:solidFill>
              </a:defRPr>
            </a:lvl1pPr>
            <a:lvl2pPr marL="475488" indent="-228600">
              <a:lnSpc>
                <a:spcPct val="95000"/>
              </a:lnSpc>
              <a:spcBef>
                <a:spcPts val="800"/>
              </a:spcBef>
              <a:buClr>
                <a:schemeClr val="tx2"/>
              </a:buClr>
              <a:buFont typeface="Arial" panose="020B0604020202020204" pitchFamily="34" charset="0"/>
              <a:buChar char="•"/>
              <a:defRPr sz="2000">
                <a:solidFill>
                  <a:schemeClr val="tx1"/>
                </a:solidFill>
              </a:defRPr>
            </a:lvl2pPr>
            <a:lvl3pPr marL="704088" indent="-155448">
              <a:lnSpc>
                <a:spcPct val="95000"/>
              </a:lnSpc>
              <a:spcBef>
                <a:spcPts val="800"/>
              </a:spcBef>
              <a:buClr>
                <a:schemeClr val="tx2"/>
              </a:buClr>
              <a:buFont typeface="Arial" panose="020B0604020202020204" pitchFamily="34" charset="0"/>
              <a:buChar char="•"/>
              <a:defRPr sz="1800">
                <a:solidFill>
                  <a:schemeClr val="tx1"/>
                </a:solidFill>
                <a:latin typeface="游ゴシック" panose="020B0400000000000000" pitchFamily="50" charset="-128"/>
                <a:cs typeface="Arial" panose="020B0604020202020204" pitchFamily="34" charset="0"/>
              </a:defRPr>
            </a:lvl3pPr>
            <a:lvl4pPr marL="905256" indent="-155448">
              <a:lnSpc>
                <a:spcPct val="95000"/>
              </a:lnSpc>
              <a:spcBef>
                <a:spcPts val="800"/>
              </a:spcBef>
              <a:buClr>
                <a:schemeClr val="tx2"/>
              </a:buClr>
              <a:buFont typeface="Arial" panose="020B0604020202020204" pitchFamily="34" charset="0"/>
              <a:buChar char="•"/>
              <a:defRPr sz="1600">
                <a:solidFill>
                  <a:schemeClr val="tx1"/>
                </a:solidFill>
                <a:latin typeface="游ゴシック" panose="020B0400000000000000" pitchFamily="50" charset="-128"/>
                <a:cs typeface="Arial" panose="020B0604020202020204" pitchFamily="34" charset="0"/>
              </a:defRPr>
            </a:lvl4pPr>
            <a:lvl5pPr>
              <a:defRPr sz="1600"/>
            </a:lvl5pPr>
            <a:lvl6pPr>
              <a:defRPr sz="1600"/>
            </a:lvl6pPr>
            <a:lvl7pPr>
              <a:defRPr sz="1600"/>
            </a:lvl7pPr>
            <a:lvl8pPr>
              <a:defRPr sz="1600"/>
            </a:lvl8pPr>
            <a:lvl9pPr>
              <a:defRPr sz="16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Date Placeholder 1" hidden="1"/>
          <p:cNvSpPr>
            <a:spLocks noGrp="1"/>
          </p:cNvSpPr>
          <p:nvPr>
            <p:ph type="dt" sz="half" idx="13"/>
          </p:nvPr>
        </p:nvSpPr>
        <p:spPr>
          <a:xfrm>
            <a:off x="-2996629" y="6356350"/>
            <a:ext cx="2843213" cy="365125"/>
          </a:xfrm>
        </p:spPr>
        <p:txBody>
          <a:bodyPr/>
          <a:lstStyle/>
          <a:p>
            <a:endParaRPr lang="en-US"/>
          </a:p>
        </p:txBody>
      </p:sp>
    </p:spTree>
    <p:extLst>
      <p:ext uri="{BB962C8B-B14F-4D97-AF65-F5344CB8AC3E}">
        <p14:creationId xmlns:p14="http://schemas.microsoft.com/office/powerpoint/2010/main" val="309740366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4" name="Footer Placeholder 3" hidden="1"/>
          <p:cNvSpPr>
            <a:spLocks noGrp="1"/>
          </p:cNvSpPr>
          <p:nvPr>
            <p:ph type="ftr" sz="quarter" idx="11"/>
          </p:nvPr>
        </p:nvSpPr>
        <p:spPr/>
        <p:txBody>
          <a:bodyPr/>
          <a:lstStyle/>
          <a:p>
            <a:r>
              <a:rPr lang="en-US" smtClean="0"/>
              <a:t> [Internal Use] for Check Point employees​</a:t>
            </a:r>
            <a:endParaRPr lang="en-US" dirty="0"/>
          </a:p>
        </p:txBody>
      </p:sp>
      <p:sp>
        <p:nvSpPr>
          <p:cNvPr id="5" name="Sub-title_column 3"/>
          <p:cNvSpPr>
            <a:spLocks noGrp="1"/>
          </p:cNvSpPr>
          <p:nvPr>
            <p:ph type="body" sz="quarter" idx="16"/>
          </p:nvPr>
        </p:nvSpPr>
        <p:spPr>
          <a:xfrm>
            <a:off x="8289002" y="1525707"/>
            <a:ext cx="3345117" cy="776499"/>
          </a:xfrm>
          <a:prstGeom prst="rect">
            <a:avLst/>
          </a:prstGeom>
        </p:spPr>
        <p:txBody>
          <a:bodyPr lIns="91440" tIns="45720" rIns="91440" bIns="45720" anchor="t" anchorCtr="0">
            <a:noAutofit/>
          </a:bodyPr>
          <a:lstStyle>
            <a:lvl1pPr marL="0" indent="0">
              <a:lnSpc>
                <a:spcPct val="85000"/>
              </a:lnSpc>
              <a:buNone/>
              <a:defRPr sz="2800">
                <a:solidFill>
                  <a:srgbClr val="4D4D4F"/>
                </a:solidFill>
              </a:defRPr>
            </a:lvl1pPr>
          </a:lstStyle>
          <a:p>
            <a:pPr lvl="0"/>
            <a:r>
              <a:rPr lang="en-US" dirty="0" smtClean="0"/>
              <a:t>Edit Master text styles</a:t>
            </a:r>
          </a:p>
        </p:txBody>
      </p:sp>
      <p:sp>
        <p:nvSpPr>
          <p:cNvPr id="6" name="Sub-title_column 2"/>
          <p:cNvSpPr>
            <a:spLocks noGrp="1"/>
          </p:cNvSpPr>
          <p:nvPr>
            <p:ph type="body" sz="quarter" idx="14"/>
          </p:nvPr>
        </p:nvSpPr>
        <p:spPr>
          <a:xfrm>
            <a:off x="4438649" y="1525707"/>
            <a:ext cx="3374116" cy="776499"/>
          </a:xfrm>
          <a:prstGeom prst="rect">
            <a:avLst/>
          </a:prstGeom>
        </p:spPr>
        <p:txBody>
          <a:bodyPr lIns="91440" tIns="45720" rIns="91440" bIns="45720" anchor="t" anchorCtr="0">
            <a:noAutofit/>
          </a:bodyPr>
          <a:lstStyle>
            <a:lvl1pPr marL="0" indent="0">
              <a:lnSpc>
                <a:spcPct val="85000"/>
              </a:lnSpc>
              <a:buNone/>
              <a:defRPr sz="2800">
                <a:solidFill>
                  <a:srgbClr val="4D4D4F"/>
                </a:solidFill>
              </a:defRPr>
            </a:lvl1pPr>
          </a:lstStyle>
          <a:p>
            <a:pPr lvl="0"/>
            <a:r>
              <a:rPr lang="en-US" dirty="0" smtClean="0"/>
              <a:t>Edit Master text styles</a:t>
            </a:r>
          </a:p>
        </p:txBody>
      </p:sp>
      <p:sp>
        <p:nvSpPr>
          <p:cNvPr id="7" name="Sub-title_column 1"/>
          <p:cNvSpPr>
            <a:spLocks noGrp="1"/>
          </p:cNvSpPr>
          <p:nvPr>
            <p:ph type="body" sz="quarter" idx="12"/>
          </p:nvPr>
        </p:nvSpPr>
        <p:spPr>
          <a:xfrm>
            <a:off x="584737" y="1525707"/>
            <a:ext cx="3402012" cy="776499"/>
          </a:xfrm>
          <a:prstGeom prst="rect">
            <a:avLst/>
          </a:prstGeom>
        </p:spPr>
        <p:txBody>
          <a:bodyPr lIns="91440" tIns="45720" rIns="91440" bIns="45720" anchor="t" anchorCtr="0">
            <a:noAutofit/>
          </a:bodyPr>
          <a:lstStyle>
            <a:lvl1pPr marL="0" indent="0">
              <a:lnSpc>
                <a:spcPct val="85000"/>
              </a:lnSpc>
              <a:buNone/>
              <a:defRPr sz="2800">
                <a:solidFill>
                  <a:srgbClr val="4D4D4F"/>
                </a:solidFill>
              </a:defRPr>
            </a:lvl1pPr>
          </a:lstStyle>
          <a:p>
            <a:pPr lvl="0"/>
            <a:r>
              <a:rPr lang="en-US" dirty="0" smtClean="0"/>
              <a:t>Edit Master text styles</a:t>
            </a:r>
          </a:p>
        </p:txBody>
      </p:sp>
      <p:sp>
        <p:nvSpPr>
          <p:cNvPr id="8" name="Slide Title"/>
          <p:cNvSpPr>
            <a:spLocks noGrp="1"/>
          </p:cNvSpPr>
          <p:nvPr>
            <p:ph type="title"/>
          </p:nvPr>
        </p:nvSpPr>
        <p:spPr>
          <a:xfrm>
            <a:off x="585216" y="460552"/>
            <a:ext cx="11035714" cy="914400"/>
          </a:xfrm>
        </p:spPr>
        <p:txBody>
          <a:bodyPr/>
          <a:lstStyle>
            <a:lvl1pPr>
              <a:defRPr/>
            </a:lvl1pPr>
          </a:lstStyle>
          <a:p>
            <a:r>
              <a:rPr lang="en-US" dirty="0" smtClean="0"/>
              <a:t>Click to edit Master title style</a:t>
            </a:r>
            <a:endParaRPr lang="en-US" dirty="0"/>
          </a:p>
        </p:txBody>
      </p:sp>
      <p:sp>
        <p:nvSpPr>
          <p:cNvPr id="9" name="Text_column 2"/>
          <p:cNvSpPr>
            <a:spLocks noGrp="1"/>
          </p:cNvSpPr>
          <p:nvPr>
            <p:ph sz="half" idx="20"/>
          </p:nvPr>
        </p:nvSpPr>
        <p:spPr>
          <a:xfrm>
            <a:off x="582848" y="2560972"/>
            <a:ext cx="3337560" cy="3601231"/>
          </a:xfrm>
          <a:prstGeom prst="rect">
            <a:avLst/>
          </a:prstGeom>
        </p:spPr>
        <p:txBody>
          <a:bodyPr lIns="91440" tIns="91440" rIns="91440" bIns="91440">
            <a:noAutofit/>
          </a:bodyPr>
          <a:lstStyle>
            <a:lvl1pPr marL="228600" indent="-228600">
              <a:lnSpc>
                <a:spcPct val="95000"/>
              </a:lnSpc>
              <a:spcBef>
                <a:spcPts val="1000"/>
              </a:spcBef>
              <a:buClr>
                <a:schemeClr val="tx2"/>
              </a:buClr>
              <a:buSzPct val="85000"/>
              <a:buFont typeface="Arial" panose="020B0604020202020204" pitchFamily="34" charset="0"/>
              <a:buChar char="•"/>
              <a:defRPr sz="2000">
                <a:solidFill>
                  <a:srgbClr val="4D4D4F"/>
                </a:solidFill>
              </a:defRPr>
            </a:lvl1pPr>
            <a:lvl2pPr marL="475488" indent="-228600">
              <a:lnSpc>
                <a:spcPct val="95000"/>
              </a:lnSpc>
              <a:spcBef>
                <a:spcPts val="800"/>
              </a:spcBef>
              <a:buClr>
                <a:schemeClr val="tx2"/>
              </a:buClr>
              <a:buFont typeface="Arial" panose="020B0604020202020204" pitchFamily="34" charset="0"/>
              <a:buChar char="•"/>
              <a:defRPr sz="1800">
                <a:solidFill>
                  <a:schemeClr val="tx1"/>
                </a:solidFill>
                <a:latin typeface="游ゴシック" panose="020B0400000000000000" pitchFamily="50" charset="-128"/>
                <a:cs typeface="Arial" panose="020B0604020202020204" pitchFamily="34" charset="0"/>
              </a:defRPr>
            </a:lvl2pPr>
            <a:lvl3pPr marL="685800" indent="-155448">
              <a:lnSpc>
                <a:spcPct val="95000"/>
              </a:lnSpc>
              <a:spcBef>
                <a:spcPts val="800"/>
              </a:spcBef>
              <a:buClr>
                <a:schemeClr val="tx2"/>
              </a:buClr>
              <a:buFont typeface="Arial" panose="020B0604020202020204" pitchFamily="34" charset="0"/>
              <a:buChar char="•"/>
              <a:tabLst>
                <a:tab pos="688975" algn="l"/>
              </a:tabLst>
              <a:defRPr sz="1600">
                <a:solidFill>
                  <a:schemeClr val="tx1"/>
                </a:solidFill>
                <a:latin typeface="游ゴシック" panose="020B0400000000000000" pitchFamily="50" charset="-128"/>
                <a:cs typeface="Arial" panose="020B0604020202020204" pitchFamily="34" charset="0"/>
              </a:defRPr>
            </a:lvl3pPr>
            <a:lvl4pPr marL="886968" indent="-155448">
              <a:lnSpc>
                <a:spcPct val="95000"/>
              </a:lnSpc>
              <a:spcBef>
                <a:spcPts val="800"/>
              </a:spcBef>
              <a:buClr>
                <a:schemeClr val="tx2"/>
              </a:buClr>
              <a:buFont typeface="Arial" panose="020B0604020202020204" pitchFamily="34" charset="0"/>
              <a:buChar char="•"/>
              <a:defRPr sz="1400">
                <a:solidFill>
                  <a:schemeClr val="tx1"/>
                </a:solidFill>
                <a:latin typeface="游ゴシック" panose="020B0400000000000000" pitchFamily="50" charset="-128"/>
                <a:cs typeface="Arial" panose="020B0604020202020204" pitchFamily="34" charset="0"/>
              </a:defRPr>
            </a:lvl4pPr>
            <a:lvl5pPr>
              <a:defRPr sz="1600"/>
            </a:lvl5pPr>
            <a:lvl6pPr>
              <a:defRPr sz="1600"/>
            </a:lvl6pPr>
            <a:lvl7pPr>
              <a:defRPr sz="1600"/>
            </a:lvl7pPr>
            <a:lvl8pPr>
              <a:defRPr sz="1600"/>
            </a:lvl8pPr>
            <a:lvl9pPr>
              <a:defRPr sz="16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Text_column 2"/>
          <p:cNvSpPr>
            <a:spLocks noGrp="1"/>
          </p:cNvSpPr>
          <p:nvPr>
            <p:ph sz="half" idx="21"/>
          </p:nvPr>
        </p:nvSpPr>
        <p:spPr>
          <a:xfrm>
            <a:off x="4434154" y="2560972"/>
            <a:ext cx="3337560" cy="3601231"/>
          </a:xfrm>
          <a:prstGeom prst="rect">
            <a:avLst/>
          </a:prstGeom>
        </p:spPr>
        <p:txBody>
          <a:bodyPr lIns="91440" tIns="91440" rIns="91440" bIns="91440">
            <a:noAutofit/>
          </a:bodyPr>
          <a:lstStyle>
            <a:lvl1pPr marL="228600" indent="-228600">
              <a:lnSpc>
                <a:spcPct val="95000"/>
              </a:lnSpc>
              <a:spcBef>
                <a:spcPts val="1000"/>
              </a:spcBef>
              <a:buClr>
                <a:schemeClr val="tx2"/>
              </a:buClr>
              <a:buSzPct val="85000"/>
              <a:buFont typeface="Arial" panose="020B0604020202020204" pitchFamily="34" charset="0"/>
              <a:buChar char="•"/>
              <a:defRPr sz="2000">
                <a:solidFill>
                  <a:schemeClr val="tx1"/>
                </a:solidFill>
              </a:defRPr>
            </a:lvl1pPr>
            <a:lvl2pPr marL="475488" indent="-228600">
              <a:lnSpc>
                <a:spcPct val="95000"/>
              </a:lnSpc>
              <a:spcBef>
                <a:spcPts val="800"/>
              </a:spcBef>
              <a:buClr>
                <a:schemeClr val="tx2"/>
              </a:buClr>
              <a:buFont typeface="Arial" panose="020B0604020202020204" pitchFamily="34" charset="0"/>
              <a:buChar char="•"/>
              <a:defRPr sz="1800">
                <a:solidFill>
                  <a:schemeClr val="tx1"/>
                </a:solidFill>
              </a:defRPr>
            </a:lvl2pPr>
            <a:lvl3pPr marL="685800" indent="-155448">
              <a:lnSpc>
                <a:spcPct val="95000"/>
              </a:lnSpc>
              <a:spcBef>
                <a:spcPts val="800"/>
              </a:spcBef>
              <a:buClr>
                <a:schemeClr val="tx2"/>
              </a:buClr>
              <a:buFont typeface="Arial" panose="020B0604020202020204" pitchFamily="34" charset="0"/>
              <a:buChar char="•"/>
              <a:tabLst>
                <a:tab pos="688975" algn="l"/>
              </a:tabLst>
              <a:defRPr sz="1600">
                <a:solidFill>
                  <a:schemeClr val="tx1"/>
                </a:solidFill>
                <a:latin typeface="游ゴシック" panose="020B0400000000000000" pitchFamily="50" charset="-128"/>
                <a:cs typeface="Arial" panose="020B0604020202020204" pitchFamily="34" charset="0"/>
              </a:defRPr>
            </a:lvl3pPr>
            <a:lvl4pPr marL="886968" indent="-155448">
              <a:lnSpc>
                <a:spcPct val="95000"/>
              </a:lnSpc>
              <a:spcBef>
                <a:spcPts val="800"/>
              </a:spcBef>
              <a:buClr>
                <a:schemeClr val="tx2"/>
              </a:buClr>
              <a:buFont typeface="Arial" panose="020B0604020202020204" pitchFamily="34" charset="0"/>
              <a:buChar char="•"/>
              <a:defRPr sz="1400">
                <a:solidFill>
                  <a:schemeClr val="tx1"/>
                </a:solidFill>
                <a:latin typeface="游ゴシック" panose="020B0400000000000000" pitchFamily="50" charset="-128"/>
                <a:cs typeface="Arial" panose="020B0604020202020204" pitchFamily="34" charset="0"/>
              </a:defRPr>
            </a:lvl4pPr>
            <a:lvl5pPr>
              <a:defRPr sz="1600"/>
            </a:lvl5pPr>
            <a:lvl6pPr>
              <a:defRPr sz="1600"/>
            </a:lvl6pPr>
            <a:lvl7pPr>
              <a:defRPr sz="1600"/>
            </a:lvl7pPr>
            <a:lvl8pPr>
              <a:defRPr sz="1600"/>
            </a:lvl8pPr>
            <a:lvl9pPr>
              <a:defRPr sz="16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Text_column 2"/>
          <p:cNvSpPr>
            <a:spLocks noGrp="1"/>
          </p:cNvSpPr>
          <p:nvPr>
            <p:ph sz="half" idx="22"/>
          </p:nvPr>
        </p:nvSpPr>
        <p:spPr>
          <a:xfrm>
            <a:off x="8283370" y="2560972"/>
            <a:ext cx="3337560" cy="3601231"/>
          </a:xfrm>
          <a:prstGeom prst="rect">
            <a:avLst/>
          </a:prstGeom>
        </p:spPr>
        <p:txBody>
          <a:bodyPr lIns="91440" tIns="91440" rIns="91440" bIns="91440">
            <a:noAutofit/>
          </a:bodyPr>
          <a:lstStyle>
            <a:lvl1pPr marL="228600" indent="-228600">
              <a:lnSpc>
                <a:spcPct val="95000"/>
              </a:lnSpc>
              <a:spcBef>
                <a:spcPts val="1000"/>
              </a:spcBef>
              <a:buClr>
                <a:schemeClr val="tx2"/>
              </a:buClr>
              <a:buSzPct val="85000"/>
              <a:buFont typeface="Arial" panose="020B0604020202020204" pitchFamily="34" charset="0"/>
              <a:buChar char="•"/>
              <a:defRPr sz="2000">
                <a:solidFill>
                  <a:schemeClr val="tx1"/>
                </a:solidFill>
              </a:defRPr>
            </a:lvl1pPr>
            <a:lvl2pPr marL="475488" indent="-228600">
              <a:lnSpc>
                <a:spcPct val="95000"/>
              </a:lnSpc>
              <a:spcBef>
                <a:spcPts val="800"/>
              </a:spcBef>
              <a:buClr>
                <a:schemeClr val="tx2"/>
              </a:buClr>
              <a:buFont typeface="Arial" panose="020B0604020202020204" pitchFamily="34" charset="0"/>
              <a:buChar char="•"/>
              <a:defRPr sz="1800">
                <a:solidFill>
                  <a:schemeClr val="tx1"/>
                </a:solidFill>
              </a:defRPr>
            </a:lvl2pPr>
            <a:lvl3pPr marL="685800" indent="-155448">
              <a:lnSpc>
                <a:spcPct val="95000"/>
              </a:lnSpc>
              <a:spcBef>
                <a:spcPts val="800"/>
              </a:spcBef>
              <a:buClr>
                <a:schemeClr val="tx2"/>
              </a:buClr>
              <a:buFont typeface="Arial" panose="020B0604020202020204" pitchFamily="34" charset="0"/>
              <a:buChar char="•"/>
              <a:tabLst>
                <a:tab pos="688975" algn="l"/>
              </a:tabLst>
              <a:defRPr sz="1600">
                <a:solidFill>
                  <a:schemeClr val="tx1"/>
                </a:solidFill>
                <a:latin typeface="游ゴシック" panose="020B0400000000000000" pitchFamily="50" charset="-128"/>
                <a:cs typeface="Arial" panose="020B0604020202020204" pitchFamily="34" charset="0"/>
              </a:defRPr>
            </a:lvl3pPr>
            <a:lvl4pPr marL="886968" indent="-155448">
              <a:lnSpc>
                <a:spcPct val="95000"/>
              </a:lnSpc>
              <a:spcBef>
                <a:spcPts val="800"/>
              </a:spcBef>
              <a:buClr>
                <a:schemeClr val="tx2"/>
              </a:buClr>
              <a:buFont typeface="Arial" panose="020B0604020202020204" pitchFamily="34" charset="0"/>
              <a:buChar char="•"/>
              <a:defRPr sz="1400">
                <a:solidFill>
                  <a:schemeClr val="tx1"/>
                </a:solidFill>
                <a:latin typeface="游ゴシック" panose="020B0400000000000000" pitchFamily="50" charset="-128"/>
                <a:cs typeface="Arial" panose="020B0604020202020204" pitchFamily="34" charset="0"/>
              </a:defRPr>
            </a:lvl4pPr>
            <a:lvl5pPr>
              <a:defRPr sz="1600"/>
            </a:lvl5pPr>
            <a:lvl6pPr>
              <a:defRPr sz="1600"/>
            </a:lvl6pPr>
            <a:lvl7pPr>
              <a:defRPr sz="1600"/>
            </a:lvl7pPr>
            <a:lvl8pPr>
              <a:defRPr sz="1600"/>
            </a:lvl8pPr>
            <a:lvl9pPr>
              <a:defRPr sz="16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Date Placeholder 1" hidden="1"/>
          <p:cNvSpPr>
            <a:spLocks noGrp="1"/>
          </p:cNvSpPr>
          <p:nvPr>
            <p:ph type="dt" sz="half" idx="23"/>
          </p:nvPr>
        </p:nvSpPr>
        <p:spPr>
          <a:xfrm>
            <a:off x="-3119919" y="6356350"/>
            <a:ext cx="2843213" cy="365125"/>
          </a:xfrm>
        </p:spPr>
        <p:txBody>
          <a:bodyPr/>
          <a:lstStyle/>
          <a:p>
            <a:endParaRPr lang="en-US"/>
          </a:p>
        </p:txBody>
      </p:sp>
    </p:spTree>
    <p:extLst>
      <p:ext uri="{BB962C8B-B14F-4D97-AF65-F5344CB8AC3E}">
        <p14:creationId xmlns:p14="http://schemas.microsoft.com/office/powerpoint/2010/main" val="403073834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1.emf"/><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2.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hidden="1"/>
          <p:cNvSpPr>
            <a:spLocks noGrp="1"/>
          </p:cNvSpPr>
          <p:nvPr>
            <p:ph type="dt" sz="half" idx="2"/>
          </p:nvPr>
        </p:nvSpPr>
        <p:spPr>
          <a:xfrm>
            <a:off x="609600" y="6356350"/>
            <a:ext cx="2843213"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1" name="Bullet text"/>
          <p:cNvSpPr>
            <a:spLocks noGrp="1" noChangeArrowheads="1"/>
          </p:cNvSpPr>
          <p:nvPr>
            <p:ph type="body" idx="1"/>
          </p:nvPr>
        </p:nvSpPr>
        <p:spPr bwMode="auto">
          <a:xfrm>
            <a:off x="583842" y="1534473"/>
            <a:ext cx="11022371" cy="4767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lvl="0"/>
            <a:r>
              <a:rPr lang="en-US" dirty="0" smtClean="0"/>
              <a:t>First Level</a:t>
            </a:r>
          </a:p>
          <a:p>
            <a:pPr lvl="1"/>
            <a:r>
              <a:rPr lang="en-US" dirty="0" smtClean="0"/>
              <a:t>Second level</a:t>
            </a:r>
          </a:p>
          <a:p>
            <a:pPr lvl="2"/>
            <a:r>
              <a:rPr lang="en-US" dirty="0" smtClean="0"/>
              <a:t>Third level</a:t>
            </a:r>
          </a:p>
          <a:p>
            <a:pPr lvl="0"/>
            <a:endParaRPr lang="en-US" dirty="0" smtClean="0"/>
          </a:p>
          <a:p>
            <a:pPr lvl="0"/>
            <a:endParaRPr lang="en-US" dirty="0" smtClean="0"/>
          </a:p>
        </p:txBody>
      </p:sp>
      <p:sp>
        <p:nvSpPr>
          <p:cNvPr id="58371" name="Slide Title"/>
          <p:cNvSpPr>
            <a:spLocks noGrp="1" noChangeArrowheads="1"/>
          </p:cNvSpPr>
          <p:nvPr>
            <p:ph type="title"/>
          </p:nvPr>
        </p:nvSpPr>
        <p:spPr bwMode="auto">
          <a:xfrm>
            <a:off x="583842" y="460552"/>
            <a:ext cx="11022371"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lvl="0"/>
            <a:r>
              <a:rPr lang="en-US" dirty="0" smtClean="0"/>
              <a:t>Click to edit Master title style</a:t>
            </a:r>
          </a:p>
        </p:txBody>
      </p:sp>
      <p:sp>
        <p:nvSpPr>
          <p:cNvPr id="10" name="Footer_page number"/>
          <p:cNvSpPr txBox="1">
            <a:spLocks/>
          </p:cNvSpPr>
          <p:nvPr/>
        </p:nvSpPr>
        <p:spPr>
          <a:xfrm>
            <a:off x="9897959" y="6559936"/>
            <a:ext cx="1840451" cy="269820"/>
          </a:xfrm>
          <a:prstGeom prst="rect">
            <a:avLst/>
          </a:prstGeom>
        </p:spPr>
        <p:txBody>
          <a:bodyPr wrap="square" lIns="121899" tIns="60949" rIns="121899" bIns="6094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r" fontAlgn="auto">
              <a:spcBef>
                <a:spcPts val="0"/>
              </a:spcBef>
              <a:spcAft>
                <a:spcPts val="0"/>
              </a:spcAft>
              <a:buClrTx/>
              <a:buSzTx/>
              <a:buFontTx/>
              <a:buNone/>
              <a:defRPr/>
            </a:pPr>
            <a:fld id="{349D3042-9933-4C71-BBE3-FA9237566B45}" type="slidenum">
              <a:rPr lang="en-US" sz="1000" kern="0" smtClean="0">
                <a:solidFill>
                  <a:schemeClr val="tx1"/>
                </a:solidFill>
                <a:latin typeface="游ゴシック" panose="020B0400000000000000" pitchFamily="50" charset="-128"/>
                <a:ea typeface="+mn-ea"/>
                <a:cs typeface="+mn-cs"/>
              </a:rPr>
              <a:pPr algn="r" fontAlgn="auto">
                <a:spcBef>
                  <a:spcPts val="0"/>
                </a:spcBef>
                <a:spcAft>
                  <a:spcPts val="0"/>
                </a:spcAft>
                <a:buClrTx/>
                <a:buSzTx/>
                <a:buFontTx/>
                <a:buNone/>
                <a:defRPr/>
              </a:pPr>
              <a:t>‹#›</a:t>
            </a:fld>
            <a:endParaRPr lang="en-US" sz="1100" kern="0" dirty="0">
              <a:solidFill>
                <a:schemeClr val="tx1"/>
              </a:solidFill>
              <a:latin typeface="游ゴシック" panose="020B0400000000000000" pitchFamily="50" charset="-128"/>
              <a:ea typeface="+mn-ea"/>
              <a:cs typeface="+mn-cs"/>
            </a:endParaRPr>
          </a:p>
        </p:txBody>
      </p:sp>
      <p:sp>
        <p:nvSpPr>
          <p:cNvPr id="8" name="Footer_copyright"/>
          <p:cNvSpPr txBox="1">
            <a:spLocks/>
          </p:cNvSpPr>
          <p:nvPr/>
        </p:nvSpPr>
        <p:spPr>
          <a:xfrm>
            <a:off x="8619106" y="6543258"/>
            <a:ext cx="2744799" cy="304221"/>
          </a:xfrm>
          <a:prstGeom prst="rect">
            <a:avLst/>
          </a:prstGeom>
        </p:spPr>
        <p:txBody>
          <a:bodyPr wrap="square" lIns="121899" tIns="60949" rIns="121899" bIns="6094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l" rtl="0" fontAlgn="auto">
              <a:spcBef>
                <a:spcPts val="0"/>
              </a:spcBef>
              <a:spcAft>
                <a:spcPts val="0"/>
              </a:spcAft>
              <a:buClrTx/>
              <a:buSzTx/>
              <a:buFontTx/>
              <a:buNone/>
              <a:defRPr/>
            </a:pPr>
            <a:r>
              <a:rPr lang="en-US" sz="900" kern="0" dirty="0" smtClean="0">
                <a:solidFill>
                  <a:schemeClr val="tx1">
                    <a:lumMod val="40000"/>
                    <a:lumOff val="60000"/>
                  </a:schemeClr>
                </a:solidFill>
                <a:latin typeface="游ゴシック" panose="020B0400000000000000" pitchFamily="50" charset="-128"/>
              </a:rPr>
              <a:t>©2022 Check Point Software Technologies</a:t>
            </a:r>
            <a:r>
              <a:rPr lang="en-US" sz="900" kern="0" baseline="0" dirty="0" smtClean="0">
                <a:solidFill>
                  <a:schemeClr val="tx1">
                    <a:lumMod val="40000"/>
                    <a:lumOff val="60000"/>
                  </a:schemeClr>
                </a:solidFill>
                <a:latin typeface="游ゴシック" panose="020B0400000000000000" pitchFamily="50" charset="-128"/>
              </a:rPr>
              <a:t> </a:t>
            </a:r>
            <a:r>
              <a:rPr lang="en-US" sz="900" kern="0" dirty="0" smtClean="0">
                <a:solidFill>
                  <a:schemeClr val="tx1">
                    <a:lumMod val="40000"/>
                    <a:lumOff val="60000"/>
                  </a:schemeClr>
                </a:solidFill>
                <a:latin typeface="游ゴシック" panose="020B0400000000000000" pitchFamily="50" charset="-128"/>
              </a:rPr>
              <a:t>Ltd. </a:t>
            </a:r>
            <a:endParaRPr lang="en-US" sz="900" kern="0" dirty="0">
              <a:solidFill>
                <a:schemeClr val="tx1">
                  <a:lumMod val="40000"/>
                  <a:lumOff val="60000"/>
                </a:schemeClr>
              </a:solidFill>
              <a:latin typeface="游ゴシック" panose="020B0400000000000000" pitchFamily="50" charset="-128"/>
            </a:endParaRPr>
          </a:p>
        </p:txBody>
      </p:sp>
      <p:cxnSp>
        <p:nvCxnSpPr>
          <p:cNvPr id="94" name="Footer line"/>
          <p:cNvCxnSpPr/>
          <p:nvPr userDrawn="1"/>
        </p:nvCxnSpPr>
        <p:spPr bwMode="auto">
          <a:xfrm>
            <a:off x="0" y="6502173"/>
            <a:ext cx="12188825" cy="3837"/>
          </a:xfrm>
          <a:prstGeom prst="line">
            <a:avLst/>
          </a:prstGeom>
          <a:solidFill>
            <a:schemeClr val="bg1"/>
          </a:solidFill>
          <a:ln w="3175"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Footer Placeholder 1" hidden="1"/>
          <p:cNvSpPr>
            <a:spLocks noGrp="1"/>
          </p:cNvSpPr>
          <p:nvPr>
            <p:ph type="ftr" sz="quarter" idx="3"/>
          </p:nvPr>
        </p:nvSpPr>
        <p:spPr>
          <a:xfrm>
            <a:off x="5755258" y="6543915"/>
            <a:ext cx="3097481" cy="302408"/>
          </a:xfrm>
          <a:prstGeom prst="rect">
            <a:avLst/>
          </a:prstGeom>
        </p:spPr>
        <p:txBody>
          <a:bodyPr vert="horz" lIns="91440" tIns="45720" rIns="91440" bIns="45720" rtlCol="0" anchor="ctr"/>
          <a:lstStyle>
            <a:lvl1pPr algn="ctr">
              <a:defRPr sz="900">
                <a:solidFill>
                  <a:schemeClr val="bg1">
                    <a:lumMod val="75000"/>
                  </a:schemeClr>
                </a:solidFill>
                <a:latin typeface="游ゴシック" panose="020B0400000000000000" pitchFamily="50" charset="-128"/>
              </a:defRPr>
            </a:lvl1pPr>
          </a:lstStyle>
          <a:p>
            <a:r>
              <a:rPr lang="en-US" smtClean="0"/>
              <a:t> [Internal Use] for Check Point employees​</a:t>
            </a:r>
            <a:endParaRPr lang="en-US" dirty="0"/>
          </a:p>
        </p:txBody>
      </p:sp>
      <p:pic>
        <p:nvPicPr>
          <p:cNvPr id="6" name="Picture 5"/>
          <p:cNvPicPr>
            <a:picLocks noChangeAspect="1"/>
          </p:cNvPicPr>
          <p:nvPr userDrawn="1"/>
        </p:nvPicPr>
        <p:blipFill>
          <a:blip r:embed="rId19"/>
          <a:stretch>
            <a:fillRect/>
          </a:stretch>
        </p:blipFill>
        <p:spPr>
          <a:xfrm>
            <a:off x="609601" y="6552096"/>
            <a:ext cx="1054729" cy="228600"/>
          </a:xfrm>
          <a:prstGeom prst="rect">
            <a:avLst/>
          </a:prstGeom>
        </p:spPr>
      </p:pic>
      <p:pic>
        <p:nvPicPr>
          <p:cNvPr id="12" name="Picture 11"/>
          <p:cNvPicPr>
            <a:picLocks noChangeAspect="1"/>
          </p:cNvPicPr>
          <p:nvPr userDrawn="1"/>
        </p:nvPicPr>
        <p:blipFill>
          <a:blip r:embed="rId20"/>
          <a:stretch>
            <a:fillRect/>
          </a:stretch>
        </p:blipFill>
        <p:spPr>
          <a:xfrm>
            <a:off x="2027779" y="6595360"/>
            <a:ext cx="3364030" cy="176907"/>
          </a:xfrm>
          <a:prstGeom prst="rect">
            <a:avLst/>
          </a:prstGeom>
        </p:spPr>
      </p:pic>
    </p:spTree>
    <p:extLst>
      <p:ext uri="{BB962C8B-B14F-4D97-AF65-F5344CB8AC3E}">
        <p14:creationId xmlns:p14="http://schemas.microsoft.com/office/powerpoint/2010/main" val="138871122"/>
      </p:ext>
    </p:extLst>
  </p:cSld>
  <p:clrMap bg1="lt1" tx1="dk1" bg2="lt2" tx2="dk2" accent1="accent1" accent2="accent2" accent3="accent3" accent4="accent4" accent5="accent5" accent6="accent6" hlink="hlink" folHlink="folHlink"/>
  <p:sldLayoutIdLst>
    <p:sldLayoutId id="2147483878" r:id="rId1"/>
    <p:sldLayoutId id="2147483895" r:id="rId2"/>
    <p:sldLayoutId id="2147483880" r:id="rId3"/>
    <p:sldLayoutId id="2147483894" r:id="rId4"/>
    <p:sldLayoutId id="2147483898" r:id="rId5"/>
    <p:sldLayoutId id="2147483882" r:id="rId6"/>
    <p:sldLayoutId id="2147483933" r:id="rId7"/>
    <p:sldLayoutId id="2147483883" r:id="rId8"/>
    <p:sldLayoutId id="2147483884" r:id="rId9"/>
    <p:sldLayoutId id="2147483885" r:id="rId10"/>
    <p:sldLayoutId id="2147483934" r:id="rId11"/>
    <p:sldLayoutId id="2147483879" r:id="rId12"/>
    <p:sldLayoutId id="2147483889" r:id="rId13"/>
    <p:sldLayoutId id="2147483890" r:id="rId14"/>
    <p:sldLayoutId id="2147483897" r:id="rId15"/>
    <p:sldLayoutId id="2147483899" r:id="rId16"/>
    <p:sldLayoutId id="2147483901" r:id="rId17"/>
  </p:sldLayoutIdLst>
  <p:transition>
    <p:fade/>
  </p:transition>
  <p:timing>
    <p:tnLst>
      <p:par>
        <p:cTn id="1" dur="indefinite" restart="never" nodeType="tmRoot"/>
      </p:par>
    </p:tnLst>
  </p:timing>
  <p:hf sldNum="0" hdr="0" ftr="0" dt="0"/>
  <p:txStyles>
    <p:titleStyle>
      <a:lvl1pPr algn="l" rtl="0" eaLnBrk="1" fontAlgn="base" hangingPunct="1">
        <a:lnSpc>
          <a:spcPct val="85000"/>
        </a:lnSpc>
        <a:spcBef>
          <a:spcPct val="0"/>
        </a:spcBef>
        <a:spcAft>
          <a:spcPct val="0"/>
        </a:spcAft>
        <a:defRPr sz="3400" b="0">
          <a:solidFill>
            <a:schemeClr val="bg2"/>
          </a:solidFill>
          <a:latin typeface="游ゴシック" panose="020B0400000000000000" pitchFamily="50" charset="-128"/>
          <a:ea typeface="+mj-ea"/>
          <a:cs typeface="Arial" panose="020B0604020202020204" pitchFamily="34" charset="0"/>
        </a:defRPr>
      </a:lvl1pPr>
      <a:lvl2pPr algn="l" rtl="0" eaLnBrk="1" fontAlgn="base" hangingPunct="1">
        <a:lnSpc>
          <a:spcPct val="85000"/>
        </a:lnSpc>
        <a:spcBef>
          <a:spcPct val="0"/>
        </a:spcBef>
        <a:spcAft>
          <a:spcPct val="0"/>
        </a:spcAft>
        <a:defRPr sz="3700" b="1">
          <a:solidFill>
            <a:srgbClr val="4E4E4E"/>
          </a:solidFill>
          <a:latin typeface="Helvetica" pitchFamily="34" charset="0"/>
        </a:defRPr>
      </a:lvl2pPr>
      <a:lvl3pPr algn="l" rtl="0" eaLnBrk="1" fontAlgn="base" hangingPunct="1">
        <a:lnSpc>
          <a:spcPct val="85000"/>
        </a:lnSpc>
        <a:spcBef>
          <a:spcPct val="0"/>
        </a:spcBef>
        <a:spcAft>
          <a:spcPct val="0"/>
        </a:spcAft>
        <a:defRPr sz="3700" b="1">
          <a:solidFill>
            <a:srgbClr val="4E4E4E"/>
          </a:solidFill>
          <a:latin typeface="Helvetica" pitchFamily="34" charset="0"/>
        </a:defRPr>
      </a:lvl3pPr>
      <a:lvl4pPr algn="l" rtl="0" eaLnBrk="1" fontAlgn="base" hangingPunct="1">
        <a:lnSpc>
          <a:spcPct val="85000"/>
        </a:lnSpc>
        <a:spcBef>
          <a:spcPct val="0"/>
        </a:spcBef>
        <a:spcAft>
          <a:spcPct val="0"/>
        </a:spcAft>
        <a:defRPr sz="3700" b="1">
          <a:solidFill>
            <a:srgbClr val="4E4E4E"/>
          </a:solidFill>
          <a:latin typeface="Helvetica" pitchFamily="34" charset="0"/>
        </a:defRPr>
      </a:lvl4pPr>
      <a:lvl5pPr algn="l" rtl="0" eaLnBrk="1" fontAlgn="base" hangingPunct="1">
        <a:lnSpc>
          <a:spcPct val="85000"/>
        </a:lnSpc>
        <a:spcBef>
          <a:spcPct val="0"/>
        </a:spcBef>
        <a:spcAft>
          <a:spcPct val="0"/>
        </a:spcAft>
        <a:defRPr sz="3700" b="1">
          <a:solidFill>
            <a:srgbClr val="4E4E4E"/>
          </a:solidFill>
          <a:latin typeface="Helvetica" pitchFamily="34" charset="0"/>
        </a:defRPr>
      </a:lvl5pPr>
      <a:lvl6pPr marL="609493" algn="l" rtl="0" eaLnBrk="1" fontAlgn="base" hangingPunct="1">
        <a:lnSpc>
          <a:spcPct val="85000"/>
        </a:lnSpc>
        <a:spcBef>
          <a:spcPct val="0"/>
        </a:spcBef>
        <a:spcAft>
          <a:spcPct val="0"/>
        </a:spcAft>
        <a:defRPr sz="3700" b="1">
          <a:solidFill>
            <a:srgbClr val="4E4E4E"/>
          </a:solidFill>
          <a:latin typeface="Helvetica" pitchFamily="34" charset="0"/>
        </a:defRPr>
      </a:lvl6pPr>
      <a:lvl7pPr marL="1218987" algn="l" rtl="0" eaLnBrk="1" fontAlgn="base" hangingPunct="1">
        <a:lnSpc>
          <a:spcPct val="85000"/>
        </a:lnSpc>
        <a:spcBef>
          <a:spcPct val="0"/>
        </a:spcBef>
        <a:spcAft>
          <a:spcPct val="0"/>
        </a:spcAft>
        <a:defRPr sz="3700" b="1">
          <a:solidFill>
            <a:srgbClr val="4E4E4E"/>
          </a:solidFill>
          <a:latin typeface="Helvetica" pitchFamily="34" charset="0"/>
        </a:defRPr>
      </a:lvl7pPr>
      <a:lvl8pPr marL="1828480" algn="l" rtl="0" eaLnBrk="1" fontAlgn="base" hangingPunct="1">
        <a:lnSpc>
          <a:spcPct val="85000"/>
        </a:lnSpc>
        <a:spcBef>
          <a:spcPct val="0"/>
        </a:spcBef>
        <a:spcAft>
          <a:spcPct val="0"/>
        </a:spcAft>
        <a:defRPr sz="3700" b="1">
          <a:solidFill>
            <a:srgbClr val="4E4E4E"/>
          </a:solidFill>
          <a:latin typeface="Helvetica" pitchFamily="34" charset="0"/>
        </a:defRPr>
      </a:lvl8pPr>
      <a:lvl9pPr marL="2437973" algn="l" rtl="0" eaLnBrk="1" fontAlgn="base" hangingPunct="1">
        <a:lnSpc>
          <a:spcPct val="85000"/>
        </a:lnSpc>
        <a:spcBef>
          <a:spcPct val="0"/>
        </a:spcBef>
        <a:spcAft>
          <a:spcPct val="0"/>
        </a:spcAft>
        <a:defRPr sz="3700" b="1">
          <a:solidFill>
            <a:srgbClr val="4E4E4E"/>
          </a:solidFill>
          <a:latin typeface="Helvetica" pitchFamily="34" charset="0"/>
        </a:defRPr>
      </a:lvl9pPr>
    </p:titleStyle>
    <p:bodyStyle>
      <a:lvl1pPr marL="228600" indent="-228600" algn="l" rtl="0" eaLnBrk="1" fontAlgn="base" hangingPunct="1">
        <a:lnSpc>
          <a:spcPct val="95000"/>
        </a:lnSpc>
        <a:spcBef>
          <a:spcPts val="1000"/>
        </a:spcBef>
        <a:spcAft>
          <a:spcPct val="0"/>
        </a:spcAft>
        <a:buClr>
          <a:schemeClr val="tx2"/>
        </a:buClr>
        <a:buSzPct val="85000"/>
        <a:buFont typeface="Arial" panose="020B0604020202020204" pitchFamily="34" charset="0"/>
        <a:buChar char="•"/>
        <a:defRPr lang="en-US" sz="2800" dirty="0" smtClean="0">
          <a:solidFill>
            <a:schemeClr val="tx1"/>
          </a:solidFill>
          <a:latin typeface="游ゴシック" panose="020B0400000000000000" pitchFamily="50" charset="-128"/>
          <a:ea typeface="+mn-ea"/>
          <a:cs typeface="Arial" pitchFamily="34" charset="0"/>
        </a:defRPr>
      </a:lvl1pPr>
      <a:lvl2pPr marL="576072"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400" dirty="0" smtClean="0">
          <a:solidFill>
            <a:schemeClr val="tx1"/>
          </a:solidFill>
          <a:latin typeface="游ゴシック" panose="020B0400000000000000" pitchFamily="50" charset="-128"/>
        </a:defRPr>
      </a:lvl2pPr>
      <a:lvl3pPr marL="886968"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lang="en-US" sz="2000" dirty="0" smtClean="0">
          <a:solidFill>
            <a:schemeClr val="tx1"/>
          </a:solidFill>
          <a:latin typeface="游ゴシック" panose="020B0400000000000000" pitchFamily="50" charset="-128"/>
        </a:defRPr>
      </a:lvl3pPr>
      <a:lvl4pPr marL="1170432" indent="-228600" algn="l" rtl="0" eaLnBrk="1" fontAlgn="base" hangingPunct="1">
        <a:lnSpc>
          <a:spcPct val="90000"/>
        </a:lnSpc>
        <a:spcBef>
          <a:spcPts val="800"/>
        </a:spcBef>
        <a:spcAft>
          <a:spcPct val="0"/>
        </a:spcAft>
        <a:buClr>
          <a:schemeClr val="accent2"/>
        </a:buClr>
        <a:buSzPct val="100000"/>
        <a:buFont typeface="Arial" panose="020B0604020202020204" pitchFamily="34" charset="0"/>
        <a:buChar char="̶"/>
        <a:defRPr lang="en-US" sz="1800" dirty="0" smtClean="0">
          <a:solidFill>
            <a:schemeClr val="tx1"/>
          </a:solidFill>
          <a:latin typeface="+mn-lt"/>
        </a:defRPr>
      </a:lvl4pPr>
      <a:lvl5pPr marL="1463040" indent="-228600" algn="l" rtl="0" eaLnBrk="1" fontAlgn="base" hangingPunct="1">
        <a:lnSpc>
          <a:spcPct val="90000"/>
        </a:lnSpc>
        <a:spcBef>
          <a:spcPts val="800"/>
        </a:spcBef>
        <a:spcAft>
          <a:spcPct val="0"/>
        </a:spcAft>
        <a:buClr>
          <a:schemeClr val="accent2"/>
        </a:buClr>
        <a:buFont typeface="Arial" panose="020B0604020202020204" pitchFamily="34" charset="0"/>
        <a:buChar char="̶"/>
        <a:defRPr lang="en-US" sz="1600" baseline="0" dirty="0" smtClean="0">
          <a:solidFill>
            <a:schemeClr val="tx1"/>
          </a:solidFill>
          <a:latin typeface="+mn-lt"/>
        </a:defRPr>
      </a:lvl5pPr>
      <a:lvl6pPr marL="3352213" indent="-304747" algn="l" rtl="0" eaLnBrk="1" fontAlgn="base" hangingPunct="1">
        <a:spcBef>
          <a:spcPct val="20000"/>
        </a:spcBef>
        <a:spcAft>
          <a:spcPct val="0"/>
        </a:spcAft>
        <a:buClr>
          <a:schemeClr val="accent2"/>
        </a:buClr>
        <a:buChar char="»"/>
        <a:defRPr sz="2100">
          <a:solidFill>
            <a:schemeClr val="tx1"/>
          </a:solidFill>
          <a:latin typeface="+mn-lt"/>
        </a:defRPr>
      </a:lvl6pPr>
      <a:lvl7pPr marL="3961707" indent="-304747" algn="l" rtl="0" eaLnBrk="1" fontAlgn="base" hangingPunct="1">
        <a:spcBef>
          <a:spcPct val="20000"/>
        </a:spcBef>
        <a:spcAft>
          <a:spcPct val="0"/>
        </a:spcAft>
        <a:buClr>
          <a:schemeClr val="accent2"/>
        </a:buClr>
        <a:buChar char="»"/>
        <a:defRPr sz="2100">
          <a:solidFill>
            <a:schemeClr val="tx1"/>
          </a:solidFill>
          <a:latin typeface="+mn-lt"/>
        </a:defRPr>
      </a:lvl7pPr>
      <a:lvl8pPr marL="4571200" indent="-304747" algn="l" rtl="0" eaLnBrk="1" fontAlgn="base" hangingPunct="1">
        <a:spcBef>
          <a:spcPct val="20000"/>
        </a:spcBef>
        <a:spcAft>
          <a:spcPct val="0"/>
        </a:spcAft>
        <a:buClr>
          <a:schemeClr val="accent2"/>
        </a:buClr>
        <a:buChar char="»"/>
        <a:defRPr sz="2100">
          <a:solidFill>
            <a:schemeClr val="tx1"/>
          </a:solidFill>
          <a:latin typeface="+mn-lt"/>
        </a:defRPr>
      </a:lvl8pPr>
      <a:lvl9pPr marL="5180693" indent="-304747" algn="l" rtl="0" eaLnBrk="1" fontAlgn="base" hangingPunct="1">
        <a:spcBef>
          <a:spcPct val="20000"/>
        </a:spcBef>
        <a:spcAft>
          <a:spcPct val="0"/>
        </a:spcAft>
        <a:buClr>
          <a:schemeClr val="accent2"/>
        </a:buClr>
        <a:buChar char="»"/>
        <a:defRPr sz="2100">
          <a:solidFill>
            <a:schemeClr val="tx1"/>
          </a:solidFill>
          <a:latin typeface="+mn-lt"/>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2460" userDrawn="1">
          <p15:clr>
            <a:srgbClr val="F26B43"/>
          </p15:clr>
        </p15:guide>
        <p15:guide id="3" pos="458" userDrawn="1">
          <p15:clr>
            <a:srgbClr val="F26B43"/>
          </p15:clr>
        </p15:guide>
        <p15:guide id="5" pos="2652" userDrawn="1">
          <p15:clr>
            <a:srgbClr val="F26B43"/>
          </p15:clr>
        </p15:guide>
        <p15:guide id="6" pos="4297" userDrawn="1">
          <p15:clr>
            <a:srgbClr val="F26B43"/>
          </p15:clr>
        </p15:guide>
        <p15:guide id="7" pos="2378" userDrawn="1">
          <p15:clr>
            <a:srgbClr val="F26B43"/>
          </p15:clr>
        </p15:guide>
        <p15:guide id="8" pos="75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hidden="1"/>
          <p:cNvSpPr>
            <a:spLocks noGrp="1"/>
          </p:cNvSpPr>
          <p:nvPr>
            <p:ph type="dt" sz="half" idx="2"/>
          </p:nvPr>
        </p:nvSpPr>
        <p:spPr>
          <a:xfrm>
            <a:off x="609600" y="6356350"/>
            <a:ext cx="2843213"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1" name="Bullet text"/>
          <p:cNvSpPr>
            <a:spLocks noGrp="1" noChangeArrowheads="1"/>
          </p:cNvSpPr>
          <p:nvPr>
            <p:ph type="body" idx="1"/>
          </p:nvPr>
        </p:nvSpPr>
        <p:spPr bwMode="auto">
          <a:xfrm>
            <a:off x="583842" y="1534473"/>
            <a:ext cx="11022371" cy="4767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lvl="0"/>
            <a:r>
              <a:rPr lang="en-US" dirty="0" smtClean="0"/>
              <a:t>First Level</a:t>
            </a:r>
          </a:p>
          <a:p>
            <a:pPr lvl="1"/>
            <a:r>
              <a:rPr lang="en-US" dirty="0" smtClean="0"/>
              <a:t>Second level</a:t>
            </a:r>
          </a:p>
          <a:p>
            <a:pPr lvl="2"/>
            <a:r>
              <a:rPr lang="en-US" dirty="0" smtClean="0"/>
              <a:t>Third level</a:t>
            </a:r>
          </a:p>
          <a:p>
            <a:pPr lvl="0"/>
            <a:endParaRPr lang="en-US" dirty="0" smtClean="0"/>
          </a:p>
          <a:p>
            <a:pPr lvl="0"/>
            <a:endParaRPr lang="en-US" dirty="0" smtClean="0"/>
          </a:p>
        </p:txBody>
      </p:sp>
      <p:sp>
        <p:nvSpPr>
          <p:cNvPr id="58371" name="Slide Title"/>
          <p:cNvSpPr>
            <a:spLocks noGrp="1" noChangeArrowheads="1"/>
          </p:cNvSpPr>
          <p:nvPr>
            <p:ph type="title"/>
          </p:nvPr>
        </p:nvSpPr>
        <p:spPr bwMode="auto">
          <a:xfrm>
            <a:off x="583842" y="460552"/>
            <a:ext cx="11022371"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lvl="0"/>
            <a:r>
              <a:rPr lang="en-US" altLang="ja-JP" smtClean="0"/>
              <a:t>Click to edit Master title style</a:t>
            </a:r>
            <a:endParaRPr lang="en-US" dirty="0" smtClean="0"/>
          </a:p>
        </p:txBody>
      </p:sp>
      <p:sp>
        <p:nvSpPr>
          <p:cNvPr id="10" name="Footer_page number"/>
          <p:cNvSpPr txBox="1">
            <a:spLocks/>
          </p:cNvSpPr>
          <p:nvPr/>
        </p:nvSpPr>
        <p:spPr>
          <a:xfrm>
            <a:off x="9897959" y="6559936"/>
            <a:ext cx="1840451" cy="269820"/>
          </a:xfrm>
          <a:prstGeom prst="rect">
            <a:avLst/>
          </a:prstGeom>
        </p:spPr>
        <p:txBody>
          <a:bodyPr wrap="square" lIns="121899" tIns="60949" rIns="121899" bIns="6094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r" fontAlgn="auto">
              <a:spcBef>
                <a:spcPts val="0"/>
              </a:spcBef>
              <a:spcAft>
                <a:spcPts val="0"/>
              </a:spcAft>
              <a:buClrTx/>
              <a:buSzTx/>
              <a:buFontTx/>
              <a:buNone/>
              <a:defRPr/>
            </a:pPr>
            <a:fld id="{349D3042-9933-4C71-BBE3-FA9237566B45}" type="slidenum">
              <a:rPr lang="en-US" sz="1000" kern="0" smtClean="0">
                <a:solidFill>
                  <a:schemeClr val="tx1"/>
                </a:solidFill>
                <a:latin typeface="+mn-ea"/>
                <a:ea typeface="+mn-ea"/>
                <a:cs typeface="+mn-cs"/>
              </a:rPr>
              <a:pPr algn="r" fontAlgn="auto">
                <a:spcBef>
                  <a:spcPts val="0"/>
                </a:spcBef>
                <a:spcAft>
                  <a:spcPts val="0"/>
                </a:spcAft>
                <a:buClrTx/>
                <a:buSzTx/>
                <a:buFontTx/>
                <a:buNone/>
                <a:defRPr/>
              </a:pPr>
              <a:t>‹#›</a:t>
            </a:fld>
            <a:endParaRPr lang="en-US" sz="1100" kern="0" dirty="0">
              <a:solidFill>
                <a:schemeClr val="tx1"/>
              </a:solidFill>
              <a:latin typeface="+mn-ea"/>
              <a:ea typeface="+mn-ea"/>
              <a:cs typeface="+mn-cs"/>
            </a:endParaRPr>
          </a:p>
        </p:txBody>
      </p:sp>
      <p:sp>
        <p:nvSpPr>
          <p:cNvPr id="8" name="Footer_copyright"/>
          <p:cNvSpPr txBox="1">
            <a:spLocks/>
          </p:cNvSpPr>
          <p:nvPr/>
        </p:nvSpPr>
        <p:spPr>
          <a:xfrm>
            <a:off x="8801100" y="6506010"/>
            <a:ext cx="3024199" cy="341469"/>
          </a:xfrm>
          <a:prstGeom prst="rect">
            <a:avLst/>
          </a:prstGeom>
        </p:spPr>
        <p:txBody>
          <a:bodyPr wrap="square" lIns="121899" tIns="60949" rIns="121899" bIns="60949" anchor="ctr">
            <a:noAutofit/>
          </a:bodyPr>
          <a:lstStyle>
            <a:defPPr>
              <a:defRPr lang="en-US"/>
            </a:defPPr>
            <a:lvl1pPr algn="ctr" rtl="0" fontAlgn="base">
              <a:spcBef>
                <a:spcPct val="20000"/>
              </a:spcBef>
              <a:spcAft>
                <a:spcPct val="0"/>
              </a:spcAft>
              <a:buClr>
                <a:schemeClr val="accent2"/>
              </a:buClr>
              <a:buSzPct val="65000"/>
              <a:buFont typeface="Wingdings" pitchFamily="2" charset="2"/>
              <a:defRPr sz="900" kern="1200">
                <a:solidFill>
                  <a:schemeClr val="bg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tx1"/>
                </a:solidFill>
                <a:latin typeface="Helvetica" pitchFamily="34" charset="0"/>
                <a:ea typeface="+mn-ea"/>
                <a:cs typeface="+mn-cs"/>
              </a:defRPr>
            </a:lvl5pPr>
            <a:lvl6pPr marL="2286000" algn="l" defTabSz="914400" rtl="0" eaLnBrk="1" latinLnBrk="0" hangingPunct="1">
              <a:defRPr sz="3000" kern="1200">
                <a:solidFill>
                  <a:schemeClr val="tx1"/>
                </a:solidFill>
                <a:latin typeface="Helvetica" pitchFamily="34" charset="0"/>
                <a:ea typeface="+mn-ea"/>
                <a:cs typeface="+mn-cs"/>
              </a:defRPr>
            </a:lvl6pPr>
            <a:lvl7pPr marL="2743200" algn="l" defTabSz="914400" rtl="0" eaLnBrk="1" latinLnBrk="0" hangingPunct="1">
              <a:defRPr sz="3000" kern="1200">
                <a:solidFill>
                  <a:schemeClr val="tx1"/>
                </a:solidFill>
                <a:latin typeface="Helvetica" pitchFamily="34" charset="0"/>
                <a:ea typeface="+mn-ea"/>
                <a:cs typeface="+mn-cs"/>
              </a:defRPr>
            </a:lvl7pPr>
            <a:lvl8pPr marL="3200400" algn="l" defTabSz="914400" rtl="0" eaLnBrk="1" latinLnBrk="0" hangingPunct="1">
              <a:defRPr sz="3000" kern="1200">
                <a:solidFill>
                  <a:schemeClr val="tx1"/>
                </a:solidFill>
                <a:latin typeface="Helvetica" pitchFamily="34" charset="0"/>
                <a:ea typeface="+mn-ea"/>
                <a:cs typeface="+mn-cs"/>
              </a:defRPr>
            </a:lvl8pPr>
            <a:lvl9pPr marL="3657600" algn="l" defTabSz="914400" rtl="0" eaLnBrk="1" latinLnBrk="0" hangingPunct="1">
              <a:defRPr sz="3000" kern="1200">
                <a:solidFill>
                  <a:schemeClr val="tx1"/>
                </a:solidFill>
                <a:latin typeface="Helvetica" pitchFamily="34" charset="0"/>
                <a:ea typeface="+mn-ea"/>
                <a:cs typeface="+mn-cs"/>
              </a:defRPr>
            </a:lvl9pPr>
          </a:lstStyle>
          <a:p>
            <a:pPr algn="l" rtl="0" fontAlgn="auto">
              <a:spcBef>
                <a:spcPts val="0"/>
              </a:spcBef>
              <a:spcAft>
                <a:spcPts val="0"/>
              </a:spcAft>
              <a:buClrTx/>
              <a:buSzTx/>
              <a:buFontTx/>
              <a:buNone/>
              <a:defRPr/>
            </a:pPr>
            <a:r>
              <a:rPr lang="en-US" sz="900" kern="0" dirty="0" smtClean="0">
                <a:solidFill>
                  <a:schemeClr val="tx1">
                    <a:lumMod val="40000"/>
                    <a:lumOff val="60000"/>
                  </a:schemeClr>
                </a:solidFill>
                <a:latin typeface="+mn-ea"/>
                <a:ea typeface="+mn-ea"/>
              </a:rPr>
              <a:t>©2022 Check Point Software Technologies</a:t>
            </a:r>
            <a:r>
              <a:rPr lang="en-US" sz="900" kern="0" baseline="0" dirty="0" smtClean="0">
                <a:solidFill>
                  <a:schemeClr val="tx1">
                    <a:lumMod val="40000"/>
                    <a:lumOff val="60000"/>
                  </a:schemeClr>
                </a:solidFill>
                <a:latin typeface="+mn-ea"/>
                <a:ea typeface="+mn-ea"/>
              </a:rPr>
              <a:t> </a:t>
            </a:r>
            <a:r>
              <a:rPr lang="en-US" sz="900" kern="0" dirty="0" smtClean="0">
                <a:solidFill>
                  <a:schemeClr val="tx1">
                    <a:lumMod val="40000"/>
                    <a:lumOff val="60000"/>
                  </a:schemeClr>
                </a:solidFill>
                <a:latin typeface="+mn-ea"/>
                <a:ea typeface="+mn-ea"/>
              </a:rPr>
              <a:t>Ltd. </a:t>
            </a:r>
            <a:endParaRPr lang="en-US" sz="900" kern="0" dirty="0">
              <a:solidFill>
                <a:schemeClr val="tx1">
                  <a:lumMod val="40000"/>
                  <a:lumOff val="60000"/>
                </a:schemeClr>
              </a:solidFill>
              <a:latin typeface="+mn-ea"/>
              <a:ea typeface="+mn-ea"/>
            </a:endParaRPr>
          </a:p>
        </p:txBody>
      </p:sp>
      <p:cxnSp>
        <p:nvCxnSpPr>
          <p:cNvPr id="94" name="Footer line"/>
          <p:cNvCxnSpPr/>
          <p:nvPr userDrawn="1"/>
        </p:nvCxnSpPr>
        <p:spPr bwMode="auto">
          <a:xfrm>
            <a:off x="0" y="6502173"/>
            <a:ext cx="12188825" cy="3837"/>
          </a:xfrm>
          <a:prstGeom prst="line">
            <a:avLst/>
          </a:prstGeom>
          <a:solidFill>
            <a:schemeClr val="bg1"/>
          </a:solidFill>
          <a:ln w="3175"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Footer Placeholder 1" hidden="1"/>
          <p:cNvSpPr>
            <a:spLocks noGrp="1"/>
          </p:cNvSpPr>
          <p:nvPr>
            <p:ph type="ftr" sz="quarter" idx="3"/>
          </p:nvPr>
        </p:nvSpPr>
        <p:spPr>
          <a:xfrm>
            <a:off x="5934456" y="6543915"/>
            <a:ext cx="3097481" cy="302408"/>
          </a:xfrm>
          <a:prstGeom prst="rect">
            <a:avLst/>
          </a:prstGeom>
        </p:spPr>
        <p:txBody>
          <a:bodyPr vert="horz" lIns="91440" tIns="45720" rIns="91440" bIns="45720" rtlCol="0" anchor="ctr"/>
          <a:lstStyle>
            <a:lvl1pPr algn="ctr">
              <a:defRPr sz="900">
                <a:solidFill>
                  <a:schemeClr val="bg1">
                    <a:lumMod val="75000"/>
                  </a:schemeClr>
                </a:solidFill>
                <a:latin typeface="+mn-ea"/>
                <a:ea typeface="+mn-ea"/>
              </a:defRPr>
            </a:lvl1pPr>
          </a:lstStyle>
          <a:p>
            <a:r>
              <a:rPr lang="en-US" smtClean="0"/>
              <a:t> [Internal Use] for Check Point employees​</a:t>
            </a:r>
            <a:endParaRPr lang="en-US" dirty="0"/>
          </a:p>
        </p:txBody>
      </p:sp>
      <p:pic>
        <p:nvPicPr>
          <p:cNvPr id="6" name="Picture 5"/>
          <p:cNvPicPr>
            <a:picLocks noChangeAspect="1"/>
          </p:cNvPicPr>
          <p:nvPr userDrawn="1"/>
        </p:nvPicPr>
        <p:blipFill>
          <a:blip r:embed="rId12"/>
          <a:stretch>
            <a:fillRect/>
          </a:stretch>
        </p:blipFill>
        <p:spPr>
          <a:xfrm>
            <a:off x="609601" y="6552096"/>
            <a:ext cx="1054729" cy="228600"/>
          </a:xfrm>
          <a:prstGeom prst="rect">
            <a:avLst/>
          </a:prstGeom>
        </p:spPr>
      </p:pic>
    </p:spTree>
    <p:extLst>
      <p:ext uri="{BB962C8B-B14F-4D97-AF65-F5344CB8AC3E}">
        <p14:creationId xmlns:p14="http://schemas.microsoft.com/office/powerpoint/2010/main" val="2221095357"/>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Lst>
  <p:transition>
    <p:fade/>
  </p:transition>
  <p:timing>
    <p:tnLst>
      <p:par>
        <p:cTn id="1" dur="indefinite" restart="never" nodeType="tmRoot"/>
      </p:par>
    </p:tnLst>
  </p:timing>
  <p:hf sldNum="0" hdr="0" ftr="0" dt="0"/>
  <p:txStyles>
    <p:titleStyle>
      <a:lvl1pPr algn="l" rtl="0" eaLnBrk="1" fontAlgn="base" hangingPunct="1">
        <a:lnSpc>
          <a:spcPct val="85000"/>
        </a:lnSpc>
        <a:spcBef>
          <a:spcPct val="0"/>
        </a:spcBef>
        <a:spcAft>
          <a:spcPct val="0"/>
        </a:spcAft>
        <a:defRPr kumimoji="1" sz="3400" b="0">
          <a:solidFill>
            <a:schemeClr val="bg2"/>
          </a:solidFill>
          <a:latin typeface="+mn-ea"/>
          <a:ea typeface="+mn-ea"/>
          <a:cs typeface="Arial" panose="020B0604020202020204" pitchFamily="34" charset="0"/>
        </a:defRPr>
      </a:lvl1pPr>
      <a:lvl2pPr algn="l" rtl="0" eaLnBrk="1" fontAlgn="base" hangingPunct="1">
        <a:lnSpc>
          <a:spcPct val="85000"/>
        </a:lnSpc>
        <a:spcBef>
          <a:spcPct val="0"/>
        </a:spcBef>
        <a:spcAft>
          <a:spcPct val="0"/>
        </a:spcAft>
        <a:defRPr kumimoji="1" sz="3700" b="1">
          <a:solidFill>
            <a:srgbClr val="4E4E4E"/>
          </a:solidFill>
          <a:latin typeface="Helvetica" pitchFamily="34" charset="0"/>
        </a:defRPr>
      </a:lvl2pPr>
      <a:lvl3pPr algn="l" rtl="0" eaLnBrk="1" fontAlgn="base" hangingPunct="1">
        <a:lnSpc>
          <a:spcPct val="85000"/>
        </a:lnSpc>
        <a:spcBef>
          <a:spcPct val="0"/>
        </a:spcBef>
        <a:spcAft>
          <a:spcPct val="0"/>
        </a:spcAft>
        <a:defRPr kumimoji="1" sz="3700" b="1">
          <a:solidFill>
            <a:srgbClr val="4E4E4E"/>
          </a:solidFill>
          <a:latin typeface="Helvetica" pitchFamily="34" charset="0"/>
        </a:defRPr>
      </a:lvl3pPr>
      <a:lvl4pPr algn="l" rtl="0" eaLnBrk="1" fontAlgn="base" hangingPunct="1">
        <a:lnSpc>
          <a:spcPct val="85000"/>
        </a:lnSpc>
        <a:spcBef>
          <a:spcPct val="0"/>
        </a:spcBef>
        <a:spcAft>
          <a:spcPct val="0"/>
        </a:spcAft>
        <a:defRPr kumimoji="1" sz="3700" b="1">
          <a:solidFill>
            <a:srgbClr val="4E4E4E"/>
          </a:solidFill>
          <a:latin typeface="Helvetica" pitchFamily="34" charset="0"/>
        </a:defRPr>
      </a:lvl4pPr>
      <a:lvl5pPr algn="l" rtl="0" eaLnBrk="1" fontAlgn="base" hangingPunct="1">
        <a:lnSpc>
          <a:spcPct val="85000"/>
        </a:lnSpc>
        <a:spcBef>
          <a:spcPct val="0"/>
        </a:spcBef>
        <a:spcAft>
          <a:spcPct val="0"/>
        </a:spcAft>
        <a:defRPr kumimoji="1" sz="3700" b="1">
          <a:solidFill>
            <a:srgbClr val="4E4E4E"/>
          </a:solidFill>
          <a:latin typeface="Helvetica" pitchFamily="34" charset="0"/>
        </a:defRPr>
      </a:lvl5pPr>
      <a:lvl6pPr marL="609493" algn="l" rtl="0" eaLnBrk="1" fontAlgn="base" hangingPunct="1">
        <a:lnSpc>
          <a:spcPct val="85000"/>
        </a:lnSpc>
        <a:spcBef>
          <a:spcPct val="0"/>
        </a:spcBef>
        <a:spcAft>
          <a:spcPct val="0"/>
        </a:spcAft>
        <a:defRPr kumimoji="1" sz="3700" b="1">
          <a:solidFill>
            <a:srgbClr val="4E4E4E"/>
          </a:solidFill>
          <a:latin typeface="Helvetica" pitchFamily="34" charset="0"/>
        </a:defRPr>
      </a:lvl6pPr>
      <a:lvl7pPr marL="1218987" algn="l" rtl="0" eaLnBrk="1" fontAlgn="base" hangingPunct="1">
        <a:lnSpc>
          <a:spcPct val="85000"/>
        </a:lnSpc>
        <a:spcBef>
          <a:spcPct val="0"/>
        </a:spcBef>
        <a:spcAft>
          <a:spcPct val="0"/>
        </a:spcAft>
        <a:defRPr kumimoji="1" sz="3700" b="1">
          <a:solidFill>
            <a:srgbClr val="4E4E4E"/>
          </a:solidFill>
          <a:latin typeface="Helvetica" pitchFamily="34" charset="0"/>
        </a:defRPr>
      </a:lvl7pPr>
      <a:lvl8pPr marL="1828480" algn="l" rtl="0" eaLnBrk="1" fontAlgn="base" hangingPunct="1">
        <a:lnSpc>
          <a:spcPct val="85000"/>
        </a:lnSpc>
        <a:spcBef>
          <a:spcPct val="0"/>
        </a:spcBef>
        <a:spcAft>
          <a:spcPct val="0"/>
        </a:spcAft>
        <a:defRPr kumimoji="1" sz="3700" b="1">
          <a:solidFill>
            <a:srgbClr val="4E4E4E"/>
          </a:solidFill>
          <a:latin typeface="Helvetica" pitchFamily="34" charset="0"/>
        </a:defRPr>
      </a:lvl8pPr>
      <a:lvl9pPr marL="2437973" algn="l" rtl="0" eaLnBrk="1" fontAlgn="base" hangingPunct="1">
        <a:lnSpc>
          <a:spcPct val="85000"/>
        </a:lnSpc>
        <a:spcBef>
          <a:spcPct val="0"/>
        </a:spcBef>
        <a:spcAft>
          <a:spcPct val="0"/>
        </a:spcAft>
        <a:defRPr kumimoji="1" sz="3700" b="1">
          <a:solidFill>
            <a:srgbClr val="4E4E4E"/>
          </a:solidFill>
          <a:latin typeface="Helvetica" pitchFamily="34" charset="0"/>
        </a:defRPr>
      </a:lvl9pPr>
    </p:titleStyle>
    <p:bodyStyle>
      <a:lvl1pPr marL="228600" indent="-228600" algn="l" rtl="0" eaLnBrk="1" fontAlgn="base" hangingPunct="1">
        <a:lnSpc>
          <a:spcPct val="95000"/>
        </a:lnSpc>
        <a:spcBef>
          <a:spcPts val="1000"/>
        </a:spcBef>
        <a:spcAft>
          <a:spcPct val="0"/>
        </a:spcAft>
        <a:buClr>
          <a:schemeClr val="tx2"/>
        </a:buClr>
        <a:buSzPct val="85000"/>
        <a:buFont typeface="Arial" panose="020B0604020202020204" pitchFamily="34" charset="0"/>
        <a:buChar char="•"/>
        <a:defRPr kumimoji="1" lang="en-US" sz="2800" dirty="0" smtClean="0">
          <a:solidFill>
            <a:schemeClr val="tx1"/>
          </a:solidFill>
          <a:latin typeface="+mn-ea"/>
          <a:ea typeface="+mn-ea"/>
          <a:cs typeface="Arial" pitchFamily="34" charset="0"/>
        </a:defRPr>
      </a:lvl1pPr>
      <a:lvl2pPr marL="576072"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kumimoji="1" lang="en-US" sz="2400" dirty="0" smtClean="0">
          <a:solidFill>
            <a:schemeClr val="tx1"/>
          </a:solidFill>
          <a:latin typeface="+mn-ea"/>
        </a:defRPr>
      </a:lvl2pPr>
      <a:lvl3pPr marL="886968"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kumimoji="1" lang="en-US" sz="2000" dirty="0" smtClean="0">
          <a:solidFill>
            <a:schemeClr val="tx1"/>
          </a:solidFill>
          <a:latin typeface="+mn-ea"/>
        </a:defRPr>
      </a:lvl3pPr>
      <a:lvl4pPr marL="1170432" indent="-228600" algn="l" rtl="0" eaLnBrk="1" fontAlgn="base" hangingPunct="1">
        <a:lnSpc>
          <a:spcPct val="90000"/>
        </a:lnSpc>
        <a:spcBef>
          <a:spcPts val="800"/>
        </a:spcBef>
        <a:spcAft>
          <a:spcPct val="0"/>
        </a:spcAft>
        <a:buClr>
          <a:schemeClr val="accent2"/>
        </a:buClr>
        <a:buSzPct val="100000"/>
        <a:buFont typeface="Arial" panose="020B0604020202020204" pitchFamily="34" charset="0"/>
        <a:buChar char="̶"/>
        <a:defRPr kumimoji="1" lang="en-US" sz="1800" dirty="0" smtClean="0">
          <a:solidFill>
            <a:schemeClr val="tx1"/>
          </a:solidFill>
          <a:latin typeface="+mn-lt"/>
        </a:defRPr>
      </a:lvl4pPr>
      <a:lvl5pPr marL="1463040" indent="-228600" algn="l" rtl="0" eaLnBrk="1" fontAlgn="base" hangingPunct="1">
        <a:lnSpc>
          <a:spcPct val="90000"/>
        </a:lnSpc>
        <a:spcBef>
          <a:spcPts val="800"/>
        </a:spcBef>
        <a:spcAft>
          <a:spcPct val="0"/>
        </a:spcAft>
        <a:buClr>
          <a:schemeClr val="accent2"/>
        </a:buClr>
        <a:buFont typeface="Arial" panose="020B0604020202020204" pitchFamily="34" charset="0"/>
        <a:buChar char="̶"/>
        <a:defRPr kumimoji="1" lang="en-US" sz="1600" baseline="0" dirty="0" smtClean="0">
          <a:solidFill>
            <a:schemeClr val="tx1"/>
          </a:solidFill>
          <a:latin typeface="+mn-lt"/>
        </a:defRPr>
      </a:lvl5pPr>
      <a:lvl6pPr marL="3352213" indent="-304747" algn="l" rtl="0" eaLnBrk="1" fontAlgn="base" hangingPunct="1">
        <a:spcBef>
          <a:spcPct val="20000"/>
        </a:spcBef>
        <a:spcAft>
          <a:spcPct val="0"/>
        </a:spcAft>
        <a:buClr>
          <a:schemeClr val="accent2"/>
        </a:buClr>
        <a:buChar char="»"/>
        <a:defRPr kumimoji="1" sz="2100">
          <a:solidFill>
            <a:schemeClr val="tx1"/>
          </a:solidFill>
          <a:latin typeface="+mn-lt"/>
        </a:defRPr>
      </a:lvl6pPr>
      <a:lvl7pPr marL="3961707" indent="-304747" algn="l" rtl="0" eaLnBrk="1" fontAlgn="base" hangingPunct="1">
        <a:spcBef>
          <a:spcPct val="20000"/>
        </a:spcBef>
        <a:spcAft>
          <a:spcPct val="0"/>
        </a:spcAft>
        <a:buClr>
          <a:schemeClr val="accent2"/>
        </a:buClr>
        <a:buChar char="»"/>
        <a:defRPr kumimoji="1" sz="2100">
          <a:solidFill>
            <a:schemeClr val="tx1"/>
          </a:solidFill>
          <a:latin typeface="+mn-lt"/>
        </a:defRPr>
      </a:lvl7pPr>
      <a:lvl8pPr marL="4571200" indent="-304747" algn="l" rtl="0" eaLnBrk="1" fontAlgn="base" hangingPunct="1">
        <a:spcBef>
          <a:spcPct val="20000"/>
        </a:spcBef>
        <a:spcAft>
          <a:spcPct val="0"/>
        </a:spcAft>
        <a:buClr>
          <a:schemeClr val="accent2"/>
        </a:buClr>
        <a:buChar char="»"/>
        <a:defRPr kumimoji="1" sz="2100">
          <a:solidFill>
            <a:schemeClr val="tx1"/>
          </a:solidFill>
          <a:latin typeface="+mn-lt"/>
        </a:defRPr>
      </a:lvl8pPr>
      <a:lvl9pPr marL="5180693" indent="-304747" algn="l" rtl="0" eaLnBrk="1" fontAlgn="base" hangingPunct="1">
        <a:spcBef>
          <a:spcPct val="20000"/>
        </a:spcBef>
        <a:spcAft>
          <a:spcPct val="0"/>
        </a:spcAft>
        <a:buClr>
          <a:schemeClr val="accent2"/>
        </a:buClr>
        <a:buChar char="»"/>
        <a:defRPr kumimoji="1" sz="2100">
          <a:solidFill>
            <a:schemeClr val="tx1"/>
          </a:solidFill>
          <a:latin typeface="+mn-lt"/>
        </a:defRPr>
      </a:lvl9pPr>
    </p:bodyStyle>
    <p:otherStyle>
      <a:defPPr>
        <a:defRPr lang="en-US"/>
      </a:defPPr>
      <a:lvl1pPr marL="0" algn="l" defTabSz="1218987" rtl="0" eaLnBrk="1" latinLnBrk="0" hangingPunct="1">
        <a:defRPr kumimoji="1" sz="2400" kern="1200">
          <a:solidFill>
            <a:schemeClr val="tx1"/>
          </a:solidFill>
          <a:latin typeface="+mn-lt"/>
          <a:ea typeface="+mn-ea"/>
          <a:cs typeface="+mn-cs"/>
        </a:defRPr>
      </a:lvl1pPr>
      <a:lvl2pPr marL="609493" algn="l" defTabSz="1218987" rtl="0" eaLnBrk="1" latinLnBrk="0" hangingPunct="1">
        <a:defRPr kumimoji="1" sz="2400" kern="1200">
          <a:solidFill>
            <a:schemeClr val="tx1"/>
          </a:solidFill>
          <a:latin typeface="+mn-lt"/>
          <a:ea typeface="+mn-ea"/>
          <a:cs typeface="+mn-cs"/>
        </a:defRPr>
      </a:lvl2pPr>
      <a:lvl3pPr marL="1218987" algn="l" defTabSz="1218987" rtl="0" eaLnBrk="1" latinLnBrk="0" hangingPunct="1">
        <a:defRPr kumimoji="1" sz="2400" kern="1200">
          <a:solidFill>
            <a:schemeClr val="tx1"/>
          </a:solidFill>
          <a:latin typeface="+mn-lt"/>
          <a:ea typeface="+mn-ea"/>
          <a:cs typeface="+mn-cs"/>
        </a:defRPr>
      </a:lvl3pPr>
      <a:lvl4pPr marL="1828480" algn="l" defTabSz="1218987" rtl="0" eaLnBrk="1" latinLnBrk="0" hangingPunct="1">
        <a:defRPr kumimoji="1" sz="2400" kern="1200">
          <a:solidFill>
            <a:schemeClr val="tx1"/>
          </a:solidFill>
          <a:latin typeface="+mn-lt"/>
          <a:ea typeface="+mn-ea"/>
          <a:cs typeface="+mn-cs"/>
        </a:defRPr>
      </a:lvl4pPr>
      <a:lvl5pPr marL="2437973" algn="l" defTabSz="1218987" rtl="0" eaLnBrk="1" latinLnBrk="0" hangingPunct="1">
        <a:defRPr kumimoji="1" sz="2400" kern="1200">
          <a:solidFill>
            <a:schemeClr val="tx1"/>
          </a:solidFill>
          <a:latin typeface="+mn-lt"/>
          <a:ea typeface="+mn-ea"/>
          <a:cs typeface="+mn-cs"/>
        </a:defRPr>
      </a:lvl5pPr>
      <a:lvl6pPr marL="3047467" algn="l" defTabSz="1218987" rtl="0" eaLnBrk="1" latinLnBrk="0" hangingPunct="1">
        <a:defRPr kumimoji="1" sz="2400" kern="1200">
          <a:solidFill>
            <a:schemeClr val="tx1"/>
          </a:solidFill>
          <a:latin typeface="+mn-lt"/>
          <a:ea typeface="+mn-ea"/>
          <a:cs typeface="+mn-cs"/>
        </a:defRPr>
      </a:lvl6pPr>
      <a:lvl7pPr marL="3656960" algn="l" defTabSz="1218987" rtl="0" eaLnBrk="1" latinLnBrk="0" hangingPunct="1">
        <a:defRPr kumimoji="1" sz="2400" kern="1200">
          <a:solidFill>
            <a:schemeClr val="tx1"/>
          </a:solidFill>
          <a:latin typeface="+mn-lt"/>
          <a:ea typeface="+mn-ea"/>
          <a:cs typeface="+mn-cs"/>
        </a:defRPr>
      </a:lvl7pPr>
      <a:lvl8pPr marL="4266453" algn="l" defTabSz="1218987" rtl="0" eaLnBrk="1" latinLnBrk="0" hangingPunct="1">
        <a:defRPr kumimoji="1" sz="2400" kern="1200">
          <a:solidFill>
            <a:schemeClr val="tx1"/>
          </a:solidFill>
          <a:latin typeface="+mn-lt"/>
          <a:ea typeface="+mn-ea"/>
          <a:cs typeface="+mn-cs"/>
        </a:defRPr>
      </a:lvl8pPr>
      <a:lvl9pPr marL="4875947" algn="l" defTabSz="1218987" rtl="0" eaLnBrk="1" latinLnBrk="0" hangingPunct="1">
        <a:defRPr kumimoji="1"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3839">
          <p15:clr>
            <a:srgbClr val="F26B43"/>
          </p15:clr>
        </p15:guide>
        <p15:guide id="3" pos="458">
          <p15:clr>
            <a:srgbClr val="F26B43"/>
          </p15:clr>
        </p15:guide>
        <p15:guide id="5" pos="2652">
          <p15:clr>
            <a:srgbClr val="F26B43"/>
          </p15:clr>
        </p15:guide>
        <p15:guide id="6" pos="652">
          <p15:clr>
            <a:srgbClr val="F26B43"/>
          </p15:clr>
        </p15:guide>
        <p15:guide id="7" pos="237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11.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66.emf"/><Relationship Id="rId13" Type="http://schemas.openxmlformats.org/officeDocument/2006/relationships/image" Target="../media/image71.png"/><Relationship Id="rId3" Type="http://schemas.openxmlformats.org/officeDocument/2006/relationships/diagramLayout" Target="../diagrams/layout1.xml"/><Relationship Id="rId7" Type="http://schemas.openxmlformats.org/officeDocument/2006/relationships/image" Target="../media/image65.emf"/><Relationship Id="rId12" Type="http://schemas.openxmlformats.org/officeDocument/2006/relationships/image" Target="../media/image70.emf"/><Relationship Id="rId17" Type="http://schemas.openxmlformats.org/officeDocument/2006/relationships/image" Target="../media/image75.emf"/><Relationship Id="rId2" Type="http://schemas.openxmlformats.org/officeDocument/2006/relationships/diagramData" Target="../diagrams/data1.xml"/><Relationship Id="rId16" Type="http://schemas.openxmlformats.org/officeDocument/2006/relationships/image" Target="../media/image74.emf"/><Relationship Id="rId1" Type="http://schemas.openxmlformats.org/officeDocument/2006/relationships/slideLayout" Target="../slideLayouts/slideLayout10.xml"/><Relationship Id="rId6" Type="http://schemas.microsoft.com/office/2007/relationships/diagramDrawing" Target="../diagrams/drawing1.xml"/><Relationship Id="rId11" Type="http://schemas.openxmlformats.org/officeDocument/2006/relationships/image" Target="../media/image69.emf"/><Relationship Id="rId5" Type="http://schemas.openxmlformats.org/officeDocument/2006/relationships/diagramColors" Target="../diagrams/colors1.xml"/><Relationship Id="rId15" Type="http://schemas.openxmlformats.org/officeDocument/2006/relationships/image" Target="../media/image73.emf"/><Relationship Id="rId10" Type="http://schemas.openxmlformats.org/officeDocument/2006/relationships/image" Target="../media/image68.emf"/><Relationship Id="rId4" Type="http://schemas.openxmlformats.org/officeDocument/2006/relationships/diagramQuickStyle" Target="../diagrams/quickStyle1.xml"/><Relationship Id="rId9" Type="http://schemas.openxmlformats.org/officeDocument/2006/relationships/image" Target="../media/image67.emf"/><Relationship Id="rId14" Type="http://schemas.openxmlformats.org/officeDocument/2006/relationships/image" Target="../media/image72.emf"/></Relationships>
</file>

<file path=ppt/slides/_rels/slide17.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72.emf"/><Relationship Id="rId1" Type="http://schemas.openxmlformats.org/officeDocument/2006/relationships/slideLayout" Target="../slideLayouts/slideLayout10.xml"/><Relationship Id="rId6" Type="http://schemas.openxmlformats.org/officeDocument/2006/relationships/image" Target="../media/image73.emf"/><Relationship Id="rId5" Type="http://schemas.openxmlformats.org/officeDocument/2006/relationships/image" Target="../media/image74.emf"/><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11.xml"/><Relationship Id="rId5" Type="http://schemas.openxmlformats.org/officeDocument/2006/relationships/image" Target="../media/image82.png"/><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10.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0.xml"/><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4.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emf"/><Relationship Id="rId7" Type="http://schemas.openxmlformats.org/officeDocument/2006/relationships/image" Target="../media/image106.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110.png"/></Relationships>
</file>

<file path=ppt/slides/_rels/slide3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xml"/><Relationship Id="rId4" Type="http://schemas.openxmlformats.org/officeDocument/2006/relationships/image" Target="../media/image115.png"/></Relationships>
</file>

<file path=ppt/slides/_rels/slide3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18" Type="http://schemas.openxmlformats.org/officeDocument/2006/relationships/image" Target="../media/image132.png"/><Relationship Id="rId3" Type="http://schemas.openxmlformats.org/officeDocument/2006/relationships/image" Target="../media/image117.png"/><Relationship Id="rId21" Type="http://schemas.openxmlformats.org/officeDocument/2006/relationships/image" Target="../media/image135.png"/><Relationship Id="rId7" Type="http://schemas.openxmlformats.org/officeDocument/2006/relationships/image" Target="../media/image121.png"/><Relationship Id="rId12" Type="http://schemas.openxmlformats.org/officeDocument/2006/relationships/image" Target="../media/image126.png"/><Relationship Id="rId17" Type="http://schemas.openxmlformats.org/officeDocument/2006/relationships/image" Target="../media/image131.png"/><Relationship Id="rId25" Type="http://schemas.openxmlformats.org/officeDocument/2006/relationships/image" Target="../media/image139.png"/><Relationship Id="rId2" Type="http://schemas.openxmlformats.org/officeDocument/2006/relationships/image" Target="../media/image116.png"/><Relationship Id="rId16" Type="http://schemas.openxmlformats.org/officeDocument/2006/relationships/image" Target="../media/image130.png"/><Relationship Id="rId20" Type="http://schemas.openxmlformats.org/officeDocument/2006/relationships/image" Target="../media/image134.png"/><Relationship Id="rId1" Type="http://schemas.openxmlformats.org/officeDocument/2006/relationships/slideLayout" Target="../slideLayouts/slideLayout6.xml"/><Relationship Id="rId6" Type="http://schemas.openxmlformats.org/officeDocument/2006/relationships/image" Target="../media/image120.png"/><Relationship Id="rId11" Type="http://schemas.openxmlformats.org/officeDocument/2006/relationships/image" Target="../media/image125.png"/><Relationship Id="rId24" Type="http://schemas.openxmlformats.org/officeDocument/2006/relationships/image" Target="../media/image138.png"/><Relationship Id="rId5" Type="http://schemas.openxmlformats.org/officeDocument/2006/relationships/image" Target="../media/image119.png"/><Relationship Id="rId15" Type="http://schemas.openxmlformats.org/officeDocument/2006/relationships/image" Target="../media/image129.png"/><Relationship Id="rId23" Type="http://schemas.openxmlformats.org/officeDocument/2006/relationships/image" Target="../media/image137.png"/><Relationship Id="rId10" Type="http://schemas.openxmlformats.org/officeDocument/2006/relationships/image" Target="../media/image124.png"/><Relationship Id="rId19" Type="http://schemas.openxmlformats.org/officeDocument/2006/relationships/image" Target="../media/image133.png"/><Relationship Id="rId4" Type="http://schemas.openxmlformats.org/officeDocument/2006/relationships/image" Target="../media/image118.png"/><Relationship Id="rId9" Type="http://schemas.openxmlformats.org/officeDocument/2006/relationships/image" Target="../media/image123.png"/><Relationship Id="rId14" Type="http://schemas.openxmlformats.org/officeDocument/2006/relationships/image" Target="../media/image128.png"/><Relationship Id="rId22" Type="http://schemas.openxmlformats.org/officeDocument/2006/relationships/image" Target="../media/image136.png"/></Relationships>
</file>

<file path=ppt/slides/_rels/slide3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hyperlink" Target="https://supportcenter.checkpoint.com/supportcenter/portal?eventSubmit_doGoviewsolutiondetails=&amp;solutionid=sk178408" TargetMode="Externa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8" Type="http://schemas.openxmlformats.org/officeDocument/2006/relationships/image" Target="../media/image27.png"/><Relationship Id="rId26" Type="http://schemas.openxmlformats.org/officeDocument/2006/relationships/image" Target="../media/image35.emf"/><Relationship Id="rId3" Type="http://schemas.openxmlformats.org/officeDocument/2006/relationships/image" Target="../media/image23.png"/><Relationship Id="rId21" Type="http://schemas.openxmlformats.org/officeDocument/2006/relationships/image" Target="../media/image30.png"/><Relationship Id="rId34" Type="http://schemas.openxmlformats.org/officeDocument/2006/relationships/image" Target="../media/image43.png"/><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42.emf"/><Relationship Id="rId2" Type="http://schemas.openxmlformats.org/officeDocument/2006/relationships/image" Target="../media/image22.png"/><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8.png"/><Relationship Id="rId1" Type="http://schemas.openxmlformats.org/officeDocument/2006/relationships/slideLayout" Target="../slideLayouts/slideLayout6.xml"/><Relationship Id="rId24" Type="http://schemas.openxmlformats.org/officeDocument/2006/relationships/image" Target="../media/image33.png"/><Relationship Id="rId32" Type="http://schemas.openxmlformats.org/officeDocument/2006/relationships/image" Target="../media/image41.png"/><Relationship Id="rId15" Type="http://schemas.openxmlformats.org/officeDocument/2006/relationships/image" Target="../media/image24.png"/><Relationship Id="rId23" Type="http://schemas.openxmlformats.org/officeDocument/2006/relationships/image" Target="../media/image32.emf"/><Relationship Id="rId28" Type="http://schemas.openxmlformats.org/officeDocument/2006/relationships/image" Target="../media/image37.emf"/><Relationship Id="rId36" Type="http://schemas.microsoft.com/office/2007/relationships/hdphoto" Target="../media/hdphoto1.wdp"/><Relationship Id="rId19" Type="http://schemas.openxmlformats.org/officeDocument/2006/relationships/image" Target="../media/image28.png"/><Relationship Id="rId31" Type="http://schemas.openxmlformats.org/officeDocument/2006/relationships/image" Target="../media/image40.emf"/><Relationship Id="rId14" Type="http://schemas.openxmlformats.org/officeDocument/2006/relationships/image" Target="NULL"/><Relationship Id="rId22" Type="http://schemas.openxmlformats.org/officeDocument/2006/relationships/image" Target="../media/image31.emf"/><Relationship Id="rId27" Type="http://schemas.openxmlformats.org/officeDocument/2006/relationships/image" Target="../media/image36.png"/><Relationship Id="rId30" Type="http://schemas.openxmlformats.org/officeDocument/2006/relationships/image" Target="../media/image39.emf"/><Relationship Id="rId35" Type="http://schemas.openxmlformats.org/officeDocument/2006/relationships/image" Target="../media/image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50.png"/><Relationship Id="rId18" Type="http://schemas.openxmlformats.org/officeDocument/2006/relationships/image" Target="../media/image37.svg"/><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image" Target="../media/image31.svg"/><Relationship Id="rId17" Type="http://schemas.openxmlformats.org/officeDocument/2006/relationships/image" Target="../media/image52.png"/><Relationship Id="rId2" Type="http://schemas.openxmlformats.org/officeDocument/2006/relationships/notesSlide" Target="../notesSlides/notesSlide5.xml"/><Relationship Id="rId16" Type="http://schemas.openxmlformats.org/officeDocument/2006/relationships/image" Target="../media/image35.svg"/><Relationship Id="rId20" Type="http://schemas.openxmlformats.org/officeDocument/2006/relationships/image" Target="../media/image39.svg"/><Relationship Id="rId1" Type="http://schemas.openxmlformats.org/officeDocument/2006/relationships/slideLayout" Target="../slideLayouts/slideLayout6.xml"/><Relationship Id="rId6" Type="http://schemas.openxmlformats.org/officeDocument/2006/relationships/image" Target="../media/image25.svg"/><Relationship Id="rId11" Type="http://schemas.openxmlformats.org/officeDocument/2006/relationships/image" Target="../media/image49.png"/><Relationship Id="rId5" Type="http://schemas.openxmlformats.org/officeDocument/2006/relationships/image" Target="../media/image46.png"/><Relationship Id="rId15" Type="http://schemas.openxmlformats.org/officeDocument/2006/relationships/image" Target="../media/image51.png"/><Relationship Id="rId10" Type="http://schemas.openxmlformats.org/officeDocument/2006/relationships/image" Target="../media/image29.svg"/><Relationship Id="rId19" Type="http://schemas.openxmlformats.org/officeDocument/2006/relationships/image" Target="../media/image53.png"/><Relationship Id="rId4" Type="http://schemas.microsoft.com/office/2007/relationships/hdphoto" Target="../media/hdphoto2.wdp"/><Relationship Id="rId9" Type="http://schemas.openxmlformats.org/officeDocument/2006/relationships/image" Target="../media/image48.png"/><Relationship Id="rId14"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926659" y="4870698"/>
            <a:ext cx="7436756" cy="692595"/>
          </a:xfrm>
        </p:spPr>
        <p:txBody>
          <a:bodyPr/>
          <a:lstStyle/>
          <a:p>
            <a:r>
              <a:rPr lang="ja-JP" altLang="en-US" sz="1800" b="1" dirty="0" smtClean="0">
                <a:ea typeface="游ゴシック" panose="020B0400000000000000" pitchFamily="50" charset="-128"/>
              </a:rPr>
              <a:t>チェック・ポイント・ソフトウェア・テクノロジーズ株式会社</a:t>
            </a:r>
            <a:endParaRPr lang="en-US" altLang="ja-JP" sz="1800" b="1" dirty="0" smtClean="0">
              <a:ea typeface="游ゴシック" panose="020B0400000000000000" pitchFamily="50" charset="-128"/>
            </a:endParaRPr>
          </a:p>
        </p:txBody>
      </p:sp>
      <p:sp>
        <p:nvSpPr>
          <p:cNvPr id="7" name="Text Placeholder 6"/>
          <p:cNvSpPr>
            <a:spLocks noGrp="1"/>
          </p:cNvSpPr>
          <p:nvPr>
            <p:ph type="body" sz="quarter" idx="13"/>
          </p:nvPr>
        </p:nvSpPr>
        <p:spPr>
          <a:xfrm>
            <a:off x="917279" y="2954723"/>
            <a:ext cx="6877606" cy="565804"/>
          </a:xfrm>
        </p:spPr>
        <p:txBody>
          <a:bodyPr/>
          <a:lstStyle/>
          <a:p>
            <a:r>
              <a:rPr lang="en-US" altLang="ja-JP" sz="3200" b="1" dirty="0" smtClean="0">
                <a:ea typeface="游ゴシック" panose="020B0400000000000000" pitchFamily="50" charset="-128"/>
              </a:rPr>
              <a:t>Harmony</a:t>
            </a:r>
            <a:r>
              <a:rPr lang="ja-JP" altLang="en-US" sz="3200" b="1" dirty="0" smtClean="0">
                <a:ea typeface="游ゴシック" panose="020B0400000000000000" pitchFamily="50" charset="-128"/>
              </a:rPr>
              <a:t> </a:t>
            </a:r>
            <a:r>
              <a:rPr lang="en-US" altLang="ja-JP" sz="3200" b="1" dirty="0" smtClean="0">
                <a:ea typeface="游ゴシック" panose="020B0400000000000000" pitchFamily="50" charset="-128"/>
              </a:rPr>
              <a:t>Endpoint</a:t>
            </a:r>
            <a:r>
              <a:rPr lang="ja-JP" altLang="en-US" sz="3200" b="1" dirty="0" smtClean="0">
                <a:ea typeface="游ゴシック" panose="020B0400000000000000" pitchFamily="50" charset="-128"/>
              </a:rPr>
              <a:t> のご紹介</a:t>
            </a:r>
            <a:endParaRPr lang="en-US" sz="3200" b="1" dirty="0">
              <a:ea typeface="游ゴシック" panose="020B0400000000000000" pitchFamily="50" charset="-128"/>
            </a:endParaRPr>
          </a:p>
        </p:txBody>
      </p:sp>
      <p:sp>
        <p:nvSpPr>
          <p:cNvPr id="9" name="Text Placeholder 8"/>
          <p:cNvSpPr>
            <a:spLocks noGrp="1"/>
          </p:cNvSpPr>
          <p:nvPr>
            <p:ph type="body" sz="quarter" idx="14"/>
          </p:nvPr>
        </p:nvSpPr>
        <p:spPr>
          <a:xfrm>
            <a:off x="912590" y="2334080"/>
            <a:ext cx="8443283" cy="1241286"/>
          </a:xfrm>
        </p:spPr>
        <p:txBody>
          <a:bodyPr/>
          <a:lstStyle/>
          <a:p>
            <a:pPr lvl="0"/>
            <a:r>
              <a:rPr lang="ja-JP" altLang="en-US" dirty="0" smtClean="0"/>
              <a:t>最新のエンドポイントセキュリティ</a:t>
            </a:r>
            <a:endParaRPr lang="en-US" dirty="0"/>
          </a:p>
        </p:txBody>
      </p:sp>
      <p:sp>
        <p:nvSpPr>
          <p:cNvPr id="2" name="Footer Placeholder 1" hidden="1"/>
          <p:cNvSpPr>
            <a:spLocks noGrp="1"/>
          </p:cNvSpPr>
          <p:nvPr>
            <p:ph type="ftr" sz="quarter" idx="11"/>
          </p:nvPr>
        </p:nvSpPr>
        <p:spPr/>
        <p:txBody>
          <a:bodyPr/>
          <a:lstStyle/>
          <a:p>
            <a:endParaRPr lang="en-US"/>
          </a:p>
        </p:txBody>
      </p:sp>
      <p:sp>
        <p:nvSpPr>
          <p:cNvPr id="3" name="Date Placeholder 2" hidden="1"/>
          <p:cNvSpPr>
            <a:spLocks noGrp="1"/>
          </p:cNvSpPr>
          <p:nvPr>
            <p:ph type="dt" sz="half" idx="15"/>
          </p:nvPr>
        </p:nvSpPr>
        <p:spPr/>
        <p:txBody>
          <a:bodyPr/>
          <a:lstStyle/>
          <a:p>
            <a:endParaRPr lang="en-US"/>
          </a:p>
        </p:txBody>
      </p:sp>
    </p:spTree>
    <p:extLst>
      <p:ext uri="{BB962C8B-B14F-4D97-AF65-F5344CB8AC3E}">
        <p14:creationId xmlns:p14="http://schemas.microsoft.com/office/powerpoint/2010/main" val="328154407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Shape 63">
            <a:extLst>
              <a:ext uri="{FF2B5EF4-FFF2-40B4-BE49-F238E27FC236}">
                <a16:creationId xmlns:a16="http://schemas.microsoft.com/office/drawing/2014/main" id="{24030B8D-1D0A-4005-8972-022476C06E24}"/>
              </a:ext>
            </a:extLst>
          </p:cNvPr>
          <p:cNvSpPr/>
          <p:nvPr/>
        </p:nvSpPr>
        <p:spPr>
          <a:xfrm rot="21208578">
            <a:off x="3715033" y="798250"/>
            <a:ext cx="5931151" cy="5308935"/>
          </a:xfrm>
          <a:custGeom>
            <a:avLst/>
            <a:gdLst>
              <a:gd name="connsiteX0" fmla="*/ 5744128 w 5931151"/>
              <a:gd name="connsiteY0" fmla="*/ 879 h 5308935"/>
              <a:gd name="connsiteX1" fmla="*/ 5775529 w 5931151"/>
              <a:gd name="connsiteY1" fmla="*/ 32863 h 5308935"/>
              <a:gd name="connsiteX2" fmla="*/ 5930672 w 5931151"/>
              <a:gd name="connsiteY2" fmla="*/ 1026964 h 5308935"/>
              <a:gd name="connsiteX3" fmla="*/ 5865120 w 5931151"/>
              <a:gd name="connsiteY3" fmla="*/ 1062275 h 5308935"/>
              <a:gd name="connsiteX4" fmla="*/ 5678248 w 5931151"/>
              <a:gd name="connsiteY4" fmla="*/ 912957 h 5308935"/>
              <a:gd name="connsiteX5" fmla="*/ 5634732 w 5931151"/>
              <a:gd name="connsiteY5" fmla="*/ 1053300 h 5308935"/>
              <a:gd name="connsiteX6" fmla="*/ 11074 w 5931151"/>
              <a:gd name="connsiteY6" fmla="*/ 5308934 h 5308935"/>
              <a:gd name="connsiteX7" fmla="*/ 2 w 5931151"/>
              <a:gd name="connsiteY7" fmla="*/ 5293159 h 5308935"/>
              <a:gd name="connsiteX8" fmla="*/ 11858 w 5931151"/>
              <a:gd name="connsiteY8" fmla="*/ 5273746 h 5308935"/>
              <a:gd name="connsiteX9" fmla="*/ 5355550 w 5931151"/>
              <a:gd name="connsiteY9" fmla="*/ 981593 h 5308935"/>
              <a:gd name="connsiteX10" fmla="*/ 5396741 w 5931151"/>
              <a:gd name="connsiteY10" fmla="*/ 856645 h 5308935"/>
              <a:gd name="connsiteX11" fmla="*/ 5197150 w 5931151"/>
              <a:gd name="connsiteY11" fmla="*/ 894275 h 5308935"/>
              <a:gd name="connsiteX12" fmla="*/ 5155500 w 5931151"/>
              <a:gd name="connsiteY12" fmla="*/ 835423 h 5308935"/>
              <a:gd name="connsiteX13" fmla="*/ 5701828 w 5931151"/>
              <a:gd name="connsiteY13" fmla="*/ 17788 h 5308935"/>
              <a:gd name="connsiteX14" fmla="*/ 5744128 w 5931151"/>
              <a:gd name="connsiteY14" fmla="*/ 879 h 530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1151" h="5308935">
                <a:moveTo>
                  <a:pt x="5744128" y="879"/>
                </a:moveTo>
                <a:cubicBezTo>
                  <a:pt x="5759356" y="3992"/>
                  <a:pt x="5772767" y="15253"/>
                  <a:pt x="5775529" y="32863"/>
                </a:cubicBezTo>
                <a:lnTo>
                  <a:pt x="5930672" y="1026964"/>
                </a:lnTo>
                <a:cubicBezTo>
                  <a:pt x="5936149" y="1062003"/>
                  <a:pt x="5893505" y="1084955"/>
                  <a:pt x="5865120" y="1062275"/>
                </a:cubicBezTo>
                <a:lnTo>
                  <a:pt x="5678248" y="912957"/>
                </a:lnTo>
                <a:lnTo>
                  <a:pt x="5634732" y="1053300"/>
                </a:lnTo>
                <a:cubicBezTo>
                  <a:pt x="5042754" y="2827548"/>
                  <a:pt x="3006738" y="5197105"/>
                  <a:pt x="11074" y="5308934"/>
                </a:cubicBezTo>
                <a:cubicBezTo>
                  <a:pt x="4891" y="5309037"/>
                  <a:pt x="102" y="5302229"/>
                  <a:pt x="2" y="5293159"/>
                </a:cubicBezTo>
                <a:cubicBezTo>
                  <a:pt x="-119" y="5283497"/>
                  <a:pt x="5185" y="5274824"/>
                  <a:pt x="11858" y="5273746"/>
                </a:cubicBezTo>
                <a:cubicBezTo>
                  <a:pt x="2793030" y="4906425"/>
                  <a:pt x="4718991" y="2792531"/>
                  <a:pt x="5355550" y="981593"/>
                </a:cubicBezTo>
                <a:lnTo>
                  <a:pt x="5396741" y="856645"/>
                </a:lnTo>
                <a:lnTo>
                  <a:pt x="5197150" y="894275"/>
                </a:lnTo>
                <a:cubicBezTo>
                  <a:pt x="5162427" y="900794"/>
                  <a:pt x="5136396" y="864261"/>
                  <a:pt x="5155500" y="835423"/>
                </a:cubicBezTo>
                <a:lnTo>
                  <a:pt x="5701828" y="17788"/>
                </a:lnTo>
                <a:cubicBezTo>
                  <a:pt x="5711855" y="2804"/>
                  <a:pt x="5728900" y="-2233"/>
                  <a:pt x="5744128" y="879"/>
                </a:cubicBezTo>
                <a:close/>
              </a:path>
            </a:pathLst>
          </a:custGeom>
          <a:gradFill>
            <a:gsLst>
              <a:gs pos="91667">
                <a:schemeClr val="accent2"/>
              </a:gs>
              <a:gs pos="0">
                <a:schemeClr val="bg2">
                  <a:lumMod val="50000"/>
                </a:schemeClr>
              </a:gs>
              <a:gs pos="67000">
                <a:schemeClr val="accent1"/>
              </a:gs>
              <a:gs pos="21000">
                <a:schemeClr val="bg2">
                  <a:lumMod val="75000"/>
                </a:schemeClr>
              </a:gs>
            </a:gsLst>
            <a:path path="circle">
              <a:fillToRect l="100000" b="100000"/>
            </a:path>
          </a:gradFill>
          <a:ln w="7830" cap="flat">
            <a:noFill/>
            <a:prstDash val="solid"/>
            <a:miter/>
          </a:ln>
        </p:spPr>
        <p:txBody>
          <a:bodyPr rtlCol="0" anchor="ctr"/>
          <a:lstStyle/>
          <a:p>
            <a:pPr>
              <a:buClr>
                <a:srgbClr val="FF0000"/>
              </a:buClr>
            </a:pPr>
            <a:endParaRPr lang="en-US" dirty="0">
              <a:solidFill>
                <a:srgbClr val="4D4D4F"/>
              </a:solidFill>
              <a:latin typeface="+mn-ea"/>
            </a:endParaRPr>
          </a:p>
        </p:txBody>
      </p:sp>
      <p:grpSp>
        <p:nvGrpSpPr>
          <p:cNvPr id="6" name="Group 5"/>
          <p:cNvGrpSpPr/>
          <p:nvPr/>
        </p:nvGrpSpPr>
        <p:grpSpPr>
          <a:xfrm>
            <a:off x="8073611" y="2005775"/>
            <a:ext cx="3775489" cy="1489224"/>
            <a:chOff x="8073611" y="2005775"/>
            <a:chExt cx="3775489" cy="1489224"/>
          </a:xfrm>
        </p:grpSpPr>
        <p:sp>
          <p:nvSpPr>
            <p:cNvPr id="14" name="Oval 13">
              <a:extLst>
                <a:ext uri="{FF2B5EF4-FFF2-40B4-BE49-F238E27FC236}">
                  <a16:creationId xmlns:a16="http://schemas.microsoft.com/office/drawing/2014/main" id="{FBC844FC-1117-42AF-B97F-213C84D79242}"/>
                </a:ext>
              </a:extLst>
            </p:cNvPr>
            <p:cNvSpPr/>
            <p:nvPr/>
          </p:nvSpPr>
          <p:spPr bwMode="auto">
            <a:xfrm>
              <a:off x="8551783" y="2005775"/>
              <a:ext cx="468000" cy="468000"/>
            </a:xfrm>
            <a:prstGeom prst="ellipse">
              <a:avLst/>
            </a:prstGeom>
            <a:solidFill>
              <a:schemeClr val="bg1"/>
            </a:solidFill>
            <a:ln w="12700" algn="ctr">
              <a:noFill/>
              <a:miter lim="800000"/>
              <a:headEnd/>
              <a:tailEnd/>
            </a:ln>
            <a:effectLst>
              <a:outerShdw blurRad="50800" dist="38100" dir="2700000" algn="tl"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FF0000"/>
                </a:buClr>
                <a:buSzPct val="115000"/>
              </a:pPr>
              <a:r>
                <a:rPr lang="en-GB" sz="1100" b="1" dirty="0">
                  <a:solidFill>
                    <a:srgbClr val="D51067">
                      <a:lumMod val="50000"/>
                    </a:srgbClr>
                  </a:solidFill>
                  <a:latin typeface="+mn-ea"/>
                  <a:cs typeface="Arial" panose="020B0604020202020204" pitchFamily="34" charset="0"/>
                </a:rPr>
                <a:t>2021</a:t>
              </a:r>
              <a:endParaRPr lang="en-US" sz="1200" b="1" dirty="0" err="1">
                <a:solidFill>
                  <a:srgbClr val="D51067">
                    <a:lumMod val="50000"/>
                  </a:srgbClr>
                </a:solidFill>
                <a:latin typeface="+mn-ea"/>
                <a:cs typeface="Arial" panose="020B0604020202020204" pitchFamily="34" charset="0"/>
              </a:endParaRPr>
            </a:p>
          </p:txBody>
        </p:sp>
        <p:sp>
          <p:nvSpPr>
            <p:cNvPr id="23" name="TextBox 22">
              <a:extLst>
                <a:ext uri="{FF2B5EF4-FFF2-40B4-BE49-F238E27FC236}">
                  <a16:creationId xmlns:a16="http://schemas.microsoft.com/office/drawing/2014/main" id="{FDE8E84A-0898-4C46-B108-8B1FA3870DFE}"/>
                </a:ext>
              </a:extLst>
            </p:cNvPr>
            <p:cNvSpPr txBox="1"/>
            <p:nvPr/>
          </p:nvSpPr>
          <p:spPr bwMode="auto">
            <a:xfrm>
              <a:off x="9313415" y="2008999"/>
              <a:ext cx="2535685" cy="830997"/>
            </a:xfrm>
            <a:prstGeom prst="rect">
              <a:avLst/>
            </a:prstGeom>
            <a:noFill/>
            <a:ln>
              <a:noFill/>
            </a:ln>
            <a:effectLst/>
          </p:spPr>
          <p:txBody>
            <a:bodyPr vert="horz" wrap="square" lIns="91440" tIns="45720" rIns="91440" bIns="45720" numCol="1" rtlCol="0" anchor="ctr" anchorCtr="0" compatLnSpc="1">
              <a:prstTxWarp prst="textNoShape">
                <a:avLst/>
              </a:prstTxWarp>
              <a:spAutoFit/>
            </a:bodyPr>
            <a:lstStyle/>
            <a:p>
              <a:pPr>
                <a:spcBef>
                  <a:spcPts val="0"/>
                </a:spcBef>
                <a:buClr>
                  <a:srgbClr val="FF0000"/>
                </a:buClr>
              </a:pPr>
              <a:r>
                <a:rPr lang="ja-JP" altLang="en-US" sz="2400" b="1" dirty="0" smtClean="0">
                  <a:solidFill>
                    <a:srgbClr val="D51067">
                      <a:lumMod val="75000"/>
                    </a:srgbClr>
                  </a:solidFill>
                  <a:latin typeface="+mn-ea"/>
                  <a:cs typeface="Arial" panose="020B0604020202020204" pitchFamily="34" charset="0"/>
                </a:rPr>
                <a:t>三重恐喝</a:t>
              </a:r>
              <a:endParaRPr lang="en-US" sz="2400" b="1" dirty="0">
                <a:solidFill>
                  <a:srgbClr val="D51067">
                    <a:lumMod val="75000"/>
                  </a:srgbClr>
                </a:solidFill>
                <a:latin typeface="+mn-ea"/>
                <a:cs typeface="Arial" panose="020B0604020202020204" pitchFamily="34" charset="0"/>
              </a:endParaRPr>
            </a:p>
            <a:p>
              <a:pPr>
                <a:spcBef>
                  <a:spcPts val="0"/>
                </a:spcBef>
                <a:buClr>
                  <a:srgbClr val="FF0000"/>
                </a:buClr>
              </a:pPr>
              <a:r>
                <a:rPr lang="ja-JP" altLang="en-US" sz="1200" i="1" dirty="0" smtClean="0">
                  <a:solidFill>
                    <a:srgbClr val="4D4D4F"/>
                  </a:solidFill>
                  <a:latin typeface="+mn-ea"/>
                  <a:cs typeface="Arial" panose="020B0604020202020204" pitchFamily="34" charset="0"/>
                </a:rPr>
                <a:t>“我々は、あなたの取引先から機密情報を入手</a:t>
              </a:r>
              <a:r>
                <a:rPr lang="ja-JP" altLang="en-US" sz="1200" i="1" dirty="0">
                  <a:solidFill>
                    <a:srgbClr val="4D4D4F"/>
                  </a:solidFill>
                  <a:latin typeface="+mn-ea"/>
                  <a:cs typeface="Arial" panose="020B0604020202020204" pitchFamily="34" charset="0"/>
                </a:rPr>
                <a:t>した”</a:t>
              </a:r>
              <a:endParaRPr lang="en-US" sz="1200" i="1" dirty="0">
                <a:solidFill>
                  <a:srgbClr val="4D4D4F"/>
                </a:solidFill>
                <a:latin typeface="+mn-ea"/>
                <a:cs typeface="Arial" panose="020B0604020202020204" pitchFamily="34" charset="0"/>
              </a:endParaRPr>
            </a:p>
          </p:txBody>
        </p:sp>
        <p:sp>
          <p:nvSpPr>
            <p:cNvPr id="36" name="Oval 35">
              <a:extLst>
                <a:ext uri="{FF2B5EF4-FFF2-40B4-BE49-F238E27FC236}">
                  <a16:creationId xmlns:a16="http://schemas.microsoft.com/office/drawing/2014/main" id="{4DFA8CC9-C72F-4909-A658-9D3C6D1A0214}"/>
                </a:ext>
              </a:extLst>
            </p:cNvPr>
            <p:cNvSpPr/>
            <p:nvPr/>
          </p:nvSpPr>
          <p:spPr bwMode="auto">
            <a:xfrm>
              <a:off x="8073611" y="3026999"/>
              <a:ext cx="468000" cy="468000"/>
            </a:xfrm>
            <a:prstGeom prst="ellipse">
              <a:avLst/>
            </a:prstGeom>
            <a:solidFill>
              <a:schemeClr val="bg1"/>
            </a:solidFill>
            <a:ln w="12700" algn="ctr">
              <a:noFill/>
              <a:miter lim="800000"/>
              <a:headEnd/>
              <a:tailEnd/>
            </a:ln>
            <a:effectLst>
              <a:outerShdw blurRad="50800" dist="38100" dir="2700000" algn="tl"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FF0000"/>
                </a:buClr>
                <a:buSzPct val="115000"/>
              </a:pPr>
              <a:r>
                <a:rPr lang="en-GB" sz="1100" b="1" dirty="0">
                  <a:solidFill>
                    <a:srgbClr val="920053"/>
                  </a:solidFill>
                  <a:latin typeface="+mn-ea"/>
                  <a:cs typeface="Arial" panose="020B0604020202020204" pitchFamily="34" charset="0"/>
                </a:rPr>
                <a:t>2020</a:t>
              </a:r>
              <a:endParaRPr lang="en-US" sz="1200" b="1" dirty="0" err="1">
                <a:solidFill>
                  <a:srgbClr val="920053"/>
                </a:solidFill>
                <a:latin typeface="+mn-ea"/>
                <a:cs typeface="Arial" panose="020B0604020202020204" pitchFamily="34" charset="0"/>
              </a:endParaRPr>
            </a:p>
          </p:txBody>
        </p:sp>
      </p:grpSp>
      <p:grpSp>
        <p:nvGrpSpPr>
          <p:cNvPr id="5" name="Group 4"/>
          <p:cNvGrpSpPr/>
          <p:nvPr/>
        </p:nvGrpSpPr>
        <p:grpSpPr>
          <a:xfrm>
            <a:off x="7370509" y="3887892"/>
            <a:ext cx="4478591" cy="646331"/>
            <a:chOff x="7370509" y="3887892"/>
            <a:chExt cx="4478591" cy="646331"/>
          </a:xfrm>
        </p:grpSpPr>
        <p:sp>
          <p:nvSpPr>
            <p:cNvPr id="21" name="TextBox 20">
              <a:extLst>
                <a:ext uri="{FF2B5EF4-FFF2-40B4-BE49-F238E27FC236}">
                  <a16:creationId xmlns:a16="http://schemas.microsoft.com/office/drawing/2014/main" id="{83B921F0-CB0F-4133-86F5-FBACF2445AFF}"/>
                </a:ext>
              </a:extLst>
            </p:cNvPr>
            <p:cNvSpPr txBox="1"/>
            <p:nvPr/>
          </p:nvSpPr>
          <p:spPr bwMode="auto">
            <a:xfrm>
              <a:off x="8359846" y="3887892"/>
              <a:ext cx="3489254" cy="646331"/>
            </a:xfrm>
            <a:prstGeom prst="rect">
              <a:avLst/>
            </a:prstGeom>
            <a:noFill/>
            <a:ln>
              <a:noFill/>
            </a:ln>
            <a:effectLst/>
          </p:spPr>
          <p:txBody>
            <a:bodyPr vert="horz" wrap="square" lIns="91440" tIns="45720" rIns="91440" bIns="45720" numCol="1" rtlCol="0" anchor="ctr" anchorCtr="0" compatLnSpc="1">
              <a:prstTxWarp prst="textNoShape">
                <a:avLst/>
              </a:prstTxWarp>
              <a:spAutoFit/>
            </a:bodyPr>
            <a:lstStyle/>
            <a:p>
              <a:pPr>
                <a:spcBef>
                  <a:spcPts val="0"/>
                </a:spcBef>
                <a:buClr>
                  <a:srgbClr val="FF0000"/>
                </a:buClr>
              </a:pPr>
              <a:r>
                <a:rPr lang="ja-JP" altLang="en-US" sz="2400" b="1" dirty="0" smtClean="0">
                  <a:solidFill>
                    <a:srgbClr val="D51067"/>
                  </a:solidFill>
                  <a:latin typeface="+mn-ea"/>
                  <a:cs typeface="Arial" panose="020B0604020202020204" pitchFamily="34" charset="0"/>
                </a:rPr>
                <a:t>二重恐喝</a:t>
              </a:r>
              <a:endParaRPr lang="en-US" sz="2400" b="1" dirty="0" smtClean="0">
                <a:solidFill>
                  <a:srgbClr val="D51067"/>
                </a:solidFill>
                <a:latin typeface="+mn-ea"/>
                <a:cs typeface="Arial" panose="020B0604020202020204" pitchFamily="34" charset="0"/>
              </a:endParaRPr>
            </a:p>
            <a:p>
              <a:pPr>
                <a:spcBef>
                  <a:spcPts val="0"/>
                </a:spcBef>
                <a:buClr>
                  <a:srgbClr val="FF0000"/>
                </a:buClr>
              </a:pPr>
              <a:r>
                <a:rPr lang="ja-JP" altLang="en-US" sz="1200" i="1" dirty="0" smtClean="0">
                  <a:solidFill>
                    <a:srgbClr val="4D4D4F"/>
                  </a:solidFill>
                  <a:latin typeface="+mn-ea"/>
                  <a:cs typeface="Arial" panose="020B0604020202020204" pitchFamily="34" charset="0"/>
                </a:rPr>
                <a:t>“支払いに応じないなら、機密情報を公開する“</a:t>
              </a:r>
              <a:endParaRPr lang="en-US" sz="1200" i="1" dirty="0">
                <a:solidFill>
                  <a:srgbClr val="4D4D4F"/>
                </a:solidFill>
                <a:latin typeface="+mn-ea"/>
                <a:cs typeface="Arial" panose="020B0604020202020204" pitchFamily="34" charset="0"/>
              </a:endParaRPr>
            </a:p>
          </p:txBody>
        </p:sp>
        <p:sp>
          <p:nvSpPr>
            <p:cNvPr id="37" name="Oval 36">
              <a:extLst>
                <a:ext uri="{FF2B5EF4-FFF2-40B4-BE49-F238E27FC236}">
                  <a16:creationId xmlns:a16="http://schemas.microsoft.com/office/drawing/2014/main" id="{037F4C17-E2AE-4E0B-9642-9EA4BFCD248B}"/>
                </a:ext>
              </a:extLst>
            </p:cNvPr>
            <p:cNvSpPr/>
            <p:nvPr/>
          </p:nvSpPr>
          <p:spPr bwMode="auto">
            <a:xfrm>
              <a:off x="7370509" y="3989757"/>
              <a:ext cx="468000" cy="468000"/>
            </a:xfrm>
            <a:prstGeom prst="ellipse">
              <a:avLst/>
            </a:prstGeom>
            <a:solidFill>
              <a:schemeClr val="bg1"/>
            </a:solidFill>
            <a:ln w="12700" algn="ctr">
              <a:noFill/>
              <a:miter lim="800000"/>
              <a:headEnd/>
              <a:tailEnd/>
            </a:ln>
            <a:effectLst>
              <a:outerShdw blurRad="50800" dist="38100" dir="2700000" algn="tl"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FF0000"/>
                </a:buClr>
                <a:buSzPct val="115000"/>
              </a:pPr>
              <a:r>
                <a:rPr lang="en-GB" sz="1100" b="1" dirty="0">
                  <a:solidFill>
                    <a:srgbClr val="D51067"/>
                  </a:solidFill>
                  <a:latin typeface="+mn-ea"/>
                  <a:cs typeface="Arial" panose="020B0604020202020204" pitchFamily="34" charset="0"/>
                </a:rPr>
                <a:t>2019</a:t>
              </a:r>
              <a:endParaRPr lang="en-US" sz="1200" b="1" dirty="0" err="1">
                <a:solidFill>
                  <a:srgbClr val="D51067"/>
                </a:solidFill>
                <a:latin typeface="+mn-ea"/>
                <a:cs typeface="Arial" panose="020B0604020202020204" pitchFamily="34" charset="0"/>
              </a:endParaRPr>
            </a:p>
          </p:txBody>
        </p:sp>
      </p:grpSp>
      <p:grpSp>
        <p:nvGrpSpPr>
          <p:cNvPr id="66" name="Group 65">
            <a:extLst>
              <a:ext uri="{FF2B5EF4-FFF2-40B4-BE49-F238E27FC236}">
                <a16:creationId xmlns:a16="http://schemas.microsoft.com/office/drawing/2014/main" id="{A737CF6A-8DCC-4CA1-AE8F-564A9876096D}"/>
              </a:ext>
            </a:extLst>
          </p:cNvPr>
          <p:cNvGrpSpPr/>
          <p:nvPr/>
        </p:nvGrpSpPr>
        <p:grpSpPr>
          <a:xfrm>
            <a:off x="6332813" y="4969398"/>
            <a:ext cx="2819463" cy="468000"/>
            <a:chOff x="6332813" y="4969398"/>
            <a:chExt cx="2819463" cy="468000"/>
          </a:xfrm>
        </p:grpSpPr>
        <p:sp>
          <p:nvSpPr>
            <p:cNvPr id="24" name="TextBox 23">
              <a:extLst>
                <a:ext uri="{FF2B5EF4-FFF2-40B4-BE49-F238E27FC236}">
                  <a16:creationId xmlns:a16="http://schemas.microsoft.com/office/drawing/2014/main" id="{C5844BFD-EFDC-4064-A782-4308DF0E1CD4}"/>
                </a:ext>
              </a:extLst>
            </p:cNvPr>
            <p:cNvSpPr txBox="1"/>
            <p:nvPr/>
          </p:nvSpPr>
          <p:spPr bwMode="auto">
            <a:xfrm>
              <a:off x="7027196" y="5064898"/>
              <a:ext cx="2125080" cy="276999"/>
            </a:xfrm>
            <a:prstGeom prst="rect">
              <a:avLst/>
            </a:prstGeom>
            <a:noFill/>
            <a:ln>
              <a:noFill/>
            </a:ln>
            <a:effectLst/>
          </p:spPr>
          <p:txBody>
            <a:bodyPr vert="horz" wrap="square" lIns="91440" tIns="45720" rIns="91440" bIns="45720" numCol="1" rtlCol="0" anchor="ctr" anchorCtr="0" compatLnSpc="1">
              <a:prstTxWarp prst="textNoShape">
                <a:avLst/>
              </a:prstTxWarp>
              <a:spAutoFit/>
            </a:bodyPr>
            <a:lstStyle/>
            <a:p>
              <a:pPr>
                <a:spcBef>
                  <a:spcPts val="600"/>
                </a:spcBef>
                <a:buClr>
                  <a:srgbClr val="FF0000"/>
                </a:buClr>
              </a:pPr>
              <a:r>
                <a:rPr lang="en-US" sz="1200" i="1" dirty="0">
                  <a:solidFill>
                    <a:srgbClr val="4D4D4F"/>
                  </a:solidFill>
                  <a:latin typeface="+mn-ea"/>
                  <a:cs typeface="Arial" panose="020B0604020202020204" pitchFamily="34" charset="0"/>
                </a:rPr>
                <a:t>WannaCry, </a:t>
              </a:r>
              <a:r>
                <a:rPr lang="en-US" sz="1200" i="1" dirty="0" err="1">
                  <a:solidFill>
                    <a:srgbClr val="4D4D4F"/>
                  </a:solidFill>
                  <a:latin typeface="+mn-ea"/>
                  <a:cs typeface="Arial" panose="020B0604020202020204" pitchFamily="34" charset="0"/>
                </a:rPr>
                <a:t>NotPetya</a:t>
              </a:r>
              <a:endParaRPr lang="en-US" sz="1200" i="1" dirty="0">
                <a:solidFill>
                  <a:srgbClr val="4D4D4F"/>
                </a:solidFill>
                <a:latin typeface="+mn-ea"/>
                <a:cs typeface="Arial" panose="020B0604020202020204" pitchFamily="34" charset="0"/>
              </a:endParaRPr>
            </a:p>
          </p:txBody>
        </p:sp>
        <p:sp>
          <p:nvSpPr>
            <p:cNvPr id="38" name="Oval 37">
              <a:extLst>
                <a:ext uri="{FF2B5EF4-FFF2-40B4-BE49-F238E27FC236}">
                  <a16:creationId xmlns:a16="http://schemas.microsoft.com/office/drawing/2014/main" id="{0ED2DA75-29E1-4DB1-80FE-33B9A9131A5B}"/>
                </a:ext>
              </a:extLst>
            </p:cNvPr>
            <p:cNvSpPr/>
            <p:nvPr/>
          </p:nvSpPr>
          <p:spPr bwMode="auto">
            <a:xfrm>
              <a:off x="6332813" y="4969398"/>
              <a:ext cx="468000" cy="468000"/>
            </a:xfrm>
            <a:prstGeom prst="ellipse">
              <a:avLst/>
            </a:prstGeom>
            <a:solidFill>
              <a:schemeClr val="bg1"/>
            </a:solidFill>
            <a:ln w="12700" algn="ctr">
              <a:noFill/>
              <a:miter lim="800000"/>
              <a:headEnd/>
              <a:tailEnd/>
            </a:ln>
            <a:effectLst>
              <a:outerShdw blurRad="50800" dist="38100" dir="2700000" algn="tl"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FF0000"/>
                </a:buClr>
                <a:buSzPct val="115000"/>
              </a:pPr>
              <a:r>
                <a:rPr lang="en-GB" sz="1100" b="1" dirty="0">
                  <a:solidFill>
                    <a:srgbClr val="D51067"/>
                  </a:solidFill>
                  <a:latin typeface="+mn-ea"/>
                  <a:cs typeface="Arial" panose="020B0604020202020204" pitchFamily="34" charset="0"/>
                </a:rPr>
                <a:t>2017</a:t>
              </a:r>
              <a:endParaRPr lang="en-US" sz="1200" b="1" dirty="0" err="1">
                <a:solidFill>
                  <a:srgbClr val="D51067"/>
                </a:solidFill>
                <a:latin typeface="+mn-ea"/>
                <a:cs typeface="Arial" panose="020B0604020202020204" pitchFamily="34" charset="0"/>
              </a:endParaRPr>
            </a:p>
          </p:txBody>
        </p:sp>
      </p:grpSp>
      <p:grpSp>
        <p:nvGrpSpPr>
          <p:cNvPr id="4" name="Group 3"/>
          <p:cNvGrpSpPr/>
          <p:nvPr/>
        </p:nvGrpSpPr>
        <p:grpSpPr>
          <a:xfrm>
            <a:off x="5072185" y="5654708"/>
            <a:ext cx="4241230" cy="830997"/>
            <a:chOff x="5072185" y="5654708"/>
            <a:chExt cx="4241230" cy="830997"/>
          </a:xfrm>
        </p:grpSpPr>
        <p:sp>
          <p:nvSpPr>
            <p:cNvPr id="19" name="TextBox 18">
              <a:extLst>
                <a:ext uri="{FF2B5EF4-FFF2-40B4-BE49-F238E27FC236}">
                  <a16:creationId xmlns:a16="http://schemas.microsoft.com/office/drawing/2014/main" id="{1BD9B7C9-75EB-4261-83F4-893C0DCD1A66}"/>
                </a:ext>
              </a:extLst>
            </p:cNvPr>
            <p:cNvSpPr txBox="1"/>
            <p:nvPr/>
          </p:nvSpPr>
          <p:spPr bwMode="auto">
            <a:xfrm>
              <a:off x="6192381" y="5654708"/>
              <a:ext cx="3121034" cy="830997"/>
            </a:xfrm>
            <a:prstGeom prst="rect">
              <a:avLst/>
            </a:prstGeom>
            <a:noFill/>
            <a:ln>
              <a:noFill/>
            </a:ln>
            <a:effectLst/>
          </p:spPr>
          <p:txBody>
            <a:bodyPr vert="horz" wrap="square" lIns="91440" tIns="45720" rIns="91440" bIns="45720" numCol="1" rtlCol="0" anchor="ctr" anchorCtr="0" compatLnSpc="1">
              <a:prstTxWarp prst="textNoShape">
                <a:avLst/>
              </a:prstTxWarp>
              <a:spAutoFit/>
            </a:bodyPr>
            <a:lstStyle/>
            <a:p>
              <a:pPr>
                <a:spcBef>
                  <a:spcPts val="0"/>
                </a:spcBef>
                <a:buClr>
                  <a:srgbClr val="FF0000"/>
                </a:buClr>
              </a:pPr>
              <a:r>
                <a:rPr lang="ja-JP" altLang="en-US" sz="2400" b="1" dirty="0" smtClean="0">
                  <a:solidFill>
                    <a:srgbClr val="FF0000"/>
                  </a:solidFill>
                  <a:latin typeface="+mn-ea"/>
                  <a:cs typeface="Arial" panose="020B0604020202020204" pitchFamily="34" charset="0"/>
                </a:rPr>
                <a:t>クラシック</a:t>
              </a:r>
              <a:endParaRPr lang="en-US" sz="2400" b="1" dirty="0">
                <a:solidFill>
                  <a:srgbClr val="FF0000"/>
                </a:solidFill>
                <a:latin typeface="+mn-ea"/>
                <a:cs typeface="Arial" panose="020B0604020202020204" pitchFamily="34" charset="0"/>
              </a:endParaRPr>
            </a:p>
            <a:p>
              <a:pPr>
                <a:spcBef>
                  <a:spcPts val="0"/>
                </a:spcBef>
                <a:buClr>
                  <a:srgbClr val="FF0000"/>
                </a:buClr>
              </a:pPr>
              <a:r>
                <a:rPr lang="ja-JP" altLang="en-US" sz="1200" i="1" dirty="0" smtClean="0">
                  <a:solidFill>
                    <a:srgbClr val="4D4D4F"/>
                  </a:solidFill>
                  <a:latin typeface="+mn-ea"/>
                  <a:cs typeface="Arial" panose="020B0604020202020204" pitchFamily="34" charset="0"/>
                </a:rPr>
                <a:t>“暗号化された情報を復元したかったら、身代金を支払え”</a:t>
              </a:r>
              <a:endParaRPr lang="en-US" sz="1200" i="1" dirty="0">
                <a:solidFill>
                  <a:srgbClr val="4D4D4F"/>
                </a:solidFill>
                <a:latin typeface="+mn-ea"/>
                <a:cs typeface="Arial" panose="020B0604020202020204" pitchFamily="34" charset="0"/>
              </a:endParaRPr>
            </a:p>
          </p:txBody>
        </p:sp>
        <p:sp>
          <p:nvSpPr>
            <p:cNvPr id="39" name="Oval 38">
              <a:extLst>
                <a:ext uri="{FF2B5EF4-FFF2-40B4-BE49-F238E27FC236}">
                  <a16:creationId xmlns:a16="http://schemas.microsoft.com/office/drawing/2014/main" id="{51E2E7DD-A3BD-4A18-A7C5-97CE0B2A020F}"/>
                </a:ext>
              </a:extLst>
            </p:cNvPr>
            <p:cNvSpPr/>
            <p:nvPr/>
          </p:nvSpPr>
          <p:spPr bwMode="auto">
            <a:xfrm>
              <a:off x="5072185" y="5756461"/>
              <a:ext cx="468000" cy="468000"/>
            </a:xfrm>
            <a:prstGeom prst="ellipse">
              <a:avLst/>
            </a:prstGeom>
            <a:solidFill>
              <a:schemeClr val="bg1"/>
            </a:solidFill>
            <a:ln w="12700" algn="ctr">
              <a:noFill/>
              <a:miter lim="800000"/>
              <a:headEnd/>
              <a:tailEnd/>
            </a:ln>
            <a:effectLst>
              <a:outerShdw blurRad="50800" dist="38100" dir="2700000" algn="tl"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FF0000"/>
                </a:buClr>
                <a:buSzPct val="115000"/>
              </a:pPr>
              <a:r>
                <a:rPr lang="en-GB" sz="1100" b="1" dirty="0">
                  <a:solidFill>
                    <a:srgbClr val="FF0000"/>
                  </a:solidFill>
                  <a:latin typeface="+mn-ea"/>
                  <a:cs typeface="Arial" panose="020B0604020202020204" pitchFamily="34" charset="0"/>
                </a:rPr>
                <a:t>2013</a:t>
              </a:r>
              <a:endParaRPr lang="en-US" sz="1200" b="1" dirty="0" err="1">
                <a:solidFill>
                  <a:srgbClr val="FF0000"/>
                </a:solidFill>
                <a:latin typeface="+mn-ea"/>
                <a:cs typeface="Arial" panose="020B0604020202020204" pitchFamily="34" charset="0"/>
              </a:endParaRPr>
            </a:p>
          </p:txBody>
        </p:sp>
      </p:grpSp>
      <p:grpSp>
        <p:nvGrpSpPr>
          <p:cNvPr id="7" name="Group 6"/>
          <p:cNvGrpSpPr/>
          <p:nvPr/>
        </p:nvGrpSpPr>
        <p:grpSpPr>
          <a:xfrm>
            <a:off x="3858132" y="1185958"/>
            <a:ext cx="4763620" cy="4799020"/>
            <a:chOff x="3858132" y="1185958"/>
            <a:chExt cx="4763620" cy="4799020"/>
          </a:xfrm>
        </p:grpSpPr>
        <p:sp>
          <p:nvSpPr>
            <p:cNvPr id="27" name="TextBox 26">
              <a:extLst>
                <a:ext uri="{FF2B5EF4-FFF2-40B4-BE49-F238E27FC236}">
                  <a16:creationId xmlns:a16="http://schemas.microsoft.com/office/drawing/2014/main" id="{CFD491CD-5CBF-4339-ACB7-798846E4D7E6}"/>
                </a:ext>
              </a:extLst>
            </p:cNvPr>
            <p:cNvSpPr txBox="1"/>
            <p:nvPr/>
          </p:nvSpPr>
          <p:spPr bwMode="auto">
            <a:xfrm>
              <a:off x="7629909" y="1962833"/>
              <a:ext cx="991843" cy="461665"/>
            </a:xfrm>
            <a:prstGeom prst="rect">
              <a:avLst/>
            </a:prstGeom>
            <a:noFill/>
            <a:ln>
              <a:noFill/>
            </a:ln>
            <a:effectLst/>
          </p:spPr>
          <p:txBody>
            <a:bodyPr vert="horz" wrap="square" lIns="91440" tIns="45720" rIns="91440" bIns="45720" numCol="1" rtlCol="0" anchor="ctr" anchorCtr="0" compatLnSpc="1">
              <a:prstTxWarp prst="textNoShape">
                <a:avLst/>
              </a:prstTxWarp>
              <a:spAutoFit/>
            </a:bodyPr>
            <a:lstStyle/>
            <a:p>
              <a:pPr>
                <a:spcBef>
                  <a:spcPts val="0"/>
                </a:spcBef>
                <a:buClr>
                  <a:srgbClr val="FF0000"/>
                </a:buClr>
              </a:pPr>
              <a:r>
                <a:rPr lang="en-US" sz="1800" dirty="0">
                  <a:solidFill>
                    <a:srgbClr val="920053"/>
                  </a:solidFill>
                  <a:latin typeface="+mn-ea"/>
                  <a:cs typeface="Arial" panose="020B0604020202020204" pitchFamily="34" charset="0"/>
                </a:rPr>
                <a:t>$</a:t>
              </a:r>
              <a:r>
                <a:rPr lang="en-US" sz="2400" b="1" dirty="0">
                  <a:solidFill>
                    <a:srgbClr val="920053"/>
                  </a:solidFill>
                  <a:latin typeface="+mn-ea"/>
                  <a:cs typeface="Arial" panose="020B0604020202020204" pitchFamily="34" charset="0"/>
                </a:rPr>
                <a:t>40</a:t>
              </a:r>
              <a:r>
                <a:rPr lang="en-US" sz="1800" dirty="0">
                  <a:solidFill>
                    <a:srgbClr val="920053"/>
                  </a:solidFill>
                  <a:latin typeface="+mn-ea"/>
                  <a:cs typeface="Arial" panose="020B0604020202020204" pitchFamily="34" charset="0"/>
                </a:rPr>
                <a:t>M</a:t>
              </a:r>
            </a:p>
          </p:txBody>
        </p:sp>
        <p:sp>
          <p:nvSpPr>
            <p:cNvPr id="28" name="TextBox 27">
              <a:extLst>
                <a:ext uri="{FF2B5EF4-FFF2-40B4-BE49-F238E27FC236}">
                  <a16:creationId xmlns:a16="http://schemas.microsoft.com/office/drawing/2014/main" id="{83BDB172-8CBC-4BF7-BC4E-32BC0BD5AE94}"/>
                </a:ext>
              </a:extLst>
            </p:cNvPr>
            <p:cNvSpPr txBox="1"/>
            <p:nvPr/>
          </p:nvSpPr>
          <p:spPr bwMode="auto">
            <a:xfrm>
              <a:off x="6980035" y="2991052"/>
              <a:ext cx="991843" cy="461665"/>
            </a:xfrm>
            <a:prstGeom prst="rect">
              <a:avLst/>
            </a:prstGeom>
            <a:noFill/>
            <a:ln>
              <a:noFill/>
            </a:ln>
            <a:effectLst/>
          </p:spPr>
          <p:txBody>
            <a:bodyPr vert="horz" wrap="square" lIns="91440" tIns="45720" rIns="91440" bIns="45720" numCol="1" rtlCol="0" anchor="ctr" anchorCtr="0" compatLnSpc="1">
              <a:prstTxWarp prst="textNoShape">
                <a:avLst/>
              </a:prstTxWarp>
              <a:spAutoFit/>
            </a:bodyPr>
            <a:lstStyle/>
            <a:p>
              <a:pPr>
                <a:spcBef>
                  <a:spcPts val="0"/>
                </a:spcBef>
                <a:buClr>
                  <a:srgbClr val="FF0000"/>
                </a:buClr>
              </a:pPr>
              <a:r>
                <a:rPr lang="en-US" sz="1800" dirty="0">
                  <a:solidFill>
                    <a:srgbClr val="920053"/>
                  </a:solidFill>
                  <a:latin typeface="+mn-ea"/>
                  <a:cs typeface="Arial" panose="020B0604020202020204" pitchFamily="34" charset="0"/>
                </a:rPr>
                <a:t>$</a:t>
              </a:r>
              <a:r>
                <a:rPr lang="en-US" sz="2400" b="1" dirty="0">
                  <a:solidFill>
                    <a:srgbClr val="920053"/>
                  </a:solidFill>
                  <a:latin typeface="+mn-ea"/>
                  <a:cs typeface="Arial" panose="020B0604020202020204" pitchFamily="34" charset="0"/>
                </a:rPr>
                <a:t>20</a:t>
              </a:r>
              <a:r>
                <a:rPr lang="en-US" sz="1800" dirty="0">
                  <a:solidFill>
                    <a:srgbClr val="920053"/>
                  </a:solidFill>
                  <a:latin typeface="+mn-ea"/>
                  <a:cs typeface="Arial" panose="020B0604020202020204" pitchFamily="34" charset="0"/>
                </a:rPr>
                <a:t>M</a:t>
              </a:r>
            </a:p>
          </p:txBody>
        </p:sp>
        <p:sp>
          <p:nvSpPr>
            <p:cNvPr id="26" name="TextBox 25">
              <a:extLst>
                <a:ext uri="{FF2B5EF4-FFF2-40B4-BE49-F238E27FC236}">
                  <a16:creationId xmlns:a16="http://schemas.microsoft.com/office/drawing/2014/main" id="{594F095A-DE0D-4D53-BAEE-709D52368E12}"/>
                </a:ext>
              </a:extLst>
            </p:cNvPr>
            <p:cNvSpPr txBox="1"/>
            <p:nvPr/>
          </p:nvSpPr>
          <p:spPr bwMode="auto">
            <a:xfrm>
              <a:off x="6005707" y="3980225"/>
              <a:ext cx="991843" cy="461665"/>
            </a:xfrm>
            <a:prstGeom prst="rect">
              <a:avLst/>
            </a:prstGeom>
            <a:noFill/>
            <a:ln>
              <a:noFill/>
            </a:ln>
            <a:effectLst/>
          </p:spPr>
          <p:txBody>
            <a:bodyPr vert="horz" wrap="square" lIns="91440" tIns="45720" rIns="91440" bIns="45720" numCol="1" rtlCol="0" anchor="ctr" anchorCtr="0" compatLnSpc="1">
              <a:prstTxWarp prst="textNoShape">
                <a:avLst/>
              </a:prstTxWarp>
              <a:spAutoFit/>
            </a:bodyPr>
            <a:lstStyle/>
            <a:p>
              <a:pPr>
                <a:spcBef>
                  <a:spcPts val="0"/>
                </a:spcBef>
                <a:buClr>
                  <a:srgbClr val="FF0000"/>
                </a:buClr>
              </a:pPr>
              <a:r>
                <a:rPr lang="en-US" sz="1800" dirty="0">
                  <a:solidFill>
                    <a:srgbClr val="920053"/>
                  </a:solidFill>
                  <a:latin typeface="+mn-ea"/>
                  <a:cs typeface="Arial" panose="020B0604020202020204" pitchFamily="34" charset="0"/>
                </a:rPr>
                <a:t>$</a:t>
              </a:r>
              <a:r>
                <a:rPr lang="en-US" sz="2400" b="1" dirty="0">
                  <a:solidFill>
                    <a:srgbClr val="920053"/>
                  </a:solidFill>
                  <a:latin typeface="+mn-ea"/>
                  <a:cs typeface="Arial" panose="020B0604020202020204" pitchFamily="34" charset="0"/>
                </a:rPr>
                <a:t>15</a:t>
              </a:r>
              <a:r>
                <a:rPr lang="en-US" sz="1800" dirty="0">
                  <a:solidFill>
                    <a:srgbClr val="920053"/>
                  </a:solidFill>
                  <a:latin typeface="+mn-ea"/>
                  <a:cs typeface="Arial" panose="020B0604020202020204" pitchFamily="34" charset="0"/>
                </a:rPr>
                <a:t>M</a:t>
              </a:r>
            </a:p>
          </p:txBody>
        </p:sp>
        <p:sp>
          <p:nvSpPr>
            <p:cNvPr id="25" name="TextBox 24">
              <a:extLst>
                <a:ext uri="{FF2B5EF4-FFF2-40B4-BE49-F238E27FC236}">
                  <a16:creationId xmlns:a16="http://schemas.microsoft.com/office/drawing/2014/main" id="{A7ECAFC3-9AF8-4E1C-AF67-161DA421143F}"/>
                </a:ext>
              </a:extLst>
            </p:cNvPr>
            <p:cNvSpPr txBox="1"/>
            <p:nvPr/>
          </p:nvSpPr>
          <p:spPr bwMode="auto">
            <a:xfrm>
              <a:off x="3858132" y="5523313"/>
              <a:ext cx="1301306" cy="461665"/>
            </a:xfrm>
            <a:prstGeom prst="rect">
              <a:avLst/>
            </a:prstGeom>
            <a:noFill/>
            <a:ln>
              <a:noFill/>
            </a:ln>
            <a:effectLst/>
          </p:spPr>
          <p:txBody>
            <a:bodyPr vert="horz" wrap="square" lIns="91440" tIns="45720" rIns="91440" bIns="45720" numCol="1" rtlCol="0" anchor="ctr" anchorCtr="0" compatLnSpc="1">
              <a:prstTxWarp prst="textNoShape">
                <a:avLst/>
              </a:prstTxWarp>
              <a:spAutoFit/>
            </a:bodyPr>
            <a:lstStyle/>
            <a:p>
              <a:pPr algn="ctr">
                <a:spcBef>
                  <a:spcPts val="0"/>
                </a:spcBef>
                <a:buClr>
                  <a:srgbClr val="FF0000"/>
                </a:buClr>
              </a:pPr>
              <a:r>
                <a:rPr lang="en-US" sz="1800" dirty="0">
                  <a:solidFill>
                    <a:srgbClr val="920053"/>
                  </a:solidFill>
                  <a:latin typeface="+mn-ea"/>
                  <a:cs typeface="Arial" panose="020B0604020202020204" pitchFamily="34" charset="0"/>
                </a:rPr>
                <a:t>~$</a:t>
              </a:r>
              <a:r>
                <a:rPr lang="en-US" sz="2400" b="1" dirty="0" smtClean="0">
                  <a:solidFill>
                    <a:srgbClr val="920053"/>
                  </a:solidFill>
                  <a:latin typeface="+mn-ea"/>
                  <a:cs typeface="Arial" panose="020B0604020202020204" pitchFamily="34" charset="0"/>
                </a:rPr>
                <a:t>300</a:t>
              </a:r>
              <a:endParaRPr lang="en-US" sz="1800" dirty="0">
                <a:solidFill>
                  <a:srgbClr val="920053"/>
                </a:solidFill>
                <a:latin typeface="+mn-ea"/>
                <a:cs typeface="Arial" panose="020B0604020202020204" pitchFamily="34" charset="0"/>
              </a:endParaRPr>
            </a:p>
          </p:txBody>
        </p:sp>
        <p:grpSp>
          <p:nvGrpSpPr>
            <p:cNvPr id="71" name="Group 70">
              <a:extLst>
                <a:ext uri="{FF2B5EF4-FFF2-40B4-BE49-F238E27FC236}">
                  <a16:creationId xmlns:a16="http://schemas.microsoft.com/office/drawing/2014/main" id="{66D30779-8CF3-4D36-B3FE-4AD0D1488D12}"/>
                </a:ext>
              </a:extLst>
            </p:cNvPr>
            <p:cNvGrpSpPr/>
            <p:nvPr/>
          </p:nvGrpSpPr>
          <p:grpSpPr>
            <a:xfrm>
              <a:off x="5777179" y="1185958"/>
              <a:ext cx="1472073" cy="1257001"/>
              <a:chOff x="5777179" y="1185958"/>
              <a:chExt cx="1472073" cy="1257001"/>
            </a:xfrm>
          </p:grpSpPr>
          <p:sp>
            <p:nvSpPr>
              <p:cNvPr id="45" name="TextBox 44">
                <a:extLst>
                  <a:ext uri="{FF2B5EF4-FFF2-40B4-BE49-F238E27FC236}">
                    <a16:creationId xmlns:a16="http://schemas.microsoft.com/office/drawing/2014/main" id="{AC6EF678-3A7E-4205-B67C-6AB7F975F48D}"/>
                  </a:ext>
                </a:extLst>
              </p:cNvPr>
              <p:cNvSpPr txBox="1"/>
              <p:nvPr/>
            </p:nvSpPr>
            <p:spPr bwMode="auto">
              <a:xfrm>
                <a:off x="5777179" y="1185958"/>
                <a:ext cx="991843" cy="738664"/>
              </a:xfrm>
              <a:prstGeom prst="rect">
                <a:avLst/>
              </a:prstGeom>
              <a:noFill/>
              <a:ln>
                <a:noFill/>
              </a:ln>
              <a:effectLst/>
            </p:spPr>
            <p:txBody>
              <a:bodyPr vert="horz" wrap="square" lIns="91440" tIns="45720" rIns="91440" bIns="45720" numCol="1" rtlCol="0" anchor="ctr" anchorCtr="0" compatLnSpc="1">
                <a:prstTxWarp prst="textNoShape">
                  <a:avLst/>
                </a:prstTxWarp>
                <a:spAutoFit/>
              </a:bodyPr>
              <a:lstStyle/>
              <a:p>
                <a:pPr>
                  <a:spcBef>
                    <a:spcPts val="0"/>
                  </a:spcBef>
                  <a:buClr>
                    <a:srgbClr val="FF0000"/>
                  </a:buClr>
                </a:pPr>
                <a:r>
                  <a:rPr lang="en-US" sz="2400" b="1" dirty="0">
                    <a:solidFill>
                      <a:srgbClr val="FFFFFF"/>
                    </a:solidFill>
                    <a:latin typeface="+mn-ea"/>
                    <a:cs typeface="Arial" panose="020B0604020202020204" pitchFamily="34" charset="0"/>
                  </a:rPr>
                  <a:t>100</a:t>
                </a:r>
                <a:r>
                  <a:rPr lang="en-US" sz="1800" dirty="0">
                    <a:solidFill>
                      <a:srgbClr val="FFFFFF"/>
                    </a:solidFill>
                    <a:latin typeface="+mn-ea"/>
                    <a:cs typeface="Arial" panose="020B0604020202020204" pitchFamily="34" charset="0"/>
                  </a:rPr>
                  <a:t>%</a:t>
                </a:r>
              </a:p>
            </p:txBody>
          </p:sp>
          <p:sp>
            <p:nvSpPr>
              <p:cNvPr id="46" name="TextBox 45">
                <a:extLst>
                  <a:ext uri="{FF2B5EF4-FFF2-40B4-BE49-F238E27FC236}">
                    <a16:creationId xmlns:a16="http://schemas.microsoft.com/office/drawing/2014/main" id="{B01D76C2-BA3C-415D-8C7E-29AD09A8C475}"/>
                  </a:ext>
                </a:extLst>
              </p:cNvPr>
              <p:cNvSpPr txBox="1"/>
              <p:nvPr/>
            </p:nvSpPr>
            <p:spPr bwMode="auto">
              <a:xfrm>
                <a:off x="5814925" y="1704295"/>
                <a:ext cx="1434327" cy="738664"/>
              </a:xfrm>
              <a:prstGeom prst="rect">
                <a:avLst/>
              </a:prstGeom>
              <a:noFill/>
              <a:ln>
                <a:noFill/>
              </a:ln>
              <a:effectLst/>
            </p:spPr>
            <p:txBody>
              <a:bodyPr vert="horz" wrap="square" lIns="91440" tIns="45720" rIns="91440" bIns="45720" numCol="1" rtlCol="0" anchor="ctr" anchorCtr="0" compatLnSpc="1">
                <a:prstTxWarp prst="textNoShape">
                  <a:avLst/>
                </a:prstTxWarp>
                <a:spAutoFit/>
              </a:bodyPr>
              <a:lstStyle/>
              <a:p>
                <a:pPr>
                  <a:spcBef>
                    <a:spcPts val="0"/>
                  </a:spcBef>
                  <a:buClr>
                    <a:srgbClr val="FF0000"/>
                  </a:buClr>
                </a:pPr>
                <a:r>
                  <a:rPr lang="en-US" sz="1400" b="1" dirty="0">
                    <a:solidFill>
                      <a:srgbClr val="FFFFFF"/>
                    </a:solidFill>
                    <a:latin typeface="+mn-ea"/>
                    <a:cs typeface="Arial" panose="020B0604020202020204" pitchFamily="34" charset="0"/>
                  </a:rPr>
                  <a:t>increase </a:t>
                </a:r>
              </a:p>
              <a:p>
                <a:pPr>
                  <a:spcBef>
                    <a:spcPts val="0"/>
                  </a:spcBef>
                  <a:buClr>
                    <a:srgbClr val="FF0000"/>
                  </a:buClr>
                </a:pPr>
                <a:r>
                  <a:rPr lang="en-US" sz="1400" b="1" dirty="0">
                    <a:solidFill>
                      <a:srgbClr val="FFFFFF"/>
                    </a:solidFill>
                    <a:latin typeface="+mn-ea"/>
                    <a:cs typeface="Arial" panose="020B0604020202020204" pitchFamily="34" charset="0"/>
                  </a:rPr>
                  <a:t>in ransom payment</a:t>
                </a:r>
              </a:p>
            </p:txBody>
          </p:sp>
        </p:grpSp>
      </p:grpSp>
      <p:sp>
        <p:nvSpPr>
          <p:cNvPr id="8" name="Title 7"/>
          <p:cNvSpPr>
            <a:spLocks noGrp="1"/>
          </p:cNvSpPr>
          <p:nvPr>
            <p:ph type="title"/>
          </p:nvPr>
        </p:nvSpPr>
        <p:spPr/>
        <p:txBody>
          <a:bodyPr/>
          <a:lstStyle/>
          <a:p>
            <a:r>
              <a:rPr lang="ja-JP" altLang="en-US" b="1" dirty="0" smtClean="0"/>
              <a:t>ランサムウェアの進化</a:t>
            </a:r>
            <a:r>
              <a:rPr lang="ja-JP" altLang="en-US" dirty="0" smtClean="0"/>
              <a:t/>
            </a:r>
            <a:br>
              <a:rPr lang="ja-JP" altLang="en-US" dirty="0" smtClean="0"/>
            </a:br>
            <a:r>
              <a:rPr lang="ja-JP" altLang="en-US" sz="2400" dirty="0" smtClean="0">
                <a:solidFill>
                  <a:schemeClr val="tx1"/>
                </a:solidFill>
              </a:rPr>
              <a:t>攻撃の高度化と、コストの増加</a:t>
            </a:r>
            <a:r>
              <a:rPr lang="ja-JP" altLang="en-US" sz="2400" dirty="0" smtClean="0"/>
              <a:t/>
            </a:r>
            <a:br>
              <a:rPr lang="ja-JP" altLang="en-US" sz="2400" dirty="0" smtClean="0"/>
            </a:br>
            <a:endParaRPr lang="en-US" sz="2400" dirty="0"/>
          </a:p>
        </p:txBody>
      </p:sp>
      <p:grpSp>
        <p:nvGrpSpPr>
          <p:cNvPr id="61" name="Group 60">
            <a:extLst>
              <a:ext uri="{FF2B5EF4-FFF2-40B4-BE49-F238E27FC236}">
                <a16:creationId xmlns:a16="http://schemas.microsoft.com/office/drawing/2014/main" id="{A7C80619-6A27-4E89-92A0-E96F22F7BDA7}"/>
              </a:ext>
            </a:extLst>
          </p:cNvPr>
          <p:cNvGrpSpPr/>
          <p:nvPr/>
        </p:nvGrpSpPr>
        <p:grpSpPr>
          <a:xfrm>
            <a:off x="2747392" y="5499692"/>
            <a:ext cx="1365644" cy="1141028"/>
            <a:chOff x="1803807" y="7816702"/>
            <a:chExt cx="4876800" cy="3806285"/>
          </a:xfrm>
        </p:grpSpPr>
        <p:grpSp>
          <p:nvGrpSpPr>
            <p:cNvPr id="10" name="Graphic 7">
              <a:extLst>
                <a:ext uri="{FF2B5EF4-FFF2-40B4-BE49-F238E27FC236}">
                  <a16:creationId xmlns:a16="http://schemas.microsoft.com/office/drawing/2014/main" id="{A6EA4E25-F788-457C-B337-DA94C2BB5F7A}"/>
                </a:ext>
              </a:extLst>
            </p:cNvPr>
            <p:cNvGrpSpPr/>
            <p:nvPr/>
          </p:nvGrpSpPr>
          <p:grpSpPr>
            <a:xfrm>
              <a:off x="1803807" y="7816702"/>
              <a:ext cx="4876800" cy="3806285"/>
              <a:chOff x="1803807" y="7816702"/>
              <a:chExt cx="4876800" cy="3806285"/>
            </a:xfrm>
          </p:grpSpPr>
          <p:sp>
            <p:nvSpPr>
              <p:cNvPr id="11" name="Freeform: Shape 10">
                <a:extLst>
                  <a:ext uri="{FF2B5EF4-FFF2-40B4-BE49-F238E27FC236}">
                    <a16:creationId xmlns:a16="http://schemas.microsoft.com/office/drawing/2014/main" id="{12700BFA-7E33-4279-9271-DB328EDEB0AB}"/>
                  </a:ext>
                </a:extLst>
              </p:cNvPr>
              <p:cNvSpPr/>
              <p:nvPr/>
            </p:nvSpPr>
            <p:spPr>
              <a:xfrm>
                <a:off x="1803807" y="10988613"/>
                <a:ext cx="4876800" cy="634374"/>
              </a:xfrm>
              <a:custGeom>
                <a:avLst/>
                <a:gdLst>
                  <a:gd name="connsiteX0" fmla="*/ 4401017 w 4876800"/>
                  <a:gd name="connsiteY0" fmla="*/ 634374 h 634374"/>
                  <a:gd name="connsiteX1" fmla="*/ 475783 w 4876800"/>
                  <a:gd name="connsiteY1" fmla="*/ 634374 h 634374"/>
                  <a:gd name="connsiteX2" fmla="*/ 0 w 4876800"/>
                  <a:gd name="connsiteY2" fmla="*/ 158591 h 634374"/>
                  <a:gd name="connsiteX3" fmla="*/ 0 w 4876800"/>
                  <a:gd name="connsiteY3" fmla="*/ 79295 h 634374"/>
                  <a:gd name="connsiteX4" fmla="*/ 79296 w 4876800"/>
                  <a:gd name="connsiteY4" fmla="*/ 0 h 634374"/>
                  <a:gd name="connsiteX5" fmla="*/ 4797505 w 4876800"/>
                  <a:gd name="connsiteY5" fmla="*/ 0 h 634374"/>
                  <a:gd name="connsiteX6" fmla="*/ 4876800 w 4876800"/>
                  <a:gd name="connsiteY6" fmla="*/ 79295 h 634374"/>
                  <a:gd name="connsiteX7" fmla="*/ 4876800 w 4876800"/>
                  <a:gd name="connsiteY7" fmla="*/ 158591 h 634374"/>
                  <a:gd name="connsiteX8" fmla="*/ 4401017 w 4876800"/>
                  <a:gd name="connsiteY8" fmla="*/ 634374 h 63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800" h="634374">
                    <a:moveTo>
                      <a:pt x="4401017" y="634374"/>
                    </a:moveTo>
                    <a:lnTo>
                      <a:pt x="475783" y="634374"/>
                    </a:lnTo>
                    <a:cubicBezTo>
                      <a:pt x="213017" y="634374"/>
                      <a:pt x="0" y="421357"/>
                      <a:pt x="0" y="158591"/>
                    </a:cubicBezTo>
                    <a:lnTo>
                      <a:pt x="0" y="79295"/>
                    </a:lnTo>
                    <a:cubicBezTo>
                      <a:pt x="0" y="35500"/>
                      <a:pt x="35500" y="0"/>
                      <a:pt x="79296" y="0"/>
                    </a:cubicBezTo>
                    <a:lnTo>
                      <a:pt x="4797505" y="0"/>
                    </a:lnTo>
                    <a:cubicBezTo>
                      <a:pt x="4841301" y="0"/>
                      <a:pt x="4876800" y="35500"/>
                      <a:pt x="4876800" y="79295"/>
                    </a:cubicBezTo>
                    <a:lnTo>
                      <a:pt x="4876800" y="158591"/>
                    </a:lnTo>
                    <a:cubicBezTo>
                      <a:pt x="4876800" y="421357"/>
                      <a:pt x="4663783" y="634374"/>
                      <a:pt x="4401017" y="634374"/>
                    </a:cubicBezTo>
                    <a:close/>
                  </a:path>
                </a:pathLst>
              </a:custGeom>
              <a:solidFill>
                <a:schemeClr val="bg1">
                  <a:lumMod val="65000"/>
                </a:schemeClr>
              </a:solidFill>
              <a:ln w="9525" cap="flat">
                <a:noFill/>
                <a:prstDash val="solid"/>
                <a:miter/>
              </a:ln>
            </p:spPr>
            <p:txBody>
              <a:bodyPr rtlCol="0" anchor="ctr"/>
              <a:lstStyle/>
              <a:p>
                <a:pPr>
                  <a:buClr>
                    <a:srgbClr val="FF0000"/>
                  </a:buClr>
                </a:pPr>
                <a:endParaRPr lang="en-US">
                  <a:solidFill>
                    <a:srgbClr val="4D4D4F"/>
                  </a:solidFill>
                  <a:latin typeface="+mn-ea"/>
                </a:endParaRPr>
              </a:p>
            </p:txBody>
          </p:sp>
          <p:sp>
            <p:nvSpPr>
              <p:cNvPr id="12" name="Freeform: Shape 11">
                <a:extLst>
                  <a:ext uri="{FF2B5EF4-FFF2-40B4-BE49-F238E27FC236}">
                    <a16:creationId xmlns:a16="http://schemas.microsoft.com/office/drawing/2014/main" id="{1E0EC87F-47C8-444E-8E92-B2391729F885}"/>
                  </a:ext>
                </a:extLst>
              </p:cNvPr>
              <p:cNvSpPr/>
              <p:nvPr/>
            </p:nvSpPr>
            <p:spPr>
              <a:xfrm>
                <a:off x="1962399" y="7816702"/>
                <a:ext cx="4559617" cy="3171901"/>
              </a:xfrm>
              <a:custGeom>
                <a:avLst/>
                <a:gdLst>
                  <a:gd name="connsiteX0" fmla="*/ 4559618 w 4559617"/>
                  <a:gd name="connsiteY0" fmla="*/ 3171901 h 3171901"/>
                  <a:gd name="connsiteX1" fmla="*/ 0 w 4559617"/>
                  <a:gd name="connsiteY1" fmla="*/ 3171901 h 3171901"/>
                  <a:gd name="connsiteX2" fmla="*/ 0 w 4559617"/>
                  <a:gd name="connsiteY2" fmla="*/ 198244 h 3171901"/>
                  <a:gd name="connsiteX3" fmla="*/ 198244 w 4559617"/>
                  <a:gd name="connsiteY3" fmla="*/ 0 h 3171901"/>
                  <a:gd name="connsiteX4" fmla="*/ 4361365 w 4559617"/>
                  <a:gd name="connsiteY4" fmla="*/ 0 h 3171901"/>
                  <a:gd name="connsiteX5" fmla="*/ 4559608 w 4559617"/>
                  <a:gd name="connsiteY5" fmla="*/ 198244 h 3171901"/>
                  <a:gd name="connsiteX6" fmla="*/ 4559608 w 4559617"/>
                  <a:gd name="connsiteY6" fmla="*/ 3171901 h 317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617" h="3171901">
                    <a:moveTo>
                      <a:pt x="4559618" y="3171901"/>
                    </a:moveTo>
                    <a:lnTo>
                      <a:pt x="0" y="3171901"/>
                    </a:lnTo>
                    <a:lnTo>
                      <a:pt x="0" y="198244"/>
                    </a:lnTo>
                    <a:cubicBezTo>
                      <a:pt x="0" y="88754"/>
                      <a:pt x="88754" y="0"/>
                      <a:pt x="198244" y="0"/>
                    </a:cubicBezTo>
                    <a:lnTo>
                      <a:pt x="4361365" y="0"/>
                    </a:lnTo>
                    <a:cubicBezTo>
                      <a:pt x="4470854" y="0"/>
                      <a:pt x="4559608" y="88754"/>
                      <a:pt x="4559608" y="198244"/>
                    </a:cubicBezTo>
                    <a:lnTo>
                      <a:pt x="4559608" y="3171901"/>
                    </a:lnTo>
                    <a:close/>
                  </a:path>
                </a:pathLst>
              </a:custGeom>
              <a:solidFill>
                <a:schemeClr val="bg1">
                  <a:lumMod val="65000"/>
                </a:schemeClr>
              </a:solidFill>
              <a:ln w="9525" cap="flat">
                <a:noFill/>
                <a:prstDash val="solid"/>
                <a:miter/>
              </a:ln>
            </p:spPr>
            <p:txBody>
              <a:bodyPr rtlCol="0" anchor="ctr"/>
              <a:lstStyle/>
              <a:p>
                <a:pPr>
                  <a:buClr>
                    <a:srgbClr val="FF0000"/>
                  </a:buClr>
                </a:pPr>
                <a:endParaRPr lang="en-US">
                  <a:solidFill>
                    <a:srgbClr val="4D4D4F"/>
                  </a:solidFill>
                  <a:latin typeface="+mn-ea"/>
                </a:endParaRPr>
              </a:p>
            </p:txBody>
          </p:sp>
          <p:sp>
            <p:nvSpPr>
              <p:cNvPr id="13" name="Freeform: Shape 12">
                <a:extLst>
                  <a:ext uri="{FF2B5EF4-FFF2-40B4-BE49-F238E27FC236}">
                    <a16:creationId xmlns:a16="http://schemas.microsoft.com/office/drawing/2014/main" id="{F7FB484D-EFEF-4F86-B55D-8881DE23CE23}"/>
                  </a:ext>
                </a:extLst>
              </p:cNvPr>
              <p:cNvSpPr/>
              <p:nvPr/>
            </p:nvSpPr>
            <p:spPr>
              <a:xfrm>
                <a:off x="1962399" y="7819169"/>
                <a:ext cx="4559617" cy="3169434"/>
              </a:xfrm>
              <a:custGeom>
                <a:avLst/>
                <a:gdLst>
                  <a:gd name="connsiteX0" fmla="*/ 4391111 w 4559617"/>
                  <a:gd name="connsiteY0" fmla="*/ 0 h 3169434"/>
                  <a:gd name="connsiteX1" fmla="*/ 4391111 w 4559617"/>
                  <a:gd name="connsiteY1" fmla="*/ 2901801 h 3169434"/>
                  <a:gd name="connsiteX2" fmla="*/ 4291994 w 4559617"/>
                  <a:gd name="connsiteY2" fmla="*/ 3000928 h 3169434"/>
                  <a:gd name="connsiteX3" fmla="*/ 0 w 4559617"/>
                  <a:gd name="connsiteY3" fmla="*/ 3000928 h 3169434"/>
                  <a:gd name="connsiteX4" fmla="*/ 0 w 4559617"/>
                  <a:gd name="connsiteY4" fmla="*/ 3169434 h 3169434"/>
                  <a:gd name="connsiteX5" fmla="*/ 4559618 w 4559617"/>
                  <a:gd name="connsiteY5" fmla="*/ 3169434 h 3169434"/>
                  <a:gd name="connsiteX6" fmla="*/ 4559618 w 4559617"/>
                  <a:gd name="connsiteY6" fmla="*/ 195777 h 3169434"/>
                  <a:gd name="connsiteX7" fmla="*/ 4391111 w 4559617"/>
                  <a:gd name="connsiteY7" fmla="*/ 0 h 3169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9617" h="3169434">
                    <a:moveTo>
                      <a:pt x="4391111" y="0"/>
                    </a:moveTo>
                    <a:lnTo>
                      <a:pt x="4391111" y="2901801"/>
                    </a:lnTo>
                    <a:cubicBezTo>
                      <a:pt x="4391111" y="2956541"/>
                      <a:pt x="4346734" y="3000928"/>
                      <a:pt x="4291994" y="3000928"/>
                    </a:cubicBezTo>
                    <a:lnTo>
                      <a:pt x="0" y="3000928"/>
                    </a:lnTo>
                    <a:lnTo>
                      <a:pt x="0" y="3169434"/>
                    </a:lnTo>
                    <a:lnTo>
                      <a:pt x="4559618" y="3169434"/>
                    </a:lnTo>
                    <a:lnTo>
                      <a:pt x="4559618" y="195777"/>
                    </a:lnTo>
                    <a:cubicBezTo>
                      <a:pt x="4559618" y="96422"/>
                      <a:pt x="4486447" y="14383"/>
                      <a:pt x="4391111" y="0"/>
                    </a:cubicBezTo>
                    <a:close/>
                  </a:path>
                </a:pathLst>
              </a:custGeom>
              <a:solidFill>
                <a:schemeClr val="bg1">
                  <a:lumMod val="50000"/>
                </a:schemeClr>
              </a:solidFill>
              <a:ln w="9525" cap="flat">
                <a:noFill/>
                <a:prstDash val="solid"/>
                <a:miter/>
              </a:ln>
            </p:spPr>
            <p:txBody>
              <a:bodyPr rtlCol="0" anchor="ctr"/>
              <a:lstStyle/>
              <a:p>
                <a:pPr>
                  <a:buClr>
                    <a:srgbClr val="FF0000"/>
                  </a:buClr>
                </a:pPr>
                <a:endParaRPr lang="en-US">
                  <a:solidFill>
                    <a:srgbClr val="4D4D4F"/>
                  </a:solidFill>
                  <a:latin typeface="+mn-ea"/>
                </a:endParaRPr>
              </a:p>
            </p:txBody>
          </p:sp>
          <p:sp>
            <p:nvSpPr>
              <p:cNvPr id="15" name="Freeform: Shape 14">
                <a:extLst>
                  <a:ext uri="{FF2B5EF4-FFF2-40B4-BE49-F238E27FC236}">
                    <a16:creationId xmlns:a16="http://schemas.microsoft.com/office/drawing/2014/main" id="{F7C3D26B-BCD6-48D5-B3BF-0C946EF711EA}"/>
                  </a:ext>
                </a:extLst>
              </p:cNvPr>
              <p:cNvSpPr/>
              <p:nvPr/>
            </p:nvSpPr>
            <p:spPr>
              <a:xfrm>
                <a:off x="2279591" y="8133894"/>
                <a:ext cx="3925233" cy="2537526"/>
              </a:xfrm>
              <a:custGeom>
                <a:avLst/>
                <a:gdLst>
                  <a:gd name="connsiteX0" fmla="*/ 0 w 3925233"/>
                  <a:gd name="connsiteY0" fmla="*/ 2390337 h 2537526"/>
                  <a:gd name="connsiteX1" fmla="*/ 0 w 3925233"/>
                  <a:gd name="connsiteY1" fmla="*/ 147190 h 2537526"/>
                  <a:gd name="connsiteX2" fmla="*/ 147190 w 3925233"/>
                  <a:gd name="connsiteY2" fmla="*/ 0 h 2537526"/>
                  <a:gd name="connsiteX3" fmla="*/ 3778044 w 3925233"/>
                  <a:gd name="connsiteY3" fmla="*/ 0 h 2537526"/>
                  <a:gd name="connsiteX4" fmla="*/ 3925234 w 3925233"/>
                  <a:gd name="connsiteY4" fmla="*/ 147190 h 2537526"/>
                  <a:gd name="connsiteX5" fmla="*/ 3925234 w 3925233"/>
                  <a:gd name="connsiteY5" fmla="*/ 2390337 h 2537526"/>
                  <a:gd name="connsiteX6" fmla="*/ 3778044 w 3925233"/>
                  <a:gd name="connsiteY6" fmla="*/ 2537527 h 2537526"/>
                  <a:gd name="connsiteX7" fmla="*/ 147190 w 3925233"/>
                  <a:gd name="connsiteY7" fmla="*/ 2537527 h 2537526"/>
                  <a:gd name="connsiteX8" fmla="*/ 0 w 3925233"/>
                  <a:gd name="connsiteY8" fmla="*/ 2390337 h 253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5233" h="2537526">
                    <a:moveTo>
                      <a:pt x="0" y="2390337"/>
                    </a:moveTo>
                    <a:lnTo>
                      <a:pt x="0" y="147190"/>
                    </a:lnTo>
                    <a:cubicBezTo>
                      <a:pt x="0" y="65903"/>
                      <a:pt x="65894" y="0"/>
                      <a:pt x="147190" y="0"/>
                    </a:cubicBezTo>
                    <a:lnTo>
                      <a:pt x="3778044" y="0"/>
                    </a:lnTo>
                    <a:cubicBezTo>
                      <a:pt x="3859330" y="0"/>
                      <a:pt x="3925234" y="65894"/>
                      <a:pt x="3925234" y="147190"/>
                    </a:cubicBezTo>
                    <a:lnTo>
                      <a:pt x="3925234" y="2390337"/>
                    </a:lnTo>
                    <a:cubicBezTo>
                      <a:pt x="3925234" y="2471623"/>
                      <a:pt x="3859340" y="2537527"/>
                      <a:pt x="3778044" y="2537527"/>
                    </a:cubicBezTo>
                    <a:lnTo>
                      <a:pt x="147190" y="2537527"/>
                    </a:lnTo>
                    <a:cubicBezTo>
                      <a:pt x="65903" y="2537517"/>
                      <a:pt x="0" y="2471623"/>
                      <a:pt x="0" y="2390337"/>
                    </a:cubicBezTo>
                    <a:close/>
                  </a:path>
                </a:pathLst>
              </a:custGeom>
              <a:solidFill>
                <a:schemeClr val="bg1">
                  <a:lumMod val="85000"/>
                </a:schemeClr>
              </a:solidFill>
              <a:ln w="9525" cap="flat">
                <a:noFill/>
                <a:prstDash val="solid"/>
                <a:miter/>
              </a:ln>
            </p:spPr>
            <p:txBody>
              <a:bodyPr rtlCol="0" anchor="ctr"/>
              <a:lstStyle/>
              <a:p>
                <a:pPr>
                  <a:buClr>
                    <a:srgbClr val="FF0000"/>
                  </a:buClr>
                </a:pPr>
                <a:endParaRPr lang="en-US">
                  <a:solidFill>
                    <a:srgbClr val="4D4D4F"/>
                  </a:solidFill>
                  <a:latin typeface="+mn-ea"/>
                </a:endParaRPr>
              </a:p>
            </p:txBody>
          </p:sp>
          <p:sp>
            <p:nvSpPr>
              <p:cNvPr id="18" name="Freeform: Shape 17">
                <a:extLst>
                  <a:ext uri="{FF2B5EF4-FFF2-40B4-BE49-F238E27FC236}">
                    <a16:creationId xmlns:a16="http://schemas.microsoft.com/office/drawing/2014/main" id="{4916BA03-6F0A-45E4-A67A-0E7BA8C25D83}"/>
                  </a:ext>
                </a:extLst>
              </p:cNvPr>
              <p:cNvSpPr/>
              <p:nvPr/>
            </p:nvSpPr>
            <p:spPr>
              <a:xfrm>
                <a:off x="5986749" y="8133894"/>
                <a:ext cx="218075" cy="2537517"/>
              </a:xfrm>
              <a:custGeom>
                <a:avLst/>
                <a:gdLst>
                  <a:gd name="connsiteX0" fmla="*/ 0 w 218075"/>
                  <a:gd name="connsiteY0" fmla="*/ 0 h 2537517"/>
                  <a:gd name="connsiteX1" fmla="*/ 0 w 218075"/>
                  <a:gd name="connsiteY1" fmla="*/ 2537517 h 2537517"/>
                  <a:gd name="connsiteX2" fmla="*/ 70885 w 218075"/>
                  <a:gd name="connsiteY2" fmla="*/ 2537517 h 2537517"/>
                  <a:gd name="connsiteX3" fmla="*/ 218075 w 218075"/>
                  <a:gd name="connsiteY3" fmla="*/ 2390327 h 2537517"/>
                  <a:gd name="connsiteX4" fmla="*/ 218075 w 218075"/>
                  <a:gd name="connsiteY4" fmla="*/ 147190 h 2537517"/>
                  <a:gd name="connsiteX5" fmla="*/ 70885 w 218075"/>
                  <a:gd name="connsiteY5" fmla="*/ 0 h 2537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5" h="2537517">
                    <a:moveTo>
                      <a:pt x="0" y="0"/>
                    </a:moveTo>
                    <a:lnTo>
                      <a:pt x="0" y="2537517"/>
                    </a:lnTo>
                    <a:lnTo>
                      <a:pt x="70885" y="2537517"/>
                    </a:lnTo>
                    <a:cubicBezTo>
                      <a:pt x="152172" y="2537517"/>
                      <a:pt x="218075" y="2471623"/>
                      <a:pt x="218075" y="2390327"/>
                    </a:cubicBezTo>
                    <a:lnTo>
                      <a:pt x="218075" y="147190"/>
                    </a:lnTo>
                    <a:cubicBezTo>
                      <a:pt x="218075" y="65903"/>
                      <a:pt x="152181" y="0"/>
                      <a:pt x="70885" y="0"/>
                    </a:cubicBezTo>
                    <a:close/>
                  </a:path>
                </a:pathLst>
              </a:custGeom>
              <a:solidFill>
                <a:schemeClr val="bg1">
                  <a:lumMod val="85000"/>
                </a:schemeClr>
              </a:solidFill>
              <a:ln w="9525" cap="flat">
                <a:noFill/>
                <a:prstDash val="solid"/>
                <a:miter/>
              </a:ln>
            </p:spPr>
            <p:txBody>
              <a:bodyPr rtlCol="0" anchor="ctr"/>
              <a:lstStyle/>
              <a:p>
                <a:pPr>
                  <a:buClr>
                    <a:srgbClr val="FF0000"/>
                  </a:buClr>
                </a:pPr>
                <a:endParaRPr lang="en-US">
                  <a:solidFill>
                    <a:srgbClr val="4D4D4F"/>
                  </a:solidFill>
                  <a:latin typeface="+mn-ea"/>
                </a:endParaRPr>
              </a:p>
            </p:txBody>
          </p:sp>
          <p:sp>
            <p:nvSpPr>
              <p:cNvPr id="20" name="Freeform: Shape 19">
                <a:extLst>
                  <a:ext uri="{FF2B5EF4-FFF2-40B4-BE49-F238E27FC236}">
                    <a16:creationId xmlns:a16="http://schemas.microsoft.com/office/drawing/2014/main" id="{9D2CD53B-55CE-453F-905D-A06B15A951BB}"/>
                  </a:ext>
                </a:extLst>
              </p:cNvPr>
              <p:cNvSpPr/>
              <p:nvPr/>
            </p:nvSpPr>
            <p:spPr>
              <a:xfrm>
                <a:off x="5927285" y="10988603"/>
                <a:ext cx="753322" cy="634374"/>
              </a:xfrm>
              <a:custGeom>
                <a:avLst/>
                <a:gdLst>
                  <a:gd name="connsiteX0" fmla="*/ 674027 w 753322"/>
                  <a:gd name="connsiteY0" fmla="*/ 0 h 634374"/>
                  <a:gd name="connsiteX1" fmla="*/ 396487 w 753322"/>
                  <a:gd name="connsiteY1" fmla="*/ 0 h 634374"/>
                  <a:gd name="connsiteX2" fmla="*/ 475783 w 753322"/>
                  <a:gd name="connsiteY2" fmla="*/ 79296 h 634374"/>
                  <a:gd name="connsiteX3" fmla="*/ 475783 w 753322"/>
                  <a:gd name="connsiteY3" fmla="*/ 158591 h 634374"/>
                  <a:gd name="connsiteX4" fmla="*/ 0 w 753322"/>
                  <a:gd name="connsiteY4" fmla="*/ 634374 h 634374"/>
                  <a:gd name="connsiteX5" fmla="*/ 277539 w 753322"/>
                  <a:gd name="connsiteY5" fmla="*/ 634374 h 634374"/>
                  <a:gd name="connsiteX6" fmla="*/ 753323 w 753322"/>
                  <a:gd name="connsiteY6" fmla="*/ 158591 h 634374"/>
                  <a:gd name="connsiteX7" fmla="*/ 753323 w 753322"/>
                  <a:gd name="connsiteY7" fmla="*/ 79296 h 634374"/>
                  <a:gd name="connsiteX8" fmla="*/ 674027 w 753322"/>
                  <a:gd name="connsiteY8" fmla="*/ 0 h 63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322" h="634374">
                    <a:moveTo>
                      <a:pt x="674027" y="0"/>
                    </a:moveTo>
                    <a:lnTo>
                      <a:pt x="396487" y="0"/>
                    </a:lnTo>
                    <a:cubicBezTo>
                      <a:pt x="440284" y="0"/>
                      <a:pt x="475783" y="35500"/>
                      <a:pt x="475783" y="79296"/>
                    </a:cubicBezTo>
                    <a:lnTo>
                      <a:pt x="475783" y="158591"/>
                    </a:lnTo>
                    <a:cubicBezTo>
                      <a:pt x="475783" y="421357"/>
                      <a:pt x="262766" y="634374"/>
                      <a:pt x="0" y="634374"/>
                    </a:cubicBezTo>
                    <a:lnTo>
                      <a:pt x="277539" y="634374"/>
                    </a:lnTo>
                    <a:cubicBezTo>
                      <a:pt x="540305" y="634374"/>
                      <a:pt x="753323" y="421357"/>
                      <a:pt x="753323" y="158591"/>
                    </a:cubicBezTo>
                    <a:lnTo>
                      <a:pt x="753323" y="79296"/>
                    </a:lnTo>
                    <a:cubicBezTo>
                      <a:pt x="753323" y="35509"/>
                      <a:pt x="717823" y="0"/>
                      <a:pt x="674027" y="0"/>
                    </a:cubicBezTo>
                    <a:close/>
                  </a:path>
                </a:pathLst>
              </a:custGeom>
              <a:solidFill>
                <a:schemeClr val="bg1">
                  <a:lumMod val="50000"/>
                </a:schemeClr>
              </a:solidFill>
              <a:ln w="9525" cap="flat">
                <a:noFill/>
                <a:prstDash val="solid"/>
                <a:miter/>
              </a:ln>
            </p:spPr>
            <p:txBody>
              <a:bodyPr rtlCol="0" anchor="ctr"/>
              <a:lstStyle/>
              <a:p>
                <a:pPr>
                  <a:buClr>
                    <a:srgbClr val="FF0000"/>
                  </a:buClr>
                </a:pPr>
                <a:endParaRPr lang="en-US">
                  <a:solidFill>
                    <a:srgbClr val="4D4D4F"/>
                  </a:solidFill>
                  <a:latin typeface="+mn-ea"/>
                </a:endParaRPr>
              </a:p>
            </p:txBody>
          </p:sp>
          <p:sp>
            <p:nvSpPr>
              <p:cNvPr id="22" name="Freeform: Shape 21">
                <a:extLst>
                  <a:ext uri="{FF2B5EF4-FFF2-40B4-BE49-F238E27FC236}">
                    <a16:creationId xmlns:a16="http://schemas.microsoft.com/office/drawing/2014/main" id="{2F773D9B-BF63-40C6-9504-DEA3209BCEC1}"/>
                  </a:ext>
                </a:extLst>
              </p:cNvPr>
              <p:cNvSpPr/>
              <p:nvPr/>
            </p:nvSpPr>
            <p:spPr>
              <a:xfrm>
                <a:off x="3647476" y="10988603"/>
                <a:ext cx="1189462" cy="317191"/>
              </a:xfrm>
              <a:custGeom>
                <a:avLst/>
                <a:gdLst>
                  <a:gd name="connsiteX0" fmla="*/ 944594 w 1189462"/>
                  <a:gd name="connsiteY0" fmla="*/ 317192 h 317191"/>
                  <a:gd name="connsiteX1" fmla="*/ 244869 w 1189462"/>
                  <a:gd name="connsiteY1" fmla="*/ 317192 h 317191"/>
                  <a:gd name="connsiteX2" fmla="*/ 55645 w 1189462"/>
                  <a:gd name="connsiteY2" fmla="*/ 178079 h 317191"/>
                  <a:gd name="connsiteX3" fmla="*/ 0 w 1189462"/>
                  <a:gd name="connsiteY3" fmla="*/ 0 h 317191"/>
                  <a:gd name="connsiteX4" fmla="*/ 1189463 w 1189462"/>
                  <a:gd name="connsiteY4" fmla="*/ 0 h 317191"/>
                  <a:gd name="connsiteX5" fmla="*/ 1133818 w 1189462"/>
                  <a:gd name="connsiteY5" fmla="*/ 178079 h 317191"/>
                  <a:gd name="connsiteX6" fmla="*/ 944594 w 1189462"/>
                  <a:gd name="connsiteY6" fmla="*/ 317192 h 31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462" h="317191">
                    <a:moveTo>
                      <a:pt x="944594" y="317192"/>
                    </a:moveTo>
                    <a:lnTo>
                      <a:pt x="244869" y="317192"/>
                    </a:lnTo>
                    <a:cubicBezTo>
                      <a:pt x="158163" y="317192"/>
                      <a:pt x="81515" y="260842"/>
                      <a:pt x="55645" y="178079"/>
                    </a:cubicBezTo>
                    <a:lnTo>
                      <a:pt x="0" y="0"/>
                    </a:lnTo>
                    <a:lnTo>
                      <a:pt x="1189463" y="0"/>
                    </a:lnTo>
                    <a:lnTo>
                      <a:pt x="1133818" y="178079"/>
                    </a:lnTo>
                    <a:cubicBezTo>
                      <a:pt x="1107948" y="260842"/>
                      <a:pt x="1031300" y="317192"/>
                      <a:pt x="944594" y="317192"/>
                    </a:cubicBezTo>
                    <a:close/>
                  </a:path>
                </a:pathLst>
              </a:custGeom>
              <a:solidFill>
                <a:schemeClr val="bg1">
                  <a:lumMod val="50000"/>
                </a:schemeClr>
              </a:solidFill>
              <a:ln w="9525" cap="flat">
                <a:noFill/>
                <a:prstDash val="solid"/>
                <a:miter/>
              </a:ln>
            </p:spPr>
            <p:txBody>
              <a:bodyPr rtlCol="0" anchor="ctr"/>
              <a:lstStyle/>
              <a:p>
                <a:pPr>
                  <a:buClr>
                    <a:srgbClr val="FF0000"/>
                  </a:buClr>
                </a:pPr>
                <a:endParaRPr lang="en-US">
                  <a:solidFill>
                    <a:srgbClr val="4D4D4F"/>
                  </a:solidFill>
                  <a:latin typeface="+mn-ea"/>
                </a:endParaRPr>
              </a:p>
            </p:txBody>
          </p:sp>
        </p:grpSp>
        <p:sp>
          <p:nvSpPr>
            <p:cNvPr id="29" name="Freeform: Shape 28">
              <a:extLst>
                <a:ext uri="{FF2B5EF4-FFF2-40B4-BE49-F238E27FC236}">
                  <a16:creationId xmlns:a16="http://schemas.microsoft.com/office/drawing/2014/main" id="{09320B6A-28A3-40A8-A02B-5D2B07D34A56}"/>
                </a:ext>
              </a:extLst>
            </p:cNvPr>
            <p:cNvSpPr/>
            <p:nvPr/>
          </p:nvSpPr>
          <p:spPr>
            <a:xfrm>
              <a:off x="4664222" y="9309231"/>
              <a:ext cx="708107" cy="543677"/>
            </a:xfrm>
            <a:custGeom>
              <a:avLst/>
              <a:gdLst>
                <a:gd name="connsiteX0" fmla="*/ 436264 w 708107"/>
                <a:gd name="connsiteY0" fmla="*/ 543677 h 543677"/>
                <a:gd name="connsiteX1" fmla="*/ 271834 w 708107"/>
                <a:gd name="connsiteY1" fmla="*/ 543677 h 543677"/>
                <a:gd name="connsiteX2" fmla="*/ 0 w 708107"/>
                <a:gd name="connsiteY2" fmla="*/ 271843 h 543677"/>
                <a:gd name="connsiteX3" fmla="*/ 271834 w 708107"/>
                <a:gd name="connsiteY3" fmla="*/ 0 h 543677"/>
                <a:gd name="connsiteX4" fmla="*/ 436264 w 708107"/>
                <a:gd name="connsiteY4" fmla="*/ 0 h 543677"/>
                <a:gd name="connsiteX5" fmla="*/ 708108 w 708107"/>
                <a:gd name="connsiteY5" fmla="*/ 271843 h 543677"/>
                <a:gd name="connsiteX6" fmla="*/ 436264 w 708107"/>
                <a:gd name="connsiteY6" fmla="*/ 543677 h 543677"/>
                <a:gd name="connsiteX7" fmla="*/ 271834 w 708107"/>
                <a:gd name="connsiteY7" fmla="*/ 147190 h 543677"/>
                <a:gd name="connsiteX8" fmla="*/ 147180 w 708107"/>
                <a:gd name="connsiteY8" fmla="*/ 271843 h 543677"/>
                <a:gd name="connsiteX9" fmla="*/ 271834 w 708107"/>
                <a:gd name="connsiteY9" fmla="*/ 396497 h 543677"/>
                <a:gd name="connsiteX10" fmla="*/ 436264 w 708107"/>
                <a:gd name="connsiteY10" fmla="*/ 396497 h 543677"/>
                <a:gd name="connsiteX11" fmla="*/ 560927 w 708107"/>
                <a:gd name="connsiteY11" fmla="*/ 271843 h 543677"/>
                <a:gd name="connsiteX12" fmla="*/ 436264 w 708107"/>
                <a:gd name="connsiteY12" fmla="*/ 147190 h 5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8107" h="543677">
                  <a:moveTo>
                    <a:pt x="436264" y="543677"/>
                  </a:moveTo>
                  <a:lnTo>
                    <a:pt x="271834" y="543677"/>
                  </a:lnTo>
                  <a:cubicBezTo>
                    <a:pt x="121949" y="543677"/>
                    <a:pt x="0" y="421729"/>
                    <a:pt x="0" y="271843"/>
                  </a:cubicBezTo>
                  <a:cubicBezTo>
                    <a:pt x="0" y="121949"/>
                    <a:pt x="121949" y="0"/>
                    <a:pt x="271834" y="0"/>
                  </a:cubicBezTo>
                  <a:lnTo>
                    <a:pt x="436264" y="0"/>
                  </a:lnTo>
                  <a:cubicBezTo>
                    <a:pt x="586159" y="0"/>
                    <a:pt x="708108" y="121949"/>
                    <a:pt x="708108" y="271843"/>
                  </a:cubicBezTo>
                  <a:cubicBezTo>
                    <a:pt x="708108" y="421738"/>
                    <a:pt x="586159" y="543677"/>
                    <a:pt x="436264" y="543677"/>
                  </a:cubicBezTo>
                  <a:close/>
                  <a:moveTo>
                    <a:pt x="271834" y="147190"/>
                  </a:moveTo>
                  <a:cubicBezTo>
                    <a:pt x="203102" y="147190"/>
                    <a:pt x="147180" y="203111"/>
                    <a:pt x="147180" y="271843"/>
                  </a:cubicBezTo>
                  <a:cubicBezTo>
                    <a:pt x="147180" y="340576"/>
                    <a:pt x="203092" y="396497"/>
                    <a:pt x="271834" y="396497"/>
                  </a:cubicBezTo>
                  <a:lnTo>
                    <a:pt x="436264" y="396497"/>
                  </a:lnTo>
                  <a:cubicBezTo>
                    <a:pt x="504997" y="396497"/>
                    <a:pt x="560927" y="340576"/>
                    <a:pt x="560927" y="271843"/>
                  </a:cubicBezTo>
                  <a:cubicBezTo>
                    <a:pt x="560927" y="203111"/>
                    <a:pt x="505006" y="147190"/>
                    <a:pt x="436264" y="147190"/>
                  </a:cubicBezTo>
                  <a:close/>
                </a:path>
              </a:pathLst>
            </a:custGeom>
            <a:solidFill>
              <a:schemeClr val="tx1">
                <a:lumMod val="75000"/>
              </a:schemeClr>
            </a:solidFill>
            <a:ln w="9525" cap="flat">
              <a:noFill/>
              <a:prstDash val="solid"/>
              <a:miter/>
            </a:ln>
          </p:spPr>
          <p:txBody>
            <a:bodyPr rtlCol="0" anchor="ctr"/>
            <a:lstStyle/>
            <a:p>
              <a:pPr>
                <a:buClr>
                  <a:srgbClr val="FF0000"/>
                </a:buClr>
              </a:pPr>
              <a:endParaRPr lang="en-US">
                <a:solidFill>
                  <a:srgbClr val="4D4D4F"/>
                </a:solidFill>
                <a:latin typeface="+mn-ea"/>
              </a:endParaRPr>
            </a:p>
          </p:txBody>
        </p:sp>
        <p:sp>
          <p:nvSpPr>
            <p:cNvPr id="30" name="Freeform: Shape 29">
              <a:extLst>
                <a:ext uri="{FF2B5EF4-FFF2-40B4-BE49-F238E27FC236}">
                  <a16:creationId xmlns:a16="http://schemas.microsoft.com/office/drawing/2014/main" id="{494191D7-4EDE-4317-AED3-49F62AC1F1E3}"/>
                </a:ext>
              </a:extLst>
            </p:cNvPr>
            <p:cNvSpPr/>
            <p:nvPr/>
          </p:nvSpPr>
          <p:spPr>
            <a:xfrm>
              <a:off x="5570307" y="9309231"/>
              <a:ext cx="708097" cy="543677"/>
            </a:xfrm>
            <a:custGeom>
              <a:avLst/>
              <a:gdLst>
                <a:gd name="connsiteX0" fmla="*/ 436264 w 708097"/>
                <a:gd name="connsiteY0" fmla="*/ 543677 h 543677"/>
                <a:gd name="connsiteX1" fmla="*/ 271834 w 708097"/>
                <a:gd name="connsiteY1" fmla="*/ 543677 h 543677"/>
                <a:gd name="connsiteX2" fmla="*/ 0 w 708097"/>
                <a:gd name="connsiteY2" fmla="*/ 271843 h 543677"/>
                <a:gd name="connsiteX3" fmla="*/ 271834 w 708097"/>
                <a:gd name="connsiteY3" fmla="*/ 0 h 543677"/>
                <a:gd name="connsiteX4" fmla="*/ 436264 w 708097"/>
                <a:gd name="connsiteY4" fmla="*/ 0 h 543677"/>
                <a:gd name="connsiteX5" fmla="*/ 708098 w 708097"/>
                <a:gd name="connsiteY5" fmla="*/ 271843 h 543677"/>
                <a:gd name="connsiteX6" fmla="*/ 436264 w 708097"/>
                <a:gd name="connsiteY6" fmla="*/ 543677 h 543677"/>
                <a:gd name="connsiteX7" fmla="*/ 271843 w 708097"/>
                <a:gd name="connsiteY7" fmla="*/ 147190 h 543677"/>
                <a:gd name="connsiteX8" fmla="*/ 147190 w 708097"/>
                <a:gd name="connsiteY8" fmla="*/ 271843 h 543677"/>
                <a:gd name="connsiteX9" fmla="*/ 271843 w 708097"/>
                <a:gd name="connsiteY9" fmla="*/ 396497 h 543677"/>
                <a:gd name="connsiteX10" fmla="*/ 436273 w 708097"/>
                <a:gd name="connsiteY10" fmla="*/ 396497 h 543677"/>
                <a:gd name="connsiteX11" fmla="*/ 560927 w 708097"/>
                <a:gd name="connsiteY11" fmla="*/ 271843 h 543677"/>
                <a:gd name="connsiteX12" fmla="*/ 436273 w 708097"/>
                <a:gd name="connsiteY12" fmla="*/ 147190 h 5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8097" h="543677">
                  <a:moveTo>
                    <a:pt x="436264" y="543677"/>
                  </a:moveTo>
                  <a:lnTo>
                    <a:pt x="271834" y="543677"/>
                  </a:lnTo>
                  <a:cubicBezTo>
                    <a:pt x="121948" y="543677"/>
                    <a:pt x="0" y="421729"/>
                    <a:pt x="0" y="271843"/>
                  </a:cubicBezTo>
                  <a:cubicBezTo>
                    <a:pt x="0" y="121949"/>
                    <a:pt x="121948" y="0"/>
                    <a:pt x="271834" y="0"/>
                  </a:cubicBezTo>
                  <a:lnTo>
                    <a:pt x="436264" y="0"/>
                  </a:lnTo>
                  <a:cubicBezTo>
                    <a:pt x="586149" y="0"/>
                    <a:pt x="708098" y="121949"/>
                    <a:pt x="708098" y="271843"/>
                  </a:cubicBezTo>
                  <a:cubicBezTo>
                    <a:pt x="708107" y="421738"/>
                    <a:pt x="586159" y="543677"/>
                    <a:pt x="436264" y="543677"/>
                  </a:cubicBezTo>
                  <a:close/>
                  <a:moveTo>
                    <a:pt x="271843" y="147190"/>
                  </a:moveTo>
                  <a:cubicBezTo>
                    <a:pt x="203111" y="147190"/>
                    <a:pt x="147190" y="203111"/>
                    <a:pt x="147190" y="271843"/>
                  </a:cubicBezTo>
                  <a:cubicBezTo>
                    <a:pt x="147190" y="340576"/>
                    <a:pt x="203102" y="396497"/>
                    <a:pt x="271843" y="396497"/>
                  </a:cubicBezTo>
                  <a:lnTo>
                    <a:pt x="436273" y="396497"/>
                  </a:lnTo>
                  <a:cubicBezTo>
                    <a:pt x="505006" y="396497"/>
                    <a:pt x="560927" y="340576"/>
                    <a:pt x="560927" y="271843"/>
                  </a:cubicBezTo>
                  <a:cubicBezTo>
                    <a:pt x="560927" y="203111"/>
                    <a:pt x="505015" y="147190"/>
                    <a:pt x="436273" y="147190"/>
                  </a:cubicBezTo>
                  <a:close/>
                </a:path>
              </a:pathLst>
            </a:custGeom>
            <a:solidFill>
              <a:schemeClr val="tx1">
                <a:lumMod val="75000"/>
              </a:schemeClr>
            </a:solidFill>
            <a:ln w="9525" cap="flat">
              <a:noFill/>
              <a:prstDash val="solid"/>
              <a:miter/>
            </a:ln>
          </p:spPr>
          <p:txBody>
            <a:bodyPr rtlCol="0" anchor="ctr"/>
            <a:lstStyle/>
            <a:p>
              <a:pPr>
                <a:buClr>
                  <a:srgbClr val="FF0000"/>
                </a:buClr>
              </a:pPr>
              <a:endParaRPr lang="en-US">
                <a:solidFill>
                  <a:srgbClr val="4D4D4F"/>
                </a:solidFill>
                <a:latin typeface="+mn-ea"/>
              </a:endParaRPr>
            </a:p>
          </p:txBody>
        </p:sp>
        <p:sp>
          <p:nvSpPr>
            <p:cNvPr id="31" name="Freeform: Shape 30">
              <a:extLst>
                <a:ext uri="{FF2B5EF4-FFF2-40B4-BE49-F238E27FC236}">
                  <a16:creationId xmlns:a16="http://schemas.microsoft.com/office/drawing/2014/main" id="{5B80B7E9-27DA-4D1A-8598-D333444BA9AF}"/>
                </a:ext>
              </a:extLst>
            </p:cNvPr>
            <p:cNvSpPr/>
            <p:nvPr/>
          </p:nvSpPr>
          <p:spPr>
            <a:xfrm>
              <a:off x="5162227" y="9507485"/>
              <a:ext cx="618182" cy="147180"/>
            </a:xfrm>
            <a:custGeom>
              <a:avLst/>
              <a:gdLst>
                <a:gd name="connsiteX0" fmla="*/ 544592 w 618182"/>
                <a:gd name="connsiteY0" fmla="*/ 147180 h 147180"/>
                <a:gd name="connsiteX1" fmla="*/ 73590 w 618182"/>
                <a:gd name="connsiteY1" fmla="*/ 147180 h 147180"/>
                <a:gd name="connsiteX2" fmla="*/ 0 w 618182"/>
                <a:gd name="connsiteY2" fmla="*/ 73590 h 147180"/>
                <a:gd name="connsiteX3" fmla="*/ 73590 w 618182"/>
                <a:gd name="connsiteY3" fmla="*/ 0 h 147180"/>
                <a:gd name="connsiteX4" fmla="*/ 544592 w 618182"/>
                <a:gd name="connsiteY4" fmla="*/ 0 h 147180"/>
                <a:gd name="connsiteX5" fmla="*/ 618182 w 618182"/>
                <a:gd name="connsiteY5" fmla="*/ 73590 h 147180"/>
                <a:gd name="connsiteX6" fmla="*/ 544592 w 618182"/>
                <a:gd name="connsiteY6" fmla="*/ 147180 h 14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182" h="147180">
                  <a:moveTo>
                    <a:pt x="544592" y="147180"/>
                  </a:moveTo>
                  <a:lnTo>
                    <a:pt x="73590" y="147180"/>
                  </a:lnTo>
                  <a:cubicBezTo>
                    <a:pt x="32938" y="147180"/>
                    <a:pt x="0" y="114233"/>
                    <a:pt x="0" y="73590"/>
                  </a:cubicBezTo>
                  <a:cubicBezTo>
                    <a:pt x="0" y="32947"/>
                    <a:pt x="32947" y="0"/>
                    <a:pt x="73590" y="0"/>
                  </a:cubicBezTo>
                  <a:lnTo>
                    <a:pt x="544592" y="0"/>
                  </a:lnTo>
                  <a:cubicBezTo>
                    <a:pt x="585245" y="0"/>
                    <a:pt x="618182" y="32947"/>
                    <a:pt x="618182" y="73590"/>
                  </a:cubicBezTo>
                  <a:cubicBezTo>
                    <a:pt x="618182" y="114233"/>
                    <a:pt x="585235" y="147180"/>
                    <a:pt x="544592" y="147180"/>
                  </a:cubicBezTo>
                  <a:close/>
                </a:path>
              </a:pathLst>
            </a:custGeom>
            <a:solidFill>
              <a:schemeClr val="tx1">
                <a:lumMod val="75000"/>
              </a:schemeClr>
            </a:solidFill>
            <a:ln w="9525" cap="flat">
              <a:noFill/>
              <a:prstDash val="solid"/>
              <a:miter/>
            </a:ln>
          </p:spPr>
          <p:txBody>
            <a:bodyPr rtlCol="0" anchor="ctr"/>
            <a:lstStyle/>
            <a:p>
              <a:pPr>
                <a:buClr>
                  <a:srgbClr val="FF0000"/>
                </a:buClr>
              </a:pPr>
              <a:endParaRPr lang="en-US">
                <a:solidFill>
                  <a:srgbClr val="4D4D4F"/>
                </a:solidFill>
                <a:latin typeface="+mn-ea"/>
              </a:endParaRPr>
            </a:p>
          </p:txBody>
        </p:sp>
        <p:sp>
          <p:nvSpPr>
            <p:cNvPr id="32" name="Freeform: Shape 31">
              <a:extLst>
                <a:ext uri="{FF2B5EF4-FFF2-40B4-BE49-F238E27FC236}">
                  <a16:creationId xmlns:a16="http://schemas.microsoft.com/office/drawing/2014/main" id="{014B17E1-01C8-4C88-82BD-337D28B7D651}"/>
                </a:ext>
              </a:extLst>
            </p:cNvPr>
            <p:cNvSpPr/>
            <p:nvPr/>
          </p:nvSpPr>
          <p:spPr>
            <a:xfrm>
              <a:off x="3970374" y="9874235"/>
              <a:ext cx="543667" cy="708097"/>
            </a:xfrm>
            <a:custGeom>
              <a:avLst/>
              <a:gdLst>
                <a:gd name="connsiteX0" fmla="*/ 271834 w 543667"/>
                <a:gd name="connsiteY0" fmla="*/ 708098 h 708097"/>
                <a:gd name="connsiteX1" fmla="*/ 0 w 543667"/>
                <a:gd name="connsiteY1" fmla="*/ 436264 h 708097"/>
                <a:gd name="connsiteX2" fmla="*/ 0 w 543667"/>
                <a:gd name="connsiteY2" fmla="*/ 271834 h 708097"/>
                <a:gd name="connsiteX3" fmla="*/ 271834 w 543667"/>
                <a:gd name="connsiteY3" fmla="*/ 0 h 708097"/>
                <a:gd name="connsiteX4" fmla="*/ 543668 w 543667"/>
                <a:gd name="connsiteY4" fmla="*/ 271834 h 708097"/>
                <a:gd name="connsiteX5" fmla="*/ 543668 w 543667"/>
                <a:gd name="connsiteY5" fmla="*/ 436264 h 708097"/>
                <a:gd name="connsiteX6" fmla="*/ 271834 w 543667"/>
                <a:gd name="connsiteY6" fmla="*/ 708098 h 708097"/>
                <a:gd name="connsiteX7" fmla="*/ 271834 w 543667"/>
                <a:gd name="connsiteY7" fmla="*/ 147180 h 708097"/>
                <a:gd name="connsiteX8" fmla="*/ 147180 w 543667"/>
                <a:gd name="connsiteY8" fmla="*/ 271834 h 708097"/>
                <a:gd name="connsiteX9" fmla="*/ 147180 w 543667"/>
                <a:gd name="connsiteY9" fmla="*/ 436264 h 708097"/>
                <a:gd name="connsiteX10" fmla="*/ 271834 w 543667"/>
                <a:gd name="connsiteY10" fmla="*/ 560918 h 708097"/>
                <a:gd name="connsiteX11" fmla="*/ 396488 w 543667"/>
                <a:gd name="connsiteY11" fmla="*/ 436264 h 708097"/>
                <a:gd name="connsiteX12" fmla="*/ 396488 w 543667"/>
                <a:gd name="connsiteY12" fmla="*/ 271834 h 708097"/>
                <a:gd name="connsiteX13" fmla="*/ 271834 w 543667"/>
                <a:gd name="connsiteY13" fmla="*/ 147180 h 70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667" h="708097">
                  <a:moveTo>
                    <a:pt x="271834" y="708098"/>
                  </a:moveTo>
                  <a:cubicBezTo>
                    <a:pt x="121949" y="708098"/>
                    <a:pt x="0" y="586149"/>
                    <a:pt x="0" y="436264"/>
                  </a:cubicBezTo>
                  <a:lnTo>
                    <a:pt x="0" y="271834"/>
                  </a:lnTo>
                  <a:cubicBezTo>
                    <a:pt x="0" y="121948"/>
                    <a:pt x="121949" y="0"/>
                    <a:pt x="271834" y="0"/>
                  </a:cubicBezTo>
                  <a:cubicBezTo>
                    <a:pt x="421719" y="0"/>
                    <a:pt x="543668" y="121948"/>
                    <a:pt x="543668" y="271834"/>
                  </a:cubicBezTo>
                  <a:lnTo>
                    <a:pt x="543668" y="436264"/>
                  </a:lnTo>
                  <a:cubicBezTo>
                    <a:pt x="543668" y="586149"/>
                    <a:pt x="421719" y="708098"/>
                    <a:pt x="271834" y="708098"/>
                  </a:cubicBezTo>
                  <a:close/>
                  <a:moveTo>
                    <a:pt x="271834" y="147180"/>
                  </a:moveTo>
                  <a:cubicBezTo>
                    <a:pt x="203102" y="147180"/>
                    <a:pt x="147180" y="203102"/>
                    <a:pt x="147180" y="271834"/>
                  </a:cubicBezTo>
                  <a:lnTo>
                    <a:pt x="147180" y="436264"/>
                  </a:lnTo>
                  <a:cubicBezTo>
                    <a:pt x="147180" y="504996"/>
                    <a:pt x="203092" y="560918"/>
                    <a:pt x="271834" y="560918"/>
                  </a:cubicBezTo>
                  <a:cubicBezTo>
                    <a:pt x="340566" y="560918"/>
                    <a:pt x="396488" y="504996"/>
                    <a:pt x="396488" y="436264"/>
                  </a:cubicBezTo>
                  <a:lnTo>
                    <a:pt x="396488" y="271834"/>
                  </a:lnTo>
                  <a:cubicBezTo>
                    <a:pt x="396488" y="203102"/>
                    <a:pt x="340566" y="147180"/>
                    <a:pt x="271834" y="147180"/>
                  </a:cubicBezTo>
                  <a:close/>
                </a:path>
              </a:pathLst>
            </a:custGeom>
            <a:solidFill>
              <a:schemeClr val="tx1">
                <a:lumMod val="75000"/>
              </a:schemeClr>
            </a:solidFill>
            <a:ln w="9525" cap="flat">
              <a:noFill/>
              <a:prstDash val="solid"/>
              <a:miter/>
            </a:ln>
          </p:spPr>
          <p:txBody>
            <a:bodyPr rtlCol="0" anchor="ctr"/>
            <a:lstStyle/>
            <a:p>
              <a:pPr>
                <a:buClr>
                  <a:srgbClr val="FF0000"/>
                </a:buClr>
              </a:pPr>
              <a:endParaRPr lang="en-US">
                <a:solidFill>
                  <a:srgbClr val="4D4D4F"/>
                </a:solidFill>
                <a:latin typeface="+mn-ea"/>
              </a:endParaRPr>
            </a:p>
          </p:txBody>
        </p:sp>
        <p:sp>
          <p:nvSpPr>
            <p:cNvPr id="33" name="Freeform: Shape 32">
              <a:extLst>
                <a:ext uri="{FF2B5EF4-FFF2-40B4-BE49-F238E27FC236}">
                  <a16:creationId xmlns:a16="http://schemas.microsoft.com/office/drawing/2014/main" id="{786A8248-4E35-4AA3-B1B4-AC3F9A464854}"/>
                </a:ext>
              </a:extLst>
            </p:cNvPr>
            <p:cNvSpPr/>
            <p:nvPr/>
          </p:nvSpPr>
          <p:spPr>
            <a:xfrm>
              <a:off x="4168617" y="10341103"/>
              <a:ext cx="147180" cy="403907"/>
            </a:xfrm>
            <a:custGeom>
              <a:avLst/>
              <a:gdLst>
                <a:gd name="connsiteX0" fmla="*/ 73590 w 147180"/>
                <a:gd name="connsiteY0" fmla="*/ 403908 h 403907"/>
                <a:gd name="connsiteX1" fmla="*/ 0 w 147180"/>
                <a:gd name="connsiteY1" fmla="*/ 330318 h 403907"/>
                <a:gd name="connsiteX2" fmla="*/ 0 w 147180"/>
                <a:gd name="connsiteY2" fmla="*/ 73590 h 403907"/>
                <a:gd name="connsiteX3" fmla="*/ 73590 w 147180"/>
                <a:gd name="connsiteY3" fmla="*/ 0 h 403907"/>
                <a:gd name="connsiteX4" fmla="*/ 147180 w 147180"/>
                <a:gd name="connsiteY4" fmla="*/ 73590 h 403907"/>
                <a:gd name="connsiteX5" fmla="*/ 147180 w 147180"/>
                <a:gd name="connsiteY5" fmla="*/ 330308 h 403907"/>
                <a:gd name="connsiteX6" fmla="*/ 73590 w 147180"/>
                <a:gd name="connsiteY6" fmla="*/ 403908 h 40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180" h="403907">
                  <a:moveTo>
                    <a:pt x="73590" y="403908"/>
                  </a:moveTo>
                  <a:cubicBezTo>
                    <a:pt x="32937" y="403908"/>
                    <a:pt x="0" y="370961"/>
                    <a:pt x="0" y="330318"/>
                  </a:cubicBezTo>
                  <a:lnTo>
                    <a:pt x="0" y="73590"/>
                  </a:lnTo>
                  <a:cubicBezTo>
                    <a:pt x="0" y="32947"/>
                    <a:pt x="32947" y="0"/>
                    <a:pt x="73590" y="0"/>
                  </a:cubicBezTo>
                  <a:cubicBezTo>
                    <a:pt x="114233" y="0"/>
                    <a:pt x="147180" y="32947"/>
                    <a:pt x="147180" y="73590"/>
                  </a:cubicBezTo>
                  <a:lnTo>
                    <a:pt x="147180" y="330308"/>
                  </a:lnTo>
                  <a:cubicBezTo>
                    <a:pt x="147180" y="370961"/>
                    <a:pt x="114243" y="403908"/>
                    <a:pt x="73590" y="403908"/>
                  </a:cubicBezTo>
                  <a:close/>
                </a:path>
              </a:pathLst>
            </a:custGeom>
            <a:solidFill>
              <a:schemeClr val="tx1">
                <a:lumMod val="75000"/>
              </a:schemeClr>
            </a:solidFill>
            <a:ln w="9525" cap="flat">
              <a:noFill/>
              <a:prstDash val="solid"/>
              <a:miter/>
            </a:ln>
          </p:spPr>
          <p:txBody>
            <a:bodyPr rtlCol="0" anchor="ctr"/>
            <a:lstStyle/>
            <a:p>
              <a:pPr>
                <a:buClr>
                  <a:srgbClr val="FF0000"/>
                </a:buClr>
              </a:pPr>
              <a:endParaRPr lang="en-US">
                <a:solidFill>
                  <a:srgbClr val="4D4D4F"/>
                </a:solidFill>
                <a:latin typeface="+mn-ea"/>
              </a:endParaRPr>
            </a:p>
          </p:txBody>
        </p:sp>
        <p:sp>
          <p:nvSpPr>
            <p:cNvPr id="34" name="Freeform: Shape 33">
              <a:extLst>
                <a:ext uri="{FF2B5EF4-FFF2-40B4-BE49-F238E27FC236}">
                  <a16:creationId xmlns:a16="http://schemas.microsoft.com/office/drawing/2014/main" id="{B568EE63-6BB3-40A8-869A-D2A7FF18C6AB}"/>
                </a:ext>
              </a:extLst>
            </p:cNvPr>
            <p:cNvSpPr/>
            <p:nvPr/>
          </p:nvSpPr>
          <p:spPr>
            <a:xfrm>
              <a:off x="3112085" y="9309231"/>
              <a:ext cx="708107" cy="543677"/>
            </a:xfrm>
            <a:custGeom>
              <a:avLst/>
              <a:gdLst>
                <a:gd name="connsiteX0" fmla="*/ 436274 w 708107"/>
                <a:gd name="connsiteY0" fmla="*/ 543677 h 543677"/>
                <a:gd name="connsiteX1" fmla="*/ 271843 w 708107"/>
                <a:gd name="connsiteY1" fmla="*/ 543677 h 543677"/>
                <a:gd name="connsiteX2" fmla="*/ 0 w 708107"/>
                <a:gd name="connsiteY2" fmla="*/ 271843 h 543677"/>
                <a:gd name="connsiteX3" fmla="*/ 271843 w 708107"/>
                <a:gd name="connsiteY3" fmla="*/ 0 h 543677"/>
                <a:gd name="connsiteX4" fmla="*/ 436274 w 708107"/>
                <a:gd name="connsiteY4" fmla="*/ 0 h 543677"/>
                <a:gd name="connsiteX5" fmla="*/ 708108 w 708107"/>
                <a:gd name="connsiteY5" fmla="*/ 271843 h 543677"/>
                <a:gd name="connsiteX6" fmla="*/ 436274 w 708107"/>
                <a:gd name="connsiteY6" fmla="*/ 543677 h 543677"/>
                <a:gd name="connsiteX7" fmla="*/ 271843 w 708107"/>
                <a:gd name="connsiteY7" fmla="*/ 147190 h 543677"/>
                <a:gd name="connsiteX8" fmla="*/ 147180 w 708107"/>
                <a:gd name="connsiteY8" fmla="*/ 271843 h 543677"/>
                <a:gd name="connsiteX9" fmla="*/ 271843 w 708107"/>
                <a:gd name="connsiteY9" fmla="*/ 396497 h 543677"/>
                <a:gd name="connsiteX10" fmla="*/ 436274 w 708107"/>
                <a:gd name="connsiteY10" fmla="*/ 396497 h 543677"/>
                <a:gd name="connsiteX11" fmla="*/ 560927 w 708107"/>
                <a:gd name="connsiteY11" fmla="*/ 271843 h 543677"/>
                <a:gd name="connsiteX12" fmla="*/ 436274 w 708107"/>
                <a:gd name="connsiteY12" fmla="*/ 147190 h 5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8107" h="543677">
                  <a:moveTo>
                    <a:pt x="436274" y="543677"/>
                  </a:moveTo>
                  <a:lnTo>
                    <a:pt x="271843" y="543677"/>
                  </a:lnTo>
                  <a:cubicBezTo>
                    <a:pt x="121949" y="543677"/>
                    <a:pt x="0" y="421729"/>
                    <a:pt x="0" y="271843"/>
                  </a:cubicBezTo>
                  <a:cubicBezTo>
                    <a:pt x="0" y="121949"/>
                    <a:pt x="121949" y="0"/>
                    <a:pt x="271843" y="0"/>
                  </a:cubicBezTo>
                  <a:lnTo>
                    <a:pt x="436274" y="0"/>
                  </a:lnTo>
                  <a:cubicBezTo>
                    <a:pt x="586159" y="0"/>
                    <a:pt x="708108" y="121949"/>
                    <a:pt x="708108" y="271843"/>
                  </a:cubicBezTo>
                  <a:cubicBezTo>
                    <a:pt x="708108" y="421738"/>
                    <a:pt x="586159" y="543677"/>
                    <a:pt x="436274" y="543677"/>
                  </a:cubicBezTo>
                  <a:close/>
                  <a:moveTo>
                    <a:pt x="271843" y="147190"/>
                  </a:moveTo>
                  <a:cubicBezTo>
                    <a:pt x="203111" y="147190"/>
                    <a:pt x="147180" y="203111"/>
                    <a:pt x="147180" y="271843"/>
                  </a:cubicBezTo>
                  <a:cubicBezTo>
                    <a:pt x="147180" y="340576"/>
                    <a:pt x="203102" y="396497"/>
                    <a:pt x="271843" y="396497"/>
                  </a:cubicBezTo>
                  <a:lnTo>
                    <a:pt x="436274" y="396497"/>
                  </a:lnTo>
                  <a:cubicBezTo>
                    <a:pt x="505006" y="396497"/>
                    <a:pt x="560927" y="340576"/>
                    <a:pt x="560927" y="271843"/>
                  </a:cubicBezTo>
                  <a:cubicBezTo>
                    <a:pt x="560927" y="203111"/>
                    <a:pt x="505015" y="147190"/>
                    <a:pt x="436274" y="147190"/>
                  </a:cubicBezTo>
                  <a:close/>
                </a:path>
              </a:pathLst>
            </a:custGeom>
            <a:solidFill>
              <a:schemeClr val="tx1">
                <a:lumMod val="75000"/>
              </a:schemeClr>
            </a:solidFill>
            <a:ln w="9525" cap="flat">
              <a:noFill/>
              <a:prstDash val="solid"/>
              <a:miter/>
            </a:ln>
          </p:spPr>
          <p:txBody>
            <a:bodyPr rtlCol="0" anchor="ctr"/>
            <a:lstStyle/>
            <a:p>
              <a:pPr>
                <a:buClr>
                  <a:srgbClr val="FF0000"/>
                </a:buClr>
              </a:pPr>
              <a:endParaRPr lang="en-US">
                <a:solidFill>
                  <a:srgbClr val="4D4D4F"/>
                </a:solidFill>
                <a:latin typeface="+mn-ea"/>
              </a:endParaRPr>
            </a:p>
          </p:txBody>
        </p:sp>
        <p:sp>
          <p:nvSpPr>
            <p:cNvPr id="35" name="Freeform: Shape 34">
              <a:extLst>
                <a:ext uri="{FF2B5EF4-FFF2-40B4-BE49-F238E27FC236}">
                  <a16:creationId xmlns:a16="http://schemas.microsoft.com/office/drawing/2014/main" id="{3AE53D15-8A2E-4B05-BBF5-0ADD693684E4}"/>
                </a:ext>
              </a:extLst>
            </p:cNvPr>
            <p:cNvSpPr/>
            <p:nvPr/>
          </p:nvSpPr>
          <p:spPr>
            <a:xfrm>
              <a:off x="2206010" y="9309231"/>
              <a:ext cx="708098" cy="543677"/>
            </a:xfrm>
            <a:custGeom>
              <a:avLst/>
              <a:gdLst>
                <a:gd name="connsiteX0" fmla="*/ 436255 w 708098"/>
                <a:gd name="connsiteY0" fmla="*/ 543677 h 543677"/>
                <a:gd name="connsiteX1" fmla="*/ 271834 w 708098"/>
                <a:gd name="connsiteY1" fmla="*/ 543677 h 543677"/>
                <a:gd name="connsiteX2" fmla="*/ 0 w 708098"/>
                <a:gd name="connsiteY2" fmla="*/ 271843 h 543677"/>
                <a:gd name="connsiteX3" fmla="*/ 271834 w 708098"/>
                <a:gd name="connsiteY3" fmla="*/ 0 h 543677"/>
                <a:gd name="connsiteX4" fmla="*/ 436264 w 708098"/>
                <a:gd name="connsiteY4" fmla="*/ 0 h 543677"/>
                <a:gd name="connsiteX5" fmla="*/ 708098 w 708098"/>
                <a:gd name="connsiteY5" fmla="*/ 271843 h 543677"/>
                <a:gd name="connsiteX6" fmla="*/ 436255 w 708098"/>
                <a:gd name="connsiteY6" fmla="*/ 543677 h 543677"/>
                <a:gd name="connsiteX7" fmla="*/ 271834 w 708098"/>
                <a:gd name="connsiteY7" fmla="*/ 147190 h 543677"/>
                <a:gd name="connsiteX8" fmla="*/ 147180 w 708098"/>
                <a:gd name="connsiteY8" fmla="*/ 271843 h 543677"/>
                <a:gd name="connsiteX9" fmla="*/ 271834 w 708098"/>
                <a:gd name="connsiteY9" fmla="*/ 396497 h 543677"/>
                <a:gd name="connsiteX10" fmla="*/ 436264 w 708098"/>
                <a:gd name="connsiteY10" fmla="*/ 396497 h 543677"/>
                <a:gd name="connsiteX11" fmla="*/ 560918 w 708098"/>
                <a:gd name="connsiteY11" fmla="*/ 271843 h 543677"/>
                <a:gd name="connsiteX12" fmla="*/ 436264 w 708098"/>
                <a:gd name="connsiteY12" fmla="*/ 147190 h 5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8098" h="543677">
                  <a:moveTo>
                    <a:pt x="436255" y="543677"/>
                  </a:moveTo>
                  <a:lnTo>
                    <a:pt x="271834" y="543677"/>
                  </a:lnTo>
                  <a:cubicBezTo>
                    <a:pt x="121949" y="543677"/>
                    <a:pt x="0" y="421729"/>
                    <a:pt x="0" y="271843"/>
                  </a:cubicBezTo>
                  <a:cubicBezTo>
                    <a:pt x="0" y="121949"/>
                    <a:pt x="121949" y="0"/>
                    <a:pt x="271834" y="0"/>
                  </a:cubicBezTo>
                  <a:lnTo>
                    <a:pt x="436264" y="0"/>
                  </a:lnTo>
                  <a:cubicBezTo>
                    <a:pt x="586149" y="0"/>
                    <a:pt x="708098" y="121949"/>
                    <a:pt x="708098" y="271843"/>
                  </a:cubicBezTo>
                  <a:cubicBezTo>
                    <a:pt x="708089" y="421738"/>
                    <a:pt x="586149" y="543677"/>
                    <a:pt x="436255" y="543677"/>
                  </a:cubicBezTo>
                  <a:close/>
                  <a:moveTo>
                    <a:pt x="271834" y="147190"/>
                  </a:moveTo>
                  <a:cubicBezTo>
                    <a:pt x="203102" y="147190"/>
                    <a:pt x="147180" y="203111"/>
                    <a:pt x="147180" y="271843"/>
                  </a:cubicBezTo>
                  <a:cubicBezTo>
                    <a:pt x="147180" y="340576"/>
                    <a:pt x="203092" y="396497"/>
                    <a:pt x="271834" y="396497"/>
                  </a:cubicBezTo>
                  <a:lnTo>
                    <a:pt x="436264" y="396497"/>
                  </a:lnTo>
                  <a:cubicBezTo>
                    <a:pt x="504996" y="396497"/>
                    <a:pt x="560918" y="340576"/>
                    <a:pt x="560918" y="271843"/>
                  </a:cubicBezTo>
                  <a:cubicBezTo>
                    <a:pt x="560918" y="203111"/>
                    <a:pt x="505006" y="147190"/>
                    <a:pt x="436264" y="147190"/>
                  </a:cubicBezTo>
                  <a:close/>
                </a:path>
              </a:pathLst>
            </a:custGeom>
            <a:solidFill>
              <a:schemeClr val="tx1">
                <a:lumMod val="75000"/>
              </a:schemeClr>
            </a:solidFill>
            <a:ln w="9525" cap="flat">
              <a:noFill/>
              <a:prstDash val="solid"/>
              <a:miter/>
            </a:ln>
          </p:spPr>
          <p:txBody>
            <a:bodyPr rtlCol="0" anchor="ctr"/>
            <a:lstStyle/>
            <a:p>
              <a:pPr>
                <a:buClr>
                  <a:srgbClr val="FF0000"/>
                </a:buClr>
              </a:pPr>
              <a:endParaRPr lang="en-US">
                <a:solidFill>
                  <a:srgbClr val="4D4D4F"/>
                </a:solidFill>
                <a:latin typeface="+mn-ea"/>
              </a:endParaRPr>
            </a:p>
          </p:txBody>
        </p:sp>
        <p:sp>
          <p:nvSpPr>
            <p:cNvPr id="40" name="Freeform: Shape 39">
              <a:extLst>
                <a:ext uri="{FF2B5EF4-FFF2-40B4-BE49-F238E27FC236}">
                  <a16:creationId xmlns:a16="http://schemas.microsoft.com/office/drawing/2014/main" id="{B300D8C5-5111-49A6-8BD9-A4621168771B}"/>
                </a:ext>
              </a:extLst>
            </p:cNvPr>
            <p:cNvSpPr/>
            <p:nvPr/>
          </p:nvSpPr>
          <p:spPr>
            <a:xfrm>
              <a:off x="2704006" y="9507485"/>
              <a:ext cx="618182" cy="147180"/>
            </a:xfrm>
            <a:custGeom>
              <a:avLst/>
              <a:gdLst>
                <a:gd name="connsiteX0" fmla="*/ 544592 w 618182"/>
                <a:gd name="connsiteY0" fmla="*/ 147180 h 147180"/>
                <a:gd name="connsiteX1" fmla="*/ 73590 w 618182"/>
                <a:gd name="connsiteY1" fmla="*/ 147180 h 147180"/>
                <a:gd name="connsiteX2" fmla="*/ 0 w 618182"/>
                <a:gd name="connsiteY2" fmla="*/ 73590 h 147180"/>
                <a:gd name="connsiteX3" fmla="*/ 73590 w 618182"/>
                <a:gd name="connsiteY3" fmla="*/ 0 h 147180"/>
                <a:gd name="connsiteX4" fmla="*/ 544592 w 618182"/>
                <a:gd name="connsiteY4" fmla="*/ 0 h 147180"/>
                <a:gd name="connsiteX5" fmla="*/ 618182 w 618182"/>
                <a:gd name="connsiteY5" fmla="*/ 73590 h 147180"/>
                <a:gd name="connsiteX6" fmla="*/ 544592 w 618182"/>
                <a:gd name="connsiteY6" fmla="*/ 147180 h 14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182" h="147180">
                  <a:moveTo>
                    <a:pt x="544592" y="147180"/>
                  </a:moveTo>
                  <a:lnTo>
                    <a:pt x="73590" y="147180"/>
                  </a:lnTo>
                  <a:cubicBezTo>
                    <a:pt x="32937" y="147180"/>
                    <a:pt x="0" y="114233"/>
                    <a:pt x="0" y="73590"/>
                  </a:cubicBezTo>
                  <a:cubicBezTo>
                    <a:pt x="0" y="32947"/>
                    <a:pt x="32947" y="0"/>
                    <a:pt x="73590" y="0"/>
                  </a:cubicBezTo>
                  <a:lnTo>
                    <a:pt x="544592" y="0"/>
                  </a:lnTo>
                  <a:cubicBezTo>
                    <a:pt x="585245" y="0"/>
                    <a:pt x="618182" y="32947"/>
                    <a:pt x="618182" y="73590"/>
                  </a:cubicBezTo>
                  <a:cubicBezTo>
                    <a:pt x="618182" y="114233"/>
                    <a:pt x="585245" y="147180"/>
                    <a:pt x="544592" y="147180"/>
                  </a:cubicBezTo>
                  <a:close/>
                </a:path>
              </a:pathLst>
            </a:custGeom>
            <a:solidFill>
              <a:schemeClr val="tx1">
                <a:lumMod val="75000"/>
              </a:schemeClr>
            </a:solidFill>
            <a:ln w="9525" cap="flat">
              <a:noFill/>
              <a:prstDash val="solid"/>
              <a:miter/>
            </a:ln>
          </p:spPr>
          <p:txBody>
            <a:bodyPr rtlCol="0" anchor="ctr"/>
            <a:lstStyle/>
            <a:p>
              <a:pPr>
                <a:buClr>
                  <a:srgbClr val="FF0000"/>
                </a:buClr>
              </a:pPr>
              <a:endParaRPr lang="en-US">
                <a:solidFill>
                  <a:srgbClr val="4D4D4F"/>
                </a:solidFill>
                <a:latin typeface="+mn-ea"/>
              </a:endParaRPr>
            </a:p>
          </p:txBody>
        </p:sp>
        <p:grpSp>
          <p:nvGrpSpPr>
            <p:cNvPr id="42" name="Graphic 7">
              <a:extLst>
                <a:ext uri="{FF2B5EF4-FFF2-40B4-BE49-F238E27FC236}">
                  <a16:creationId xmlns:a16="http://schemas.microsoft.com/office/drawing/2014/main" id="{5719E7BE-A20B-458F-81A6-677437D4BE65}"/>
                </a:ext>
              </a:extLst>
            </p:cNvPr>
            <p:cNvGrpSpPr/>
            <p:nvPr/>
          </p:nvGrpSpPr>
          <p:grpSpPr>
            <a:xfrm>
              <a:off x="3746603" y="9214324"/>
              <a:ext cx="991219" cy="733501"/>
              <a:chOff x="3746603" y="9214324"/>
              <a:chExt cx="991219" cy="733501"/>
            </a:xfrm>
          </p:grpSpPr>
          <p:sp>
            <p:nvSpPr>
              <p:cNvPr id="44" name="Freeform: Shape 43">
                <a:extLst>
                  <a:ext uri="{FF2B5EF4-FFF2-40B4-BE49-F238E27FC236}">
                    <a16:creationId xmlns:a16="http://schemas.microsoft.com/office/drawing/2014/main" id="{A2065113-AB1C-4333-AED7-84835E77430D}"/>
                  </a:ext>
                </a:extLst>
              </p:cNvPr>
              <p:cNvSpPr/>
              <p:nvPr/>
            </p:nvSpPr>
            <p:spPr>
              <a:xfrm>
                <a:off x="3746603" y="9214324"/>
                <a:ext cx="991219" cy="733501"/>
              </a:xfrm>
              <a:custGeom>
                <a:avLst/>
                <a:gdLst>
                  <a:gd name="connsiteX0" fmla="*/ 892093 w 991219"/>
                  <a:gd name="connsiteY0" fmla="*/ 733501 h 733501"/>
                  <a:gd name="connsiteX1" fmla="*/ 99117 w 991219"/>
                  <a:gd name="connsiteY1" fmla="*/ 733501 h 733501"/>
                  <a:gd name="connsiteX2" fmla="*/ 0 w 991219"/>
                  <a:gd name="connsiteY2" fmla="*/ 634375 h 733501"/>
                  <a:gd name="connsiteX3" fmla="*/ 0 w 991219"/>
                  <a:gd name="connsiteY3" fmla="*/ 99117 h 733501"/>
                  <a:gd name="connsiteX4" fmla="*/ 99117 w 991219"/>
                  <a:gd name="connsiteY4" fmla="*/ 0 h 733501"/>
                  <a:gd name="connsiteX5" fmla="*/ 892093 w 991219"/>
                  <a:gd name="connsiteY5" fmla="*/ 0 h 733501"/>
                  <a:gd name="connsiteX6" fmla="*/ 991219 w 991219"/>
                  <a:gd name="connsiteY6" fmla="*/ 99117 h 733501"/>
                  <a:gd name="connsiteX7" fmla="*/ 991219 w 991219"/>
                  <a:gd name="connsiteY7" fmla="*/ 634375 h 733501"/>
                  <a:gd name="connsiteX8" fmla="*/ 892093 w 991219"/>
                  <a:gd name="connsiteY8" fmla="*/ 733501 h 73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1219" h="733501">
                    <a:moveTo>
                      <a:pt x="892093" y="733501"/>
                    </a:moveTo>
                    <a:lnTo>
                      <a:pt x="99117" y="733501"/>
                    </a:lnTo>
                    <a:cubicBezTo>
                      <a:pt x="44377" y="733501"/>
                      <a:pt x="0" y="689124"/>
                      <a:pt x="0" y="634375"/>
                    </a:cubicBezTo>
                    <a:lnTo>
                      <a:pt x="0" y="99117"/>
                    </a:lnTo>
                    <a:cubicBezTo>
                      <a:pt x="0" y="44377"/>
                      <a:pt x="44377" y="0"/>
                      <a:pt x="99117" y="0"/>
                    </a:cubicBezTo>
                    <a:lnTo>
                      <a:pt x="892093" y="0"/>
                    </a:lnTo>
                    <a:cubicBezTo>
                      <a:pt x="946832" y="0"/>
                      <a:pt x="991219" y="44377"/>
                      <a:pt x="991219" y="99117"/>
                    </a:cubicBezTo>
                    <a:lnTo>
                      <a:pt x="991219" y="634375"/>
                    </a:lnTo>
                    <a:cubicBezTo>
                      <a:pt x="991219" y="689124"/>
                      <a:pt x="946832" y="733501"/>
                      <a:pt x="892093" y="733501"/>
                    </a:cubicBezTo>
                    <a:close/>
                  </a:path>
                </a:pathLst>
              </a:custGeom>
              <a:gradFill>
                <a:gsLst>
                  <a:gs pos="91667">
                    <a:schemeClr val="accent2"/>
                  </a:gs>
                  <a:gs pos="0">
                    <a:schemeClr val="bg2">
                      <a:lumMod val="50000"/>
                    </a:schemeClr>
                  </a:gs>
                  <a:gs pos="67000">
                    <a:schemeClr val="accent1"/>
                  </a:gs>
                  <a:gs pos="21000">
                    <a:schemeClr val="bg2">
                      <a:lumMod val="75000"/>
                    </a:schemeClr>
                  </a:gs>
                </a:gsLst>
                <a:path path="circle">
                  <a:fillToRect l="100000" b="100000"/>
                </a:path>
              </a:gradFill>
              <a:ln w="28575" algn="ctr">
                <a:noFill/>
                <a:miter lim="800000"/>
                <a:headEnd/>
                <a:tailEnd/>
              </a:ln>
              <a:effectLst>
                <a:outerShdw blurRad="76200" dist="50800" dir="2700000" algn="tl" rotWithShape="0">
                  <a:schemeClr val="bg1">
                    <a:lumMod val="50000"/>
                    <a:alpha val="40000"/>
                  </a:scheme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fontAlgn="auto">
                  <a:lnSpc>
                    <a:spcPct val="80000"/>
                  </a:lnSpc>
                  <a:spcBef>
                    <a:spcPts val="0"/>
                  </a:spcBef>
                  <a:spcAft>
                    <a:spcPts val="0"/>
                  </a:spcAft>
                  <a:buClr>
                    <a:srgbClr val="72183E"/>
                  </a:buClr>
                  <a:buSzPct val="115000"/>
                </a:pPr>
                <a:endParaRPr lang="en-US" sz="6000" kern="0" dirty="0">
                  <a:solidFill>
                    <a:srgbClr val="FFFFFF"/>
                  </a:solidFill>
                  <a:latin typeface="+mn-ea"/>
                </a:endParaRPr>
              </a:p>
            </p:txBody>
          </p:sp>
          <p:sp>
            <p:nvSpPr>
              <p:cNvPr id="50" name="Freeform: Shape 49">
                <a:extLst>
                  <a:ext uri="{FF2B5EF4-FFF2-40B4-BE49-F238E27FC236}">
                    <a16:creationId xmlns:a16="http://schemas.microsoft.com/office/drawing/2014/main" id="{478F19B3-73D8-4CCC-B130-BC4D08027FF0}"/>
                  </a:ext>
                </a:extLst>
              </p:cNvPr>
              <p:cNvSpPr/>
              <p:nvPr/>
            </p:nvSpPr>
            <p:spPr>
              <a:xfrm>
                <a:off x="4460273" y="9214324"/>
                <a:ext cx="277548" cy="733501"/>
              </a:xfrm>
              <a:custGeom>
                <a:avLst/>
                <a:gdLst>
                  <a:gd name="connsiteX0" fmla="*/ 178422 w 277548"/>
                  <a:gd name="connsiteY0" fmla="*/ 0 h 733501"/>
                  <a:gd name="connsiteX1" fmla="*/ 0 w 277548"/>
                  <a:gd name="connsiteY1" fmla="*/ 0 h 733501"/>
                  <a:gd name="connsiteX2" fmla="*/ 99117 w 277548"/>
                  <a:gd name="connsiteY2" fmla="*/ 99117 h 733501"/>
                  <a:gd name="connsiteX3" fmla="*/ 99117 w 277548"/>
                  <a:gd name="connsiteY3" fmla="*/ 634375 h 733501"/>
                  <a:gd name="connsiteX4" fmla="*/ 0 w 277548"/>
                  <a:gd name="connsiteY4" fmla="*/ 733501 h 733501"/>
                  <a:gd name="connsiteX5" fmla="*/ 178422 w 277548"/>
                  <a:gd name="connsiteY5" fmla="*/ 733501 h 733501"/>
                  <a:gd name="connsiteX6" fmla="*/ 277549 w 277548"/>
                  <a:gd name="connsiteY6" fmla="*/ 634375 h 733501"/>
                  <a:gd name="connsiteX7" fmla="*/ 277549 w 277548"/>
                  <a:gd name="connsiteY7" fmla="*/ 99117 h 733501"/>
                  <a:gd name="connsiteX8" fmla="*/ 178422 w 277548"/>
                  <a:gd name="connsiteY8" fmla="*/ 0 h 73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548" h="733501">
                    <a:moveTo>
                      <a:pt x="178422" y="0"/>
                    </a:moveTo>
                    <a:lnTo>
                      <a:pt x="0" y="0"/>
                    </a:lnTo>
                    <a:cubicBezTo>
                      <a:pt x="54740" y="0"/>
                      <a:pt x="99117" y="44377"/>
                      <a:pt x="99117" y="99117"/>
                    </a:cubicBezTo>
                    <a:lnTo>
                      <a:pt x="99117" y="634375"/>
                    </a:lnTo>
                    <a:cubicBezTo>
                      <a:pt x="99117" y="689115"/>
                      <a:pt x="54740" y="733501"/>
                      <a:pt x="0" y="733501"/>
                    </a:cubicBezTo>
                    <a:lnTo>
                      <a:pt x="178422" y="733501"/>
                    </a:lnTo>
                    <a:cubicBezTo>
                      <a:pt x="233162" y="733501"/>
                      <a:pt x="277549" y="689124"/>
                      <a:pt x="277549" y="634375"/>
                    </a:cubicBezTo>
                    <a:lnTo>
                      <a:pt x="277549" y="99117"/>
                    </a:lnTo>
                    <a:cubicBezTo>
                      <a:pt x="277549" y="44377"/>
                      <a:pt x="233162" y="0"/>
                      <a:pt x="178422" y="0"/>
                    </a:cubicBezTo>
                    <a:close/>
                  </a:path>
                </a:pathLst>
              </a:custGeom>
              <a:gradFill>
                <a:gsLst>
                  <a:gs pos="91667">
                    <a:schemeClr val="accent2"/>
                  </a:gs>
                  <a:gs pos="0">
                    <a:schemeClr val="bg2">
                      <a:lumMod val="50000"/>
                    </a:schemeClr>
                  </a:gs>
                  <a:gs pos="67000">
                    <a:schemeClr val="accent1"/>
                  </a:gs>
                  <a:gs pos="21000">
                    <a:schemeClr val="bg2">
                      <a:lumMod val="75000"/>
                    </a:schemeClr>
                  </a:gs>
                </a:gsLst>
                <a:path path="circle">
                  <a:fillToRect l="100000" b="100000"/>
                </a:path>
              </a:gradFill>
              <a:ln w="28575" algn="ctr">
                <a:noFill/>
                <a:miter lim="800000"/>
                <a:headEnd/>
                <a:tailEnd/>
              </a:ln>
              <a:effectLst>
                <a:outerShdw blurRad="76200" dist="50800" dir="2700000" algn="tl" rotWithShape="0">
                  <a:schemeClr val="bg1">
                    <a:lumMod val="50000"/>
                    <a:alpha val="40000"/>
                  </a:scheme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fontAlgn="auto">
                  <a:lnSpc>
                    <a:spcPct val="80000"/>
                  </a:lnSpc>
                  <a:spcBef>
                    <a:spcPts val="0"/>
                  </a:spcBef>
                  <a:spcAft>
                    <a:spcPts val="0"/>
                  </a:spcAft>
                  <a:buClr>
                    <a:srgbClr val="72183E"/>
                  </a:buClr>
                  <a:buSzPct val="115000"/>
                </a:pPr>
                <a:endParaRPr lang="en-US" sz="6000" kern="0" dirty="0">
                  <a:solidFill>
                    <a:srgbClr val="FFFFFF"/>
                  </a:solidFill>
                  <a:latin typeface="+mn-ea"/>
                </a:endParaRPr>
              </a:p>
            </p:txBody>
          </p:sp>
          <p:sp>
            <p:nvSpPr>
              <p:cNvPr id="59" name="Freeform: Shape 58">
                <a:extLst>
                  <a:ext uri="{FF2B5EF4-FFF2-40B4-BE49-F238E27FC236}">
                    <a16:creationId xmlns:a16="http://schemas.microsoft.com/office/drawing/2014/main" id="{F30E5BE7-335D-44D8-B49A-29CA69AA558E}"/>
                  </a:ext>
                </a:extLst>
              </p:cNvPr>
              <p:cNvSpPr/>
              <p:nvPr/>
            </p:nvSpPr>
            <p:spPr>
              <a:xfrm>
                <a:off x="4113353" y="9452221"/>
                <a:ext cx="257708" cy="257708"/>
              </a:xfrm>
              <a:custGeom>
                <a:avLst/>
                <a:gdLst>
                  <a:gd name="connsiteX0" fmla="*/ 257709 w 257708"/>
                  <a:gd name="connsiteY0" fmla="*/ 128854 h 257708"/>
                  <a:gd name="connsiteX1" fmla="*/ 128854 w 257708"/>
                  <a:gd name="connsiteY1" fmla="*/ 257708 h 257708"/>
                  <a:gd name="connsiteX2" fmla="*/ 0 w 257708"/>
                  <a:gd name="connsiteY2" fmla="*/ 128854 h 257708"/>
                  <a:gd name="connsiteX3" fmla="*/ 128854 w 257708"/>
                  <a:gd name="connsiteY3" fmla="*/ 0 h 257708"/>
                  <a:gd name="connsiteX4" fmla="*/ 257709 w 257708"/>
                  <a:gd name="connsiteY4" fmla="*/ 128854 h 257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08" h="257708">
                    <a:moveTo>
                      <a:pt x="257709" y="128854"/>
                    </a:moveTo>
                    <a:cubicBezTo>
                      <a:pt x="257709" y="200018"/>
                      <a:pt x="200018" y="257708"/>
                      <a:pt x="128854" y="257708"/>
                    </a:cubicBezTo>
                    <a:cubicBezTo>
                      <a:pt x="57690" y="257708"/>
                      <a:pt x="0" y="200018"/>
                      <a:pt x="0" y="128854"/>
                    </a:cubicBezTo>
                    <a:cubicBezTo>
                      <a:pt x="0" y="57690"/>
                      <a:pt x="57690" y="0"/>
                      <a:pt x="128854" y="0"/>
                    </a:cubicBezTo>
                    <a:cubicBezTo>
                      <a:pt x="200018" y="0"/>
                      <a:pt x="257709" y="57690"/>
                      <a:pt x="257709" y="128854"/>
                    </a:cubicBezTo>
                    <a:close/>
                  </a:path>
                </a:pathLst>
              </a:custGeom>
              <a:solidFill>
                <a:schemeClr val="bg1"/>
              </a:solidFill>
              <a:ln w="28575" algn="ctr">
                <a:noFill/>
                <a:miter lim="800000"/>
                <a:headEnd/>
                <a:tailEnd/>
              </a:ln>
              <a:effectLst>
                <a:outerShdw blurRad="76200" dist="50800" dir="2700000" algn="tl" rotWithShape="0">
                  <a:schemeClr val="bg1">
                    <a:lumMod val="50000"/>
                    <a:alpha val="40000"/>
                  </a:scheme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fontAlgn="auto">
                  <a:lnSpc>
                    <a:spcPct val="80000"/>
                  </a:lnSpc>
                  <a:spcBef>
                    <a:spcPts val="0"/>
                  </a:spcBef>
                  <a:spcAft>
                    <a:spcPts val="0"/>
                  </a:spcAft>
                  <a:buClr>
                    <a:srgbClr val="72183E"/>
                  </a:buClr>
                  <a:buSzPct val="115000"/>
                </a:pPr>
                <a:endParaRPr lang="en-US" sz="6000" kern="0" dirty="0">
                  <a:solidFill>
                    <a:srgbClr val="FFFFFF"/>
                  </a:solidFill>
                  <a:latin typeface="+mn-ea"/>
                </a:endParaRPr>
              </a:p>
            </p:txBody>
          </p:sp>
        </p:grpSp>
        <p:sp>
          <p:nvSpPr>
            <p:cNvPr id="60" name="Freeform: Shape 59">
              <a:extLst>
                <a:ext uri="{FF2B5EF4-FFF2-40B4-BE49-F238E27FC236}">
                  <a16:creationId xmlns:a16="http://schemas.microsoft.com/office/drawing/2014/main" id="{61C80475-4B57-4FA8-96B6-E66F2D2F3360}"/>
                </a:ext>
              </a:extLst>
            </p:cNvPr>
            <p:cNvSpPr/>
            <p:nvPr/>
          </p:nvSpPr>
          <p:spPr>
            <a:xfrm>
              <a:off x="3851425" y="8436960"/>
              <a:ext cx="781564" cy="777363"/>
            </a:xfrm>
            <a:custGeom>
              <a:avLst/>
              <a:gdLst>
                <a:gd name="connsiteX0" fmla="*/ 781564 w 781564"/>
                <a:gd name="connsiteY0" fmla="*/ 777364 h 777363"/>
                <a:gd name="connsiteX1" fmla="*/ 634375 w 781564"/>
                <a:gd name="connsiteY1" fmla="*/ 777364 h 777363"/>
                <a:gd name="connsiteX2" fmla="*/ 634375 w 781564"/>
                <a:gd name="connsiteY2" fmla="*/ 390782 h 777363"/>
                <a:gd name="connsiteX3" fmla="*/ 390782 w 781564"/>
                <a:gd name="connsiteY3" fmla="*/ 147190 h 777363"/>
                <a:gd name="connsiteX4" fmla="*/ 147190 w 781564"/>
                <a:gd name="connsiteY4" fmla="*/ 390782 h 777363"/>
                <a:gd name="connsiteX5" fmla="*/ 147190 w 781564"/>
                <a:gd name="connsiteY5" fmla="*/ 777364 h 777363"/>
                <a:gd name="connsiteX6" fmla="*/ 0 w 781564"/>
                <a:gd name="connsiteY6" fmla="*/ 777364 h 777363"/>
                <a:gd name="connsiteX7" fmla="*/ 0 w 781564"/>
                <a:gd name="connsiteY7" fmla="*/ 390782 h 777363"/>
                <a:gd name="connsiteX8" fmla="*/ 390782 w 781564"/>
                <a:gd name="connsiteY8" fmla="*/ 0 h 777363"/>
                <a:gd name="connsiteX9" fmla="*/ 781564 w 781564"/>
                <a:gd name="connsiteY9" fmla="*/ 390782 h 7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1564" h="777363">
                  <a:moveTo>
                    <a:pt x="781564" y="777364"/>
                  </a:moveTo>
                  <a:lnTo>
                    <a:pt x="634375" y="777364"/>
                  </a:lnTo>
                  <a:lnTo>
                    <a:pt x="634375" y="390782"/>
                  </a:lnTo>
                  <a:cubicBezTo>
                    <a:pt x="634375" y="256461"/>
                    <a:pt x="525094" y="147190"/>
                    <a:pt x="390782" y="147190"/>
                  </a:cubicBezTo>
                  <a:cubicBezTo>
                    <a:pt x="256461" y="147190"/>
                    <a:pt x="147190" y="256470"/>
                    <a:pt x="147190" y="390782"/>
                  </a:cubicBezTo>
                  <a:lnTo>
                    <a:pt x="147190" y="777364"/>
                  </a:lnTo>
                  <a:lnTo>
                    <a:pt x="0" y="777364"/>
                  </a:lnTo>
                  <a:lnTo>
                    <a:pt x="0" y="390782"/>
                  </a:lnTo>
                  <a:cubicBezTo>
                    <a:pt x="0" y="175308"/>
                    <a:pt x="175298" y="0"/>
                    <a:pt x="390782" y="0"/>
                  </a:cubicBezTo>
                  <a:cubicBezTo>
                    <a:pt x="606266" y="0"/>
                    <a:pt x="781564" y="175308"/>
                    <a:pt x="781564" y="390782"/>
                  </a:cubicBezTo>
                  <a:close/>
                </a:path>
              </a:pathLst>
            </a:custGeom>
            <a:gradFill>
              <a:gsLst>
                <a:gs pos="0">
                  <a:schemeClr val="accent2"/>
                </a:gs>
                <a:gs pos="94000">
                  <a:schemeClr val="bg2">
                    <a:lumMod val="65000"/>
                  </a:schemeClr>
                </a:gs>
              </a:gsLst>
              <a:lin ang="0" scaled="1"/>
            </a:gradFill>
            <a:ln w="9525" cap="flat">
              <a:noFill/>
              <a:prstDash val="solid"/>
              <a:miter/>
            </a:ln>
          </p:spPr>
          <p:txBody>
            <a:bodyPr rtlCol="0" anchor="ctr"/>
            <a:lstStyle/>
            <a:p>
              <a:pPr>
                <a:buClr>
                  <a:srgbClr val="FF0000"/>
                </a:buClr>
              </a:pPr>
              <a:endParaRPr lang="en-US">
                <a:solidFill>
                  <a:srgbClr val="4D4D4F"/>
                </a:solidFill>
                <a:latin typeface="+mn-ea"/>
              </a:endParaRPr>
            </a:p>
          </p:txBody>
        </p:sp>
      </p:grpSp>
      <p:grpSp>
        <p:nvGrpSpPr>
          <p:cNvPr id="68" name="Group 67"/>
          <p:cNvGrpSpPr/>
          <p:nvPr/>
        </p:nvGrpSpPr>
        <p:grpSpPr>
          <a:xfrm>
            <a:off x="9649304" y="758892"/>
            <a:ext cx="2062896" cy="1314735"/>
            <a:chOff x="8910353" y="931143"/>
            <a:chExt cx="2843975" cy="1981520"/>
          </a:xfrm>
        </p:grpSpPr>
        <p:sp>
          <p:nvSpPr>
            <p:cNvPr id="69" name="TextBox 68"/>
            <p:cNvSpPr txBox="1"/>
            <p:nvPr/>
          </p:nvSpPr>
          <p:spPr bwMode="auto">
            <a:xfrm>
              <a:off x="8910353" y="1731770"/>
              <a:ext cx="1127786" cy="371095"/>
            </a:xfrm>
            <a:prstGeom prst="rect">
              <a:avLst/>
            </a:prstGeom>
            <a:noFill/>
            <a:ln>
              <a:noFill/>
            </a:ln>
            <a:effectLst/>
            <a:extLst/>
          </p:spPr>
          <p:txBody>
            <a:bodyPr vert="horz" wrap="square" lIns="91440" tIns="45720" rIns="91440" bIns="45720" numCol="1" rtlCol="0" anchor="ctr" anchorCtr="0" compatLnSpc="1">
              <a:prstTxWarp prst="textNoShape">
                <a:avLst/>
              </a:prstTxWarp>
              <a:spAutoFit/>
            </a:bodyPr>
            <a:lstStyle/>
            <a:p>
              <a:pPr algn="ctr">
                <a:spcBef>
                  <a:spcPts val="0"/>
                </a:spcBef>
              </a:pPr>
              <a:r>
                <a:rPr lang="en-US" sz="1000" dirty="0" smtClean="0">
                  <a:solidFill>
                    <a:schemeClr val="bg1">
                      <a:lumMod val="50000"/>
                    </a:schemeClr>
                  </a:solidFill>
                  <a:latin typeface="+mn-ea"/>
                  <a:cs typeface="Arial" panose="020B0604020202020204" pitchFamily="34" charset="0"/>
                </a:rPr>
                <a:t>Customer</a:t>
              </a:r>
            </a:p>
          </p:txBody>
        </p:sp>
        <p:grpSp>
          <p:nvGrpSpPr>
            <p:cNvPr id="76" name="Group 75"/>
            <p:cNvGrpSpPr/>
            <p:nvPr/>
          </p:nvGrpSpPr>
          <p:grpSpPr>
            <a:xfrm>
              <a:off x="9199499" y="931143"/>
              <a:ext cx="2554829" cy="1981520"/>
              <a:chOff x="9199499" y="931143"/>
              <a:chExt cx="2554829" cy="1981520"/>
            </a:xfrm>
          </p:grpSpPr>
          <p:pic>
            <p:nvPicPr>
              <p:cNvPr id="77" name="Picture 2" descr="File:Sample User Icon.png - Wikipedia"/>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9199499" y="1936193"/>
                <a:ext cx="716746" cy="716746"/>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File:Sample User Icon.png - Wikipedia"/>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9716298" y="1447464"/>
                <a:ext cx="716746" cy="716746"/>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File:Sample User Icon.png - Wikipedia"/>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9708470" y="2195917"/>
                <a:ext cx="716746" cy="716746"/>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File:Sample User Icon.png - Wikipedia"/>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15310" y="1150677"/>
                <a:ext cx="716746" cy="716746"/>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File:Sample User Icon.png - Wikipedia"/>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204831" y="1851007"/>
                <a:ext cx="716746" cy="716746"/>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File:Sample User Icon.png - Wikipedia"/>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782003" y="1544897"/>
                <a:ext cx="716746" cy="716746"/>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p:cNvSpPr txBox="1"/>
              <p:nvPr/>
            </p:nvSpPr>
            <p:spPr bwMode="auto">
              <a:xfrm>
                <a:off x="9414881" y="1221896"/>
                <a:ext cx="1127787" cy="371095"/>
              </a:xfrm>
              <a:prstGeom prst="rect">
                <a:avLst/>
              </a:prstGeom>
              <a:noFill/>
              <a:ln>
                <a:noFill/>
              </a:ln>
              <a:effectLst/>
              <a:extLst/>
            </p:spPr>
            <p:txBody>
              <a:bodyPr vert="horz" wrap="square" lIns="91440" tIns="45720" rIns="91440" bIns="45720" numCol="1" rtlCol="0" anchor="ctr" anchorCtr="0" compatLnSpc="1">
                <a:prstTxWarp prst="textNoShape">
                  <a:avLst/>
                </a:prstTxWarp>
                <a:spAutoFit/>
              </a:bodyPr>
              <a:lstStyle/>
              <a:p>
                <a:pPr algn="ctr">
                  <a:spcBef>
                    <a:spcPts val="0"/>
                  </a:spcBef>
                </a:pPr>
                <a:r>
                  <a:rPr lang="en-US" sz="1000" dirty="0" smtClean="0">
                    <a:solidFill>
                      <a:schemeClr val="bg1">
                        <a:lumMod val="50000"/>
                      </a:schemeClr>
                    </a:solidFill>
                    <a:latin typeface="+mn-ea"/>
                    <a:cs typeface="Arial" panose="020B0604020202020204" pitchFamily="34" charset="0"/>
                  </a:rPr>
                  <a:t>Customer</a:t>
                </a:r>
              </a:p>
            </p:txBody>
          </p:sp>
          <p:sp>
            <p:nvSpPr>
              <p:cNvPr id="84" name="TextBox 83"/>
              <p:cNvSpPr txBox="1"/>
              <p:nvPr/>
            </p:nvSpPr>
            <p:spPr bwMode="auto">
              <a:xfrm>
                <a:off x="9984057" y="931143"/>
                <a:ext cx="1127787" cy="371095"/>
              </a:xfrm>
              <a:prstGeom prst="rect">
                <a:avLst/>
              </a:prstGeom>
              <a:noFill/>
              <a:ln>
                <a:noFill/>
              </a:ln>
              <a:effectLst/>
              <a:extLst/>
            </p:spPr>
            <p:txBody>
              <a:bodyPr vert="horz" wrap="square" lIns="91440" tIns="45720" rIns="91440" bIns="45720" numCol="1" rtlCol="0" anchor="ctr" anchorCtr="0" compatLnSpc="1">
                <a:prstTxWarp prst="textNoShape">
                  <a:avLst/>
                </a:prstTxWarp>
                <a:spAutoFit/>
              </a:bodyPr>
              <a:lstStyle/>
              <a:p>
                <a:pPr algn="ctr">
                  <a:spcBef>
                    <a:spcPts val="0"/>
                  </a:spcBef>
                </a:pPr>
                <a:r>
                  <a:rPr lang="en-US" sz="1000" dirty="0">
                    <a:solidFill>
                      <a:schemeClr val="bg1">
                        <a:lumMod val="50000"/>
                      </a:schemeClr>
                    </a:solidFill>
                    <a:latin typeface="+mn-ea"/>
                    <a:cs typeface="Arial" panose="020B0604020202020204" pitchFamily="34" charset="0"/>
                  </a:rPr>
                  <a:t>P</a:t>
                </a:r>
                <a:r>
                  <a:rPr lang="en-US" sz="1000" dirty="0" smtClean="0">
                    <a:solidFill>
                      <a:schemeClr val="bg1">
                        <a:lumMod val="50000"/>
                      </a:schemeClr>
                    </a:solidFill>
                    <a:latin typeface="+mn-ea"/>
                    <a:cs typeface="Arial" panose="020B0604020202020204" pitchFamily="34" charset="0"/>
                  </a:rPr>
                  <a:t>artner</a:t>
                </a:r>
              </a:p>
            </p:txBody>
          </p:sp>
          <p:sp>
            <p:nvSpPr>
              <p:cNvPr id="85" name="TextBox 84"/>
              <p:cNvSpPr txBox="1"/>
              <p:nvPr/>
            </p:nvSpPr>
            <p:spPr bwMode="auto">
              <a:xfrm>
                <a:off x="10626541" y="1330696"/>
                <a:ext cx="1127787" cy="371095"/>
              </a:xfrm>
              <a:prstGeom prst="rect">
                <a:avLst/>
              </a:prstGeom>
              <a:noFill/>
              <a:ln>
                <a:noFill/>
              </a:ln>
              <a:effectLst/>
              <a:extLst/>
            </p:spPr>
            <p:txBody>
              <a:bodyPr vert="horz" wrap="square" lIns="91440" tIns="45720" rIns="91440" bIns="45720" numCol="1" rtlCol="0" anchor="ctr" anchorCtr="0" compatLnSpc="1">
                <a:prstTxWarp prst="textNoShape">
                  <a:avLst/>
                </a:prstTxWarp>
                <a:spAutoFit/>
              </a:bodyPr>
              <a:lstStyle/>
              <a:p>
                <a:pPr algn="ctr">
                  <a:spcBef>
                    <a:spcPts val="0"/>
                  </a:spcBef>
                </a:pPr>
                <a:r>
                  <a:rPr lang="en-US" sz="1000" dirty="0" smtClean="0">
                    <a:solidFill>
                      <a:schemeClr val="bg1">
                        <a:lumMod val="50000"/>
                      </a:schemeClr>
                    </a:solidFill>
                    <a:latin typeface="+mn-ea"/>
                    <a:cs typeface="Arial" panose="020B0604020202020204" pitchFamily="34" charset="0"/>
                  </a:rPr>
                  <a:t>Employee</a:t>
                </a:r>
              </a:p>
            </p:txBody>
          </p:sp>
        </p:grpSp>
      </p:grpSp>
      <p:grpSp>
        <p:nvGrpSpPr>
          <p:cNvPr id="75" name="Group 74">
            <a:extLst>
              <a:ext uri="{FF2B5EF4-FFF2-40B4-BE49-F238E27FC236}">
                <a16:creationId xmlns:a16="http://schemas.microsoft.com/office/drawing/2014/main" id="{66D30779-8CF3-4D36-B3FE-4AD0D1488D12}"/>
              </a:ext>
            </a:extLst>
          </p:cNvPr>
          <p:cNvGrpSpPr/>
          <p:nvPr/>
        </p:nvGrpSpPr>
        <p:grpSpPr>
          <a:xfrm>
            <a:off x="5600073" y="1199961"/>
            <a:ext cx="2033370" cy="1799329"/>
            <a:chOff x="5540185" y="1130350"/>
            <a:chExt cx="2033370" cy="1799329"/>
          </a:xfrm>
        </p:grpSpPr>
        <p:sp>
          <p:nvSpPr>
            <p:cNvPr id="86" name="Graphic 14">
              <a:extLst>
                <a:ext uri="{FF2B5EF4-FFF2-40B4-BE49-F238E27FC236}">
                  <a16:creationId xmlns:a16="http://schemas.microsoft.com/office/drawing/2014/main" id="{8AB71F51-DFD6-4DEE-A5E0-CA8AF8D929F9}"/>
                </a:ext>
              </a:extLst>
            </p:cNvPr>
            <p:cNvSpPr/>
            <p:nvPr/>
          </p:nvSpPr>
          <p:spPr>
            <a:xfrm rot="5400000" flipH="1">
              <a:off x="5518121" y="1152414"/>
              <a:ext cx="1508530" cy="1464402"/>
            </a:xfrm>
            <a:custGeom>
              <a:avLst/>
              <a:gdLst>
                <a:gd name="connsiteX0" fmla="*/ -213 w 1782491"/>
                <a:gd name="connsiteY0" fmla="*/ 883896 h 1780785"/>
                <a:gd name="connsiteX1" fmla="*/ -213 w 1782491"/>
                <a:gd name="connsiteY1" fmla="*/ 883896 h 1780785"/>
                <a:gd name="connsiteX2" fmla="*/ -213 w 1782491"/>
                <a:gd name="connsiteY2" fmla="*/ 889476 h 1780785"/>
                <a:gd name="connsiteX3" fmla="*/ 891032 w 1782491"/>
                <a:gd name="connsiteY3" fmla="*/ 1780721 h 1780785"/>
                <a:gd name="connsiteX4" fmla="*/ 1782278 w 1782491"/>
                <a:gd name="connsiteY4" fmla="*/ 889476 h 1780785"/>
                <a:gd name="connsiteX5" fmla="*/ 1143836 w 1782491"/>
                <a:gd name="connsiteY5" fmla="*/ 34810 h 1780785"/>
                <a:gd name="connsiteX6" fmla="*/ 421385 w 1782491"/>
                <a:gd name="connsiteY6" fmla="*/ 112310 h 1780785"/>
                <a:gd name="connsiteX7" fmla="*/ 407 w 1782491"/>
                <a:gd name="connsiteY7" fmla="*/ -65 h 1780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2491" h="1780785">
                  <a:moveTo>
                    <a:pt x="-213" y="883896"/>
                  </a:moveTo>
                  <a:lnTo>
                    <a:pt x="-213" y="883896"/>
                  </a:lnTo>
                  <a:cubicBezTo>
                    <a:pt x="-213" y="885756"/>
                    <a:pt x="-213" y="887616"/>
                    <a:pt x="-213" y="889476"/>
                  </a:cubicBezTo>
                  <a:cubicBezTo>
                    <a:pt x="-213" y="1381691"/>
                    <a:pt x="398817" y="1780721"/>
                    <a:pt x="891032" y="1780721"/>
                  </a:cubicBezTo>
                  <a:cubicBezTo>
                    <a:pt x="1383248" y="1780721"/>
                    <a:pt x="1782278" y="1381691"/>
                    <a:pt x="1782278" y="889476"/>
                  </a:cubicBezTo>
                  <a:cubicBezTo>
                    <a:pt x="1782278" y="485083"/>
                    <a:pt x="1510719" y="150749"/>
                    <a:pt x="1143836" y="34810"/>
                  </a:cubicBezTo>
                  <a:cubicBezTo>
                    <a:pt x="878322" y="-49045"/>
                    <a:pt x="744713" y="69995"/>
                    <a:pt x="421385" y="112310"/>
                  </a:cubicBezTo>
                  <a:cubicBezTo>
                    <a:pt x="254915" y="134164"/>
                    <a:pt x="103016" y="68910"/>
                    <a:pt x="407" y="-65"/>
                  </a:cubicBezTo>
                  <a:close/>
                </a:path>
              </a:pathLst>
            </a:custGeom>
            <a:gradFill>
              <a:gsLst>
                <a:gs pos="91667">
                  <a:schemeClr val="accent2"/>
                </a:gs>
                <a:gs pos="0">
                  <a:schemeClr val="bg2">
                    <a:lumMod val="50000"/>
                  </a:schemeClr>
                </a:gs>
                <a:gs pos="67000">
                  <a:schemeClr val="accent1"/>
                </a:gs>
                <a:gs pos="21000">
                  <a:schemeClr val="bg2">
                    <a:lumMod val="75000"/>
                  </a:schemeClr>
                </a:gs>
              </a:gsLst>
              <a:path path="circle">
                <a:fillToRect l="100000" b="100000"/>
              </a:path>
            </a:gradFill>
            <a:ln w="28575" algn="ctr">
              <a:noFill/>
              <a:miter lim="800000"/>
              <a:headEnd/>
              <a:tailEnd/>
            </a:ln>
            <a:effectLst>
              <a:outerShdw blurRad="76200" dist="50800" dir="2700000" algn="tl" rotWithShape="0">
                <a:schemeClr val="bg1">
                  <a:lumMod val="50000"/>
                  <a:alpha val="40000"/>
                </a:scheme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80000"/>
                </a:lnSpc>
                <a:spcBef>
                  <a:spcPts val="0"/>
                </a:spcBef>
                <a:spcAft>
                  <a:spcPts val="0"/>
                </a:spcAft>
                <a:buClr>
                  <a:srgbClr val="72183E"/>
                </a:buClr>
                <a:buSzPct val="115000"/>
                <a:buFont typeface="Wingdings" pitchFamily="2" charset="2"/>
                <a:buNone/>
                <a:tabLst/>
                <a:defRPr/>
              </a:pPr>
              <a:endParaRPr kumimoji="0" lang="en-US" sz="6000" b="0" i="0" u="none" strike="noStrike" kern="0" cap="none" spc="0" normalizeH="0" baseline="0" noProof="0" dirty="0">
                <a:ln>
                  <a:noFill/>
                </a:ln>
                <a:solidFill>
                  <a:srgbClr val="FFFFFF"/>
                </a:solidFill>
                <a:effectLst/>
                <a:uLnTx/>
                <a:uFillTx/>
                <a:latin typeface="+mn-ea"/>
              </a:endParaRPr>
            </a:p>
          </p:txBody>
        </p:sp>
        <p:grpSp>
          <p:nvGrpSpPr>
            <p:cNvPr id="87" name="Group 86">
              <a:extLst>
                <a:ext uri="{FF2B5EF4-FFF2-40B4-BE49-F238E27FC236}">
                  <a16:creationId xmlns:a16="http://schemas.microsoft.com/office/drawing/2014/main" id="{DBA6CB74-A97F-48C5-BA22-2C2B0C887198}"/>
                </a:ext>
              </a:extLst>
            </p:cNvPr>
            <p:cNvGrpSpPr/>
            <p:nvPr/>
          </p:nvGrpSpPr>
          <p:grpSpPr>
            <a:xfrm>
              <a:off x="7213027" y="2148072"/>
              <a:ext cx="360528" cy="781607"/>
              <a:chOff x="7213027" y="2148072"/>
              <a:chExt cx="360528" cy="781607"/>
            </a:xfrm>
          </p:grpSpPr>
          <p:cxnSp>
            <p:nvCxnSpPr>
              <p:cNvPr id="90" name="Straight Connector 89">
                <a:extLst>
                  <a:ext uri="{FF2B5EF4-FFF2-40B4-BE49-F238E27FC236}">
                    <a16:creationId xmlns:a16="http://schemas.microsoft.com/office/drawing/2014/main" id="{AA9A2A4F-D4C7-42CB-909C-6CF612D507F4}"/>
                  </a:ext>
                </a:extLst>
              </p:cNvPr>
              <p:cNvCxnSpPr/>
              <p:nvPr/>
            </p:nvCxnSpPr>
            <p:spPr bwMode="auto">
              <a:xfrm>
                <a:off x="7213027" y="2156867"/>
                <a:ext cx="0" cy="772812"/>
              </a:xfrm>
              <a:prstGeom prst="line">
                <a:avLst/>
              </a:prstGeom>
              <a:solidFill>
                <a:schemeClr val="bg1"/>
              </a:solidFill>
              <a:ln w="25400" cap="rnd" cmpd="sng" algn="ctr">
                <a:gradFill flip="none" rotWithShape="1">
                  <a:gsLst>
                    <a:gs pos="30000">
                      <a:schemeClr val="tx2"/>
                    </a:gs>
                    <a:gs pos="100000">
                      <a:schemeClr val="tx2">
                        <a:lumMod val="60000"/>
                        <a:lumOff val="40000"/>
                      </a:schemeClr>
                    </a:gs>
                  </a:gsLst>
                  <a:lin ang="5400000" scaled="1"/>
                  <a:tileRect/>
                </a:gra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Straight Connector 90">
                <a:extLst>
                  <a:ext uri="{FF2B5EF4-FFF2-40B4-BE49-F238E27FC236}">
                    <a16:creationId xmlns:a16="http://schemas.microsoft.com/office/drawing/2014/main" id="{2A78E5FE-DD14-4483-B825-23A95DD542E8}"/>
                  </a:ext>
                </a:extLst>
              </p:cNvPr>
              <p:cNvCxnSpPr/>
              <p:nvPr/>
            </p:nvCxnSpPr>
            <p:spPr bwMode="auto">
              <a:xfrm>
                <a:off x="7213027" y="2148072"/>
                <a:ext cx="360528" cy="0"/>
              </a:xfrm>
              <a:prstGeom prst="line">
                <a:avLst/>
              </a:prstGeom>
              <a:solidFill>
                <a:schemeClr val="bg1"/>
              </a:solidFill>
              <a:ln w="25400" cap="rnd" cmpd="sng" algn="ctr">
                <a:gradFill flip="none" rotWithShape="1">
                  <a:gsLst>
                    <a:gs pos="30000">
                      <a:schemeClr val="tx2"/>
                    </a:gs>
                    <a:gs pos="100000">
                      <a:schemeClr val="tx2">
                        <a:lumMod val="60000"/>
                        <a:lumOff val="40000"/>
                      </a:schemeClr>
                    </a:gs>
                  </a:gsLst>
                  <a:lin ang="5400000" scaled="1"/>
                  <a:tileRect/>
                </a:gra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88" name="TextBox 87">
              <a:extLst>
                <a:ext uri="{FF2B5EF4-FFF2-40B4-BE49-F238E27FC236}">
                  <a16:creationId xmlns:a16="http://schemas.microsoft.com/office/drawing/2014/main" id="{AC6EF678-3A7E-4205-B67C-6AB7F975F48D}"/>
                </a:ext>
              </a:extLst>
            </p:cNvPr>
            <p:cNvSpPr txBox="1"/>
            <p:nvPr/>
          </p:nvSpPr>
          <p:spPr bwMode="auto">
            <a:xfrm>
              <a:off x="5777179" y="1324457"/>
              <a:ext cx="1109061" cy="461665"/>
            </a:xfrm>
            <a:prstGeom prst="rect">
              <a:avLst/>
            </a:prstGeom>
            <a:noFill/>
            <a:ln>
              <a:noFill/>
            </a:ln>
            <a:effectLst/>
          </p:spPr>
          <p:txBody>
            <a:bodyPr vert="horz" wrap="square" lIns="91440" tIns="45720" rIns="91440" bIns="45720" numCol="1" rtlCol="0" anchor="ctr" anchorCtr="0" compatLnSpc="1">
              <a:prstTxWarp prst="textNoShape">
                <a:avLst/>
              </a:prstTxWarp>
              <a:spAutoFit/>
            </a:bodyPr>
            <a:lstStyle/>
            <a:p>
              <a:pPr marL="0" marR="0" lvl="0" indent="0" algn="l" defTabSz="914400" rtl="0" eaLnBrk="1" fontAlgn="base" latinLnBrk="0" hangingPunct="1">
                <a:lnSpc>
                  <a:spcPct val="100000"/>
                </a:lnSpc>
                <a:spcBef>
                  <a:spcPts val="0"/>
                </a:spcBef>
                <a:spcAft>
                  <a:spcPct val="0"/>
                </a:spcAft>
                <a:buClr>
                  <a:srgbClr val="FF0000"/>
                </a:buClr>
                <a:buSzPct val="65000"/>
                <a:buFont typeface="Wingdings" pitchFamily="2" charset="2"/>
                <a:buNone/>
                <a:tabLst/>
                <a:defRPr/>
              </a:pPr>
              <a:r>
                <a:rPr kumimoji="0" lang="en-US" sz="2400" b="1" i="0" u="none" strike="noStrike" kern="1200" cap="none" spc="0" normalizeH="0" baseline="0" noProof="0" dirty="0">
                  <a:ln>
                    <a:noFill/>
                  </a:ln>
                  <a:solidFill>
                    <a:srgbClr val="FFFFFF"/>
                  </a:solidFill>
                  <a:effectLst/>
                  <a:uLnTx/>
                  <a:uFillTx/>
                  <a:latin typeface="+mn-ea"/>
                  <a:cs typeface="Arial" panose="020B0604020202020204" pitchFamily="34" charset="0"/>
                </a:rPr>
                <a:t>100</a:t>
              </a:r>
              <a:r>
                <a:rPr kumimoji="0" lang="en-US" sz="1800" b="0" i="0" u="none" strike="noStrike" kern="1200" cap="none" spc="0" normalizeH="0" baseline="0" noProof="0" dirty="0">
                  <a:ln>
                    <a:noFill/>
                  </a:ln>
                  <a:solidFill>
                    <a:srgbClr val="FFFFFF"/>
                  </a:solidFill>
                  <a:effectLst/>
                  <a:uLnTx/>
                  <a:uFillTx/>
                  <a:latin typeface="+mn-ea"/>
                  <a:cs typeface="Arial" panose="020B0604020202020204" pitchFamily="34" charset="0"/>
                </a:rPr>
                <a:t>%</a:t>
              </a:r>
            </a:p>
          </p:txBody>
        </p:sp>
        <p:sp>
          <p:nvSpPr>
            <p:cNvPr id="89" name="TextBox 88">
              <a:extLst>
                <a:ext uri="{FF2B5EF4-FFF2-40B4-BE49-F238E27FC236}">
                  <a16:creationId xmlns:a16="http://schemas.microsoft.com/office/drawing/2014/main" id="{B01D76C2-BA3C-415D-8C7E-29AD09A8C475}"/>
                </a:ext>
              </a:extLst>
            </p:cNvPr>
            <p:cNvSpPr txBox="1"/>
            <p:nvPr/>
          </p:nvSpPr>
          <p:spPr bwMode="auto">
            <a:xfrm>
              <a:off x="5814925" y="1704295"/>
              <a:ext cx="1434327" cy="738664"/>
            </a:xfrm>
            <a:prstGeom prst="rect">
              <a:avLst/>
            </a:prstGeom>
            <a:noFill/>
            <a:ln>
              <a:noFill/>
            </a:ln>
            <a:effectLst/>
          </p:spPr>
          <p:txBody>
            <a:bodyPr vert="horz" wrap="square" lIns="91440" tIns="45720" rIns="91440" bIns="45720" numCol="1" rtlCol="0" anchor="ctr" anchorCtr="0" compatLnSpc="1">
              <a:prstTxWarp prst="textNoShape">
                <a:avLst/>
              </a:prstTxWarp>
              <a:spAutoFit/>
            </a:bodyPr>
            <a:lstStyle/>
            <a:p>
              <a:pPr marL="0" marR="0" lvl="0" indent="0" algn="l" defTabSz="914400" rtl="0" eaLnBrk="1" fontAlgn="base" latinLnBrk="0" hangingPunct="1">
                <a:lnSpc>
                  <a:spcPct val="100000"/>
                </a:lnSpc>
                <a:spcBef>
                  <a:spcPts val="0"/>
                </a:spcBef>
                <a:spcAft>
                  <a:spcPct val="0"/>
                </a:spcAft>
                <a:buClr>
                  <a:srgbClr val="FF0000"/>
                </a:buClr>
                <a:buSzPct val="65000"/>
                <a:buFont typeface="Wingdings" pitchFamily="2" charset="2"/>
                <a:buNone/>
                <a:tabLst/>
                <a:defRPr/>
              </a:pPr>
              <a:r>
                <a:rPr kumimoji="0" lang="en-US" sz="1400" b="1" i="0" u="none" strike="noStrike" kern="1200" cap="none" spc="0" normalizeH="0" baseline="0" noProof="0" dirty="0" smtClean="0">
                  <a:ln>
                    <a:noFill/>
                  </a:ln>
                  <a:solidFill>
                    <a:srgbClr val="FFFFFF"/>
                  </a:solidFill>
                  <a:effectLst/>
                  <a:uLnTx/>
                  <a:uFillTx/>
                  <a:latin typeface="+mn-ea"/>
                  <a:cs typeface="Arial" panose="020B0604020202020204" pitchFamily="34" charset="0"/>
                </a:rPr>
                <a:t>increase </a:t>
              </a:r>
            </a:p>
            <a:p>
              <a:pPr marL="0" marR="0" lvl="0" indent="0" algn="l" defTabSz="914400" rtl="0" eaLnBrk="1" fontAlgn="base" latinLnBrk="0" hangingPunct="1">
                <a:lnSpc>
                  <a:spcPct val="100000"/>
                </a:lnSpc>
                <a:spcBef>
                  <a:spcPts val="0"/>
                </a:spcBef>
                <a:spcAft>
                  <a:spcPct val="0"/>
                </a:spcAft>
                <a:buClr>
                  <a:srgbClr val="FF0000"/>
                </a:buClr>
                <a:buSzPct val="65000"/>
                <a:buFont typeface="Wingdings" pitchFamily="2" charset="2"/>
                <a:buNone/>
                <a:tabLst/>
                <a:defRPr/>
              </a:pPr>
              <a:r>
                <a:rPr kumimoji="0" lang="en-US" sz="1400" b="1" i="0" u="none" strike="noStrike" kern="1200" cap="none" spc="0" normalizeH="0" baseline="0" noProof="0" dirty="0" smtClean="0">
                  <a:ln>
                    <a:noFill/>
                  </a:ln>
                  <a:solidFill>
                    <a:srgbClr val="FFFFFF"/>
                  </a:solidFill>
                  <a:effectLst/>
                  <a:uLnTx/>
                  <a:uFillTx/>
                  <a:latin typeface="+mn-ea"/>
                  <a:cs typeface="Arial" panose="020B0604020202020204" pitchFamily="34" charset="0"/>
                </a:rPr>
                <a:t>in ransom payment</a:t>
              </a:r>
              <a:endParaRPr kumimoji="0" lang="en-US" sz="1400" b="1" i="0" u="none" strike="noStrike" kern="1200" cap="none" spc="0" normalizeH="0" baseline="0" noProof="0" dirty="0">
                <a:ln>
                  <a:noFill/>
                </a:ln>
                <a:solidFill>
                  <a:srgbClr val="FFFFFF"/>
                </a:solidFill>
                <a:effectLst/>
                <a:uLnTx/>
                <a:uFillTx/>
                <a:latin typeface="+mn-ea"/>
                <a:cs typeface="Arial" panose="020B0604020202020204" pitchFamily="34" charset="0"/>
              </a:endParaRPr>
            </a:p>
          </p:txBody>
        </p:sp>
      </p:grpSp>
      <p:sp>
        <p:nvSpPr>
          <p:cNvPr id="2" name="Footer Placeholder 1" hidden="1"/>
          <p:cNvSpPr>
            <a:spLocks noGrp="1"/>
          </p:cNvSpPr>
          <p:nvPr>
            <p:ph type="ftr" sz="quarter" idx="11"/>
          </p:nvPr>
        </p:nvSpPr>
        <p:spPr/>
        <p:txBody>
          <a:bodyPr/>
          <a:lstStyle/>
          <a:p>
            <a:endParaRPr lang="en-US"/>
          </a:p>
        </p:txBody>
      </p:sp>
      <p:sp>
        <p:nvSpPr>
          <p:cNvPr id="3" name="Date Placeholder 2" hidden="1"/>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2437575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wipe(down)">
                                      <p:cBhvr>
                                        <p:cTn id="11" dur="500"/>
                                        <p:tgtEl>
                                          <p:spTgt spid="6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75"/>
                                        </p:tgtEl>
                                        <p:attrNameLst>
                                          <p:attrName>style.visibility</p:attrName>
                                        </p:attrNameLst>
                                      </p:cBhvr>
                                      <p:to>
                                        <p:strVal val="visible"/>
                                      </p:to>
                                    </p:set>
                                    <p:animEffect transition="in" filter="wipe(down)">
                                      <p:cBhvr>
                                        <p:cTn id="38"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err="1" smtClean="0"/>
              <a:t>Emotet</a:t>
            </a:r>
            <a:r>
              <a:rPr kumimoji="1" lang="ja-JP" altLang="en-US" dirty="0" smtClean="0"/>
              <a:t>復活</a:t>
            </a:r>
            <a:endParaRPr kumimoji="1" lang="ja-JP" altLang="en-US" dirty="0"/>
          </a:p>
        </p:txBody>
      </p:sp>
      <p:sp>
        <p:nvSpPr>
          <p:cNvPr id="8" name="TextBox 7"/>
          <p:cNvSpPr txBox="1"/>
          <p:nvPr/>
        </p:nvSpPr>
        <p:spPr bwMode="auto">
          <a:xfrm>
            <a:off x="6767694" y="2479750"/>
            <a:ext cx="4528486" cy="3415141"/>
          </a:xfrm>
          <a:prstGeom prst="rect">
            <a:avLst/>
          </a:prstGeom>
          <a:noFill/>
          <a:ln>
            <a:noFill/>
          </a:ln>
          <a:effectLst/>
          <a:extLst/>
        </p:spPr>
        <p:txBody>
          <a:bodyPr vert="horz" wrap="square" lIns="91416" tIns="45708" rIns="91416" bIns="45708" numCol="1" rtlCol="0" anchor="ctr" anchorCtr="0" compatLnSpc="1">
            <a:prstTxWarp prst="textNoShape">
              <a:avLst/>
            </a:prstTxWarp>
            <a:spAutoFit/>
          </a:bodyPr>
          <a:lstStyle/>
          <a:p>
            <a:pPr marL="342797" indent="-342797">
              <a:spcBef>
                <a:spcPts val="0"/>
              </a:spcBef>
              <a:buFont typeface="Wingdings" panose="05000000000000000000" pitchFamily="2" charset="2"/>
              <a:buChar char="ü"/>
            </a:pPr>
            <a:r>
              <a:rPr lang="en-US" altLang="ja-JP" sz="2399" dirty="0">
                <a:solidFill>
                  <a:schemeClr val="bg2">
                    <a:lumMod val="50000"/>
                  </a:schemeClr>
                </a:solidFill>
                <a:latin typeface="+mj-lt"/>
                <a:cs typeface="Arial" panose="020B0604020202020204" pitchFamily="34" charset="0"/>
              </a:rPr>
              <a:t>2021</a:t>
            </a:r>
            <a:r>
              <a:rPr lang="ja-JP" altLang="en-US" sz="2399" dirty="0">
                <a:solidFill>
                  <a:schemeClr val="bg2">
                    <a:lumMod val="50000"/>
                  </a:schemeClr>
                </a:solidFill>
                <a:latin typeface="+mj-lt"/>
                <a:cs typeface="Arial" panose="020B0604020202020204" pitchFamily="34" charset="0"/>
              </a:rPr>
              <a:t>年</a:t>
            </a:r>
            <a:r>
              <a:rPr lang="en-US" altLang="ja-JP" sz="2399" dirty="0">
                <a:solidFill>
                  <a:schemeClr val="bg2">
                    <a:lumMod val="50000"/>
                  </a:schemeClr>
                </a:solidFill>
                <a:latin typeface="+mj-lt"/>
                <a:cs typeface="Arial" panose="020B0604020202020204" pitchFamily="34" charset="0"/>
              </a:rPr>
              <a:t>1</a:t>
            </a:r>
            <a:r>
              <a:rPr lang="ja-JP" altLang="en-US" sz="2399" dirty="0">
                <a:solidFill>
                  <a:schemeClr val="bg2">
                    <a:lumMod val="50000"/>
                  </a:schemeClr>
                </a:solidFill>
                <a:latin typeface="+mj-lt"/>
                <a:cs typeface="Arial" panose="020B0604020202020204" pitchFamily="34" charset="0"/>
              </a:rPr>
              <a:t>月に封じ込めが成功したとされていた</a:t>
            </a:r>
            <a:r>
              <a:rPr lang="en-US" altLang="ja-JP" sz="2399" dirty="0" err="1">
                <a:solidFill>
                  <a:schemeClr val="bg2">
                    <a:lumMod val="50000"/>
                  </a:schemeClr>
                </a:solidFill>
                <a:latin typeface="+mj-lt"/>
                <a:cs typeface="Arial" panose="020B0604020202020204" pitchFamily="34" charset="0"/>
              </a:rPr>
              <a:t>Emotet</a:t>
            </a:r>
            <a:endParaRPr lang="en-US" altLang="ja-JP" sz="2399" dirty="0">
              <a:solidFill>
                <a:schemeClr val="bg2">
                  <a:lumMod val="50000"/>
                </a:schemeClr>
              </a:solidFill>
              <a:latin typeface="+mj-lt"/>
              <a:cs typeface="Arial" panose="020B0604020202020204" pitchFamily="34" charset="0"/>
            </a:endParaRPr>
          </a:p>
          <a:p>
            <a:pPr marL="342797" indent="-342797">
              <a:spcBef>
                <a:spcPts val="0"/>
              </a:spcBef>
              <a:buFont typeface="Wingdings" panose="05000000000000000000" pitchFamily="2" charset="2"/>
              <a:buChar char="ü"/>
            </a:pPr>
            <a:endParaRPr lang="en-US" altLang="ja-JP" sz="2399" dirty="0">
              <a:solidFill>
                <a:schemeClr val="bg2">
                  <a:lumMod val="50000"/>
                </a:schemeClr>
              </a:solidFill>
              <a:latin typeface="+mj-lt"/>
              <a:cs typeface="Arial" panose="020B0604020202020204" pitchFamily="34" charset="0"/>
            </a:endParaRPr>
          </a:p>
          <a:p>
            <a:pPr marL="342797" indent="-342797">
              <a:spcBef>
                <a:spcPts val="0"/>
              </a:spcBef>
              <a:buFont typeface="Wingdings" panose="05000000000000000000" pitchFamily="2" charset="2"/>
              <a:buChar char="ü"/>
            </a:pPr>
            <a:r>
              <a:rPr lang="en-US" altLang="ja-JP" sz="2399" dirty="0">
                <a:solidFill>
                  <a:schemeClr val="bg2">
                    <a:lumMod val="50000"/>
                  </a:schemeClr>
                </a:solidFill>
                <a:latin typeface="+mj-lt"/>
                <a:cs typeface="Arial" panose="020B0604020202020204" pitchFamily="34" charset="0"/>
              </a:rPr>
              <a:t>Microsoft Office</a:t>
            </a:r>
            <a:r>
              <a:rPr lang="ja-JP" altLang="en-US" sz="2399" dirty="0">
                <a:solidFill>
                  <a:schemeClr val="bg2">
                    <a:lumMod val="50000"/>
                  </a:schemeClr>
                </a:solidFill>
                <a:latin typeface="+mj-lt"/>
                <a:cs typeface="Arial" panose="020B0604020202020204" pitchFamily="34" charset="0"/>
              </a:rPr>
              <a:t>の更新を装う</a:t>
            </a:r>
            <a:r>
              <a:rPr lang="en-US" altLang="ja-JP" sz="2399" dirty="0" err="1">
                <a:solidFill>
                  <a:schemeClr val="bg2">
                    <a:lumMod val="50000"/>
                  </a:schemeClr>
                </a:solidFill>
                <a:latin typeface="+mj-lt"/>
                <a:cs typeface="Arial" panose="020B0604020202020204" pitchFamily="34" charset="0"/>
              </a:rPr>
              <a:t>Emotet</a:t>
            </a:r>
            <a:r>
              <a:rPr lang="ja-JP" altLang="en-US" sz="2399" dirty="0" smtClean="0">
                <a:solidFill>
                  <a:schemeClr val="bg2">
                    <a:lumMod val="50000"/>
                  </a:schemeClr>
                </a:solidFill>
                <a:latin typeface="+mj-lt"/>
                <a:cs typeface="Arial" panose="020B0604020202020204" pitchFamily="34" charset="0"/>
              </a:rPr>
              <a:t>のスパムメッセージが</a:t>
            </a:r>
            <a:r>
              <a:rPr lang="ja-JP" altLang="en-US" sz="2399" dirty="0">
                <a:solidFill>
                  <a:schemeClr val="bg2">
                    <a:lumMod val="50000"/>
                  </a:schemeClr>
                </a:solidFill>
                <a:latin typeface="+mj-lt"/>
                <a:cs typeface="Arial" panose="020B0604020202020204" pitchFamily="34" charset="0"/>
              </a:rPr>
              <a:t>生成されていることを確認</a:t>
            </a:r>
            <a:endParaRPr lang="en-US" altLang="ja-JP" sz="2399" dirty="0" err="1">
              <a:solidFill>
                <a:schemeClr val="bg2">
                  <a:lumMod val="50000"/>
                </a:schemeClr>
              </a:solidFill>
              <a:latin typeface="+mj-lt"/>
              <a:cs typeface="Arial" panose="020B0604020202020204" pitchFamily="34" charset="0"/>
            </a:endParaRPr>
          </a:p>
          <a:p>
            <a:pPr marL="342797" indent="-342797">
              <a:spcBef>
                <a:spcPts val="0"/>
              </a:spcBef>
              <a:buFont typeface="Wingdings" panose="05000000000000000000" pitchFamily="2" charset="2"/>
              <a:buChar char="ü"/>
            </a:pPr>
            <a:endParaRPr lang="en-US" altLang="ja-JP" sz="2399" dirty="0" err="1">
              <a:solidFill>
                <a:schemeClr val="bg2">
                  <a:lumMod val="50000"/>
                </a:schemeClr>
              </a:solidFill>
              <a:latin typeface="+mj-lt"/>
              <a:cs typeface="Arial" panose="020B0604020202020204" pitchFamily="34" charset="0"/>
            </a:endParaRPr>
          </a:p>
          <a:p>
            <a:pPr marL="342797" indent="-342797">
              <a:spcBef>
                <a:spcPts val="0"/>
              </a:spcBef>
              <a:buFont typeface="Wingdings" panose="05000000000000000000" pitchFamily="2" charset="2"/>
              <a:buChar char="ü"/>
            </a:pPr>
            <a:r>
              <a:rPr lang="en-US" altLang="ja-JP" sz="2399" dirty="0" smtClean="0">
                <a:solidFill>
                  <a:schemeClr val="bg2">
                    <a:lumMod val="50000"/>
                  </a:schemeClr>
                </a:solidFill>
                <a:latin typeface="+mj-lt"/>
                <a:cs typeface="Arial" panose="020B0604020202020204" pitchFamily="34" charset="0"/>
              </a:rPr>
              <a:t>2022</a:t>
            </a:r>
            <a:r>
              <a:rPr lang="ja-JP" altLang="en-US" sz="2399" dirty="0" smtClean="0">
                <a:solidFill>
                  <a:schemeClr val="bg2">
                    <a:lumMod val="50000"/>
                  </a:schemeClr>
                </a:solidFill>
                <a:latin typeface="+mj-lt"/>
                <a:cs typeface="Arial" panose="020B0604020202020204" pitchFamily="34" charset="0"/>
              </a:rPr>
              <a:t>年</a:t>
            </a:r>
            <a:r>
              <a:rPr lang="en-US" altLang="ja-JP" sz="2399" dirty="0" smtClean="0">
                <a:solidFill>
                  <a:schemeClr val="bg2">
                    <a:lumMod val="50000"/>
                  </a:schemeClr>
                </a:solidFill>
                <a:latin typeface="+mj-lt"/>
                <a:cs typeface="Arial" panose="020B0604020202020204" pitchFamily="34" charset="0"/>
              </a:rPr>
              <a:t>1</a:t>
            </a:r>
            <a:r>
              <a:rPr lang="ja-JP" altLang="en-US" sz="2399" dirty="0" smtClean="0">
                <a:solidFill>
                  <a:schemeClr val="bg2">
                    <a:lumMod val="50000"/>
                  </a:schemeClr>
                </a:solidFill>
                <a:latin typeface="+mj-lt"/>
                <a:cs typeface="Arial" panose="020B0604020202020204" pitchFamily="34" charset="0"/>
              </a:rPr>
              <a:t>月から</a:t>
            </a:r>
            <a:r>
              <a:rPr lang="en-US" altLang="ja-JP" sz="2399" dirty="0" smtClean="0">
                <a:solidFill>
                  <a:schemeClr val="bg2">
                    <a:lumMod val="50000"/>
                  </a:schemeClr>
                </a:solidFill>
                <a:latin typeface="+mj-lt"/>
                <a:cs typeface="Arial" panose="020B0604020202020204" pitchFamily="34" charset="0"/>
              </a:rPr>
              <a:t>3</a:t>
            </a:r>
            <a:r>
              <a:rPr lang="ja-JP" altLang="en-US" sz="2399" dirty="0" smtClean="0">
                <a:solidFill>
                  <a:schemeClr val="bg2">
                    <a:lumMod val="50000"/>
                  </a:schemeClr>
                </a:solidFill>
                <a:latin typeface="+mj-lt"/>
                <a:cs typeface="Arial" panose="020B0604020202020204" pitchFamily="34" charset="0"/>
              </a:rPr>
              <a:t>月にかけて、日本国内での被害が拡大</a:t>
            </a:r>
            <a:endParaRPr lang="en-US" altLang="ja-JP" sz="2399" dirty="0">
              <a:solidFill>
                <a:schemeClr val="bg2">
                  <a:lumMod val="50000"/>
                </a:schemeClr>
              </a:solidFill>
              <a:latin typeface="+mj-lt"/>
              <a:cs typeface="Arial" panose="020B0604020202020204" pitchFamily="34" charset="0"/>
            </a:endParaRPr>
          </a:p>
        </p:txBody>
      </p:sp>
      <p:sp>
        <p:nvSpPr>
          <p:cNvPr id="9" name="TextBox 8"/>
          <p:cNvSpPr txBox="1"/>
          <p:nvPr/>
        </p:nvSpPr>
        <p:spPr bwMode="auto">
          <a:xfrm>
            <a:off x="846445" y="6122106"/>
            <a:ext cx="6531562" cy="338466"/>
          </a:xfrm>
          <a:prstGeom prst="rect">
            <a:avLst/>
          </a:prstGeom>
          <a:noFill/>
          <a:ln>
            <a:noFill/>
          </a:ln>
          <a:effectLst/>
          <a:extLst/>
        </p:spPr>
        <p:txBody>
          <a:bodyPr vert="horz" wrap="none" lIns="91416" tIns="45708" rIns="91416" bIns="45708" numCol="1" rtlCol="0" anchor="ctr" anchorCtr="0" compatLnSpc="1">
            <a:prstTxWarp prst="textNoShape">
              <a:avLst/>
            </a:prstTxWarp>
            <a:spAutoFit/>
          </a:bodyPr>
          <a:lstStyle/>
          <a:p>
            <a:pPr>
              <a:spcBef>
                <a:spcPts val="0"/>
              </a:spcBef>
            </a:pPr>
            <a:r>
              <a:rPr lang="en-US" altLang="ja-JP" sz="1600" dirty="0">
                <a:solidFill>
                  <a:schemeClr val="bg2">
                    <a:lumMod val="50000"/>
                  </a:schemeClr>
                </a:solidFill>
                <a:latin typeface="+mj-lt"/>
                <a:cs typeface="Arial" panose="020B0604020202020204" pitchFamily="34" charset="0"/>
              </a:rPr>
              <a:t>https://xtech.nikkei.com/atcl/nxt/column/18/00001/06309/</a:t>
            </a:r>
            <a:endParaRPr kumimoji="1" lang="ja-JP" altLang="en-US" sz="1600" dirty="0" err="1">
              <a:solidFill>
                <a:schemeClr val="bg2">
                  <a:lumMod val="50000"/>
                </a:schemeClr>
              </a:solidFill>
              <a:latin typeface="+mj-lt"/>
              <a:cs typeface="Arial" panose="020B0604020202020204" pitchFamily="34" charset="0"/>
            </a:endParaRPr>
          </a:p>
        </p:txBody>
      </p:sp>
      <p:pic>
        <p:nvPicPr>
          <p:cNvPr id="6" name="Picture 5"/>
          <p:cNvPicPr>
            <a:picLocks noChangeAspect="1"/>
          </p:cNvPicPr>
          <p:nvPr/>
        </p:nvPicPr>
        <p:blipFill>
          <a:blip r:embed="rId3"/>
          <a:stretch>
            <a:fillRect/>
          </a:stretch>
        </p:blipFill>
        <p:spPr>
          <a:xfrm>
            <a:off x="1377388" y="2297265"/>
            <a:ext cx="4246664" cy="3780113"/>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bwMode="auto">
          <a:xfrm>
            <a:off x="0" y="1224000"/>
            <a:ext cx="12188825" cy="954000"/>
          </a:xfrm>
          <a:prstGeom prst="rect">
            <a:avLst/>
          </a:prstGeom>
          <a:solidFill>
            <a:schemeClr val="bg2"/>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kumimoji="1" lang="en-US" altLang="ja-JP" sz="2400" b="1" dirty="0" smtClean="0">
                <a:solidFill>
                  <a:schemeClr val="bg1"/>
                </a:solidFill>
                <a:latin typeface="+mn-lt"/>
              </a:rPr>
              <a:t>2021</a:t>
            </a:r>
            <a:r>
              <a:rPr kumimoji="1" lang="ja-JP" altLang="en-US" sz="2400" b="1" dirty="0" smtClean="0">
                <a:solidFill>
                  <a:schemeClr val="bg1"/>
                </a:solidFill>
                <a:latin typeface="+mn-lt"/>
              </a:rPr>
              <a:t>年</a:t>
            </a:r>
            <a:r>
              <a:rPr kumimoji="1" lang="en-US" altLang="ja-JP" sz="2400" b="1" dirty="0" smtClean="0">
                <a:solidFill>
                  <a:schemeClr val="bg1"/>
                </a:solidFill>
                <a:latin typeface="+mn-lt"/>
              </a:rPr>
              <a:t>11</a:t>
            </a:r>
            <a:r>
              <a:rPr kumimoji="1" lang="ja-JP" altLang="en-US" sz="2400" b="1" dirty="0" smtClean="0">
                <a:solidFill>
                  <a:schemeClr val="bg1"/>
                </a:solidFill>
                <a:latin typeface="+mn-lt"/>
              </a:rPr>
              <a:t>月から、</a:t>
            </a:r>
            <a:r>
              <a:rPr kumimoji="1" lang="en-US" altLang="ja-JP" sz="2400" b="1" dirty="0" err="1" smtClean="0">
                <a:solidFill>
                  <a:schemeClr val="bg1"/>
                </a:solidFill>
                <a:latin typeface="+mn-lt"/>
              </a:rPr>
              <a:t>Emotet</a:t>
            </a:r>
            <a:r>
              <a:rPr kumimoji="1" lang="ja-JP" altLang="en-US" sz="2400" b="1" dirty="0" smtClean="0">
                <a:solidFill>
                  <a:schemeClr val="bg1"/>
                </a:solidFill>
                <a:latin typeface="+mn-lt"/>
              </a:rPr>
              <a:t> が国内で再流行！</a:t>
            </a:r>
            <a:endParaRPr kumimoji="1" lang="en-US" altLang="ja-JP" sz="2400" b="1" dirty="0" smtClean="0">
              <a:solidFill>
                <a:schemeClr val="bg1"/>
              </a:solidFill>
              <a:latin typeface="+mn-lt"/>
            </a:endParaRPr>
          </a:p>
          <a:p>
            <a:pPr algn="ctr">
              <a:lnSpc>
                <a:spcPct val="80000"/>
              </a:lnSpc>
              <a:spcBef>
                <a:spcPts val="1200"/>
              </a:spcBef>
              <a:spcAft>
                <a:spcPts val="0"/>
              </a:spcAft>
              <a:buSzPct val="115000"/>
            </a:pPr>
            <a:r>
              <a:rPr kumimoji="1" lang="ja-JP" altLang="en-US" sz="2400" b="1" dirty="0" smtClean="0">
                <a:solidFill>
                  <a:schemeClr val="bg1"/>
                </a:solidFill>
                <a:latin typeface="+mn-lt"/>
              </a:rPr>
              <a:t>爆発的な広がりを見せています</a:t>
            </a:r>
          </a:p>
        </p:txBody>
      </p:sp>
      <p:sp>
        <p:nvSpPr>
          <p:cNvPr id="3" name="Footer Placeholder 2" hidden="1"/>
          <p:cNvSpPr>
            <a:spLocks noGrp="1"/>
          </p:cNvSpPr>
          <p:nvPr>
            <p:ph type="ftr" sz="quarter" idx="11"/>
          </p:nvPr>
        </p:nvSpPr>
        <p:spPr/>
        <p:txBody>
          <a:bodyPr/>
          <a:lstStyle/>
          <a:p>
            <a:endParaRPr lang="en-US"/>
          </a:p>
        </p:txBody>
      </p:sp>
      <p:sp>
        <p:nvSpPr>
          <p:cNvPr id="4" name="Date Placeholder 3" hidden="1"/>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360565455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ja-JP" altLang="en-US" dirty="0" smtClean="0"/>
              <a:t>セキュリティインシデント例</a:t>
            </a:r>
            <a:endParaRPr kumimoji="1" lang="ja-JP" altLang="en-US" dirty="0"/>
          </a:p>
        </p:txBody>
      </p:sp>
      <p:pic>
        <p:nvPicPr>
          <p:cNvPr id="4" name="Picture 3"/>
          <p:cNvPicPr>
            <a:picLocks noChangeAspect="1"/>
          </p:cNvPicPr>
          <p:nvPr/>
        </p:nvPicPr>
        <p:blipFill>
          <a:blip r:embed="rId2"/>
          <a:stretch>
            <a:fillRect/>
          </a:stretch>
        </p:blipFill>
        <p:spPr>
          <a:xfrm>
            <a:off x="5934456" y="1363203"/>
            <a:ext cx="5343144" cy="4704836"/>
          </a:xfrm>
          <a:prstGeom prst="rect">
            <a:avLst/>
          </a:prstGeom>
        </p:spPr>
      </p:pic>
      <p:sp>
        <p:nvSpPr>
          <p:cNvPr id="6" name="TextBox 5"/>
          <p:cNvSpPr txBox="1"/>
          <p:nvPr/>
        </p:nvSpPr>
        <p:spPr bwMode="auto">
          <a:xfrm>
            <a:off x="583842" y="1152369"/>
            <a:ext cx="4837472" cy="2739211"/>
          </a:xfrm>
          <a:prstGeom prst="rect">
            <a:avLst/>
          </a:prstGeom>
          <a:noFill/>
          <a:ln>
            <a:noFill/>
          </a:ln>
          <a:effectLst/>
          <a:extLst/>
        </p:spPr>
        <p:txBody>
          <a:bodyPr vert="horz" wrap="square" lIns="91440" tIns="45720" rIns="91440" bIns="45720" numCol="1" rtlCol="0" anchor="ctr" anchorCtr="0" compatLnSpc="1">
            <a:prstTxWarp prst="textNoShape">
              <a:avLst/>
            </a:prstTxWarp>
            <a:spAutoFit/>
          </a:bodyPr>
          <a:lstStyle/>
          <a:p>
            <a:pPr marL="342900" indent="-342900">
              <a:spcBef>
                <a:spcPts val="0"/>
              </a:spcBef>
              <a:buFont typeface="Wingdings" panose="05000000000000000000" pitchFamily="2" charset="2"/>
              <a:buChar char="ü"/>
            </a:pPr>
            <a:r>
              <a:rPr kumimoji="1" lang="ja-JP" altLang="en-US" sz="2400" dirty="0" smtClean="0">
                <a:solidFill>
                  <a:schemeClr val="bg2">
                    <a:lumMod val="50000"/>
                  </a:schemeClr>
                </a:solidFill>
                <a:latin typeface="Arial" panose="020B0604020202020204" pitchFamily="34" charset="0"/>
                <a:cs typeface="Arial" panose="020B0604020202020204" pitchFamily="34" charset="0"/>
              </a:rPr>
              <a:t>子会社や取引先から攻撃がはじまる「サプライチェーン攻撃」が多く見られた</a:t>
            </a:r>
            <a:endParaRPr kumimoji="1" lang="en-US" altLang="ja-JP" sz="2400" dirty="0" smtClean="0">
              <a:solidFill>
                <a:schemeClr val="bg2">
                  <a:lumMod val="50000"/>
                </a:schemeClr>
              </a:solidFill>
              <a:latin typeface="Arial" panose="020B0604020202020204" pitchFamily="34" charset="0"/>
              <a:cs typeface="Arial" panose="020B0604020202020204" pitchFamily="34" charset="0"/>
            </a:endParaRPr>
          </a:p>
          <a:p>
            <a:pPr marL="952393" lvl="1" indent="-342900">
              <a:spcBef>
                <a:spcPts val="0"/>
              </a:spcBef>
              <a:buFont typeface="Wingdings" panose="05000000000000000000" pitchFamily="2" charset="2"/>
              <a:buChar char="Ø"/>
            </a:pPr>
            <a:r>
              <a:rPr kumimoji="1" lang="ja-JP" altLang="en-US" sz="2000" dirty="0" smtClean="0">
                <a:solidFill>
                  <a:schemeClr val="bg2">
                    <a:lumMod val="50000"/>
                  </a:schemeClr>
                </a:solidFill>
                <a:latin typeface="Arial" panose="020B0604020202020204" pitchFamily="34" charset="0"/>
                <a:cs typeface="Arial" panose="020B0604020202020204" pitchFamily="34" charset="0"/>
              </a:rPr>
              <a:t>大企業はセキュリティ強度が高く攻撃が成功しづらいため、セキュリティ対策が十分でない関連会社、取引先、海外拠点が狙われやすい傾向がある</a:t>
            </a:r>
          </a:p>
        </p:txBody>
      </p:sp>
      <p:sp>
        <p:nvSpPr>
          <p:cNvPr id="7" name="TextBox 6"/>
          <p:cNvSpPr txBox="1"/>
          <p:nvPr/>
        </p:nvSpPr>
        <p:spPr bwMode="auto">
          <a:xfrm>
            <a:off x="6025163" y="6135645"/>
            <a:ext cx="5252437" cy="307777"/>
          </a:xfrm>
          <a:prstGeom prst="rect">
            <a:avLst/>
          </a:prstGeom>
          <a:noFill/>
          <a:ln>
            <a:noFill/>
          </a:ln>
          <a:effectLst/>
          <a:extLst/>
        </p:spPr>
        <p:txBody>
          <a:bodyPr vert="horz" wrap="square" lIns="91440" tIns="45720" rIns="91440" bIns="45720" numCol="1" rtlCol="0" anchor="ctr" anchorCtr="0" compatLnSpc="1">
            <a:prstTxWarp prst="textNoShape">
              <a:avLst/>
            </a:prstTxWarp>
            <a:spAutoFit/>
          </a:bodyPr>
          <a:lstStyle/>
          <a:p>
            <a:pPr>
              <a:spcBef>
                <a:spcPts val="0"/>
              </a:spcBef>
            </a:pPr>
            <a:r>
              <a:rPr kumimoji="1" lang="en-US" altLang="ja-JP" sz="1400" dirty="0">
                <a:solidFill>
                  <a:schemeClr val="bg2">
                    <a:lumMod val="50000"/>
                  </a:schemeClr>
                </a:solidFill>
                <a:latin typeface="+mj-lt"/>
                <a:cs typeface="Arial" panose="020B0604020202020204" pitchFamily="34" charset="0"/>
              </a:rPr>
              <a:t>https://www.itmedia.co.jp/news/articles/2204/07/news053.html</a:t>
            </a:r>
            <a:endParaRPr kumimoji="1" lang="ja-JP" altLang="en-US" sz="1400" dirty="0" err="1" smtClean="0">
              <a:solidFill>
                <a:schemeClr val="bg2">
                  <a:lumMod val="50000"/>
                </a:schemeClr>
              </a:solidFill>
              <a:latin typeface="+mj-lt"/>
              <a:cs typeface="Arial" panose="020B0604020202020204" pitchFamily="34" charset="0"/>
            </a:endParaRPr>
          </a:p>
        </p:txBody>
      </p:sp>
      <p:pic>
        <p:nvPicPr>
          <p:cNvPr id="1026" name="Picture 2" descr="考え事をしている男性会社員のイラスト"/>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336" y="4228895"/>
            <a:ext cx="1624064" cy="2055777"/>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bwMode="auto">
          <a:xfrm>
            <a:off x="1914659" y="3997202"/>
            <a:ext cx="3939294" cy="1536201"/>
          </a:xfrm>
          <a:prstGeom prst="wedgeRoundRectCallout">
            <a:avLst>
              <a:gd name="adj1" fmla="val -44880"/>
              <a:gd name="adj2" fmla="val 65634"/>
              <a:gd name="adj3" fmla="val 16667"/>
            </a:avLst>
          </a:prstGeom>
          <a:solidFill>
            <a:schemeClr val="bg2"/>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kumimoji="1" lang="ja-JP" altLang="en-US" sz="1800" dirty="0" smtClean="0">
                <a:solidFill>
                  <a:schemeClr val="bg1"/>
                </a:solidFill>
                <a:latin typeface="+mn-lt"/>
              </a:rPr>
              <a:t>中堅中小企業にとってもサイバー攻撃は他人事ではありません！</a:t>
            </a:r>
            <a:endParaRPr kumimoji="1" lang="en-US" altLang="ja-JP" sz="1800" dirty="0" smtClean="0">
              <a:solidFill>
                <a:schemeClr val="bg1"/>
              </a:solidFill>
              <a:latin typeface="+mn-lt"/>
            </a:endParaRPr>
          </a:p>
          <a:p>
            <a:pPr algn="ctr">
              <a:lnSpc>
                <a:spcPct val="80000"/>
              </a:lnSpc>
              <a:spcBef>
                <a:spcPts val="1200"/>
              </a:spcBef>
              <a:spcAft>
                <a:spcPts val="0"/>
              </a:spcAft>
              <a:buSzPct val="115000"/>
            </a:pPr>
            <a:r>
              <a:rPr kumimoji="1" lang="ja-JP" altLang="en-US" sz="1800" dirty="0">
                <a:solidFill>
                  <a:schemeClr val="bg1"/>
                </a:solidFill>
                <a:latin typeface="+mn-lt"/>
              </a:rPr>
              <a:t>ビジネ</a:t>
            </a:r>
            <a:r>
              <a:rPr kumimoji="1" lang="ja-JP" altLang="en-US" sz="1800" dirty="0" smtClean="0">
                <a:solidFill>
                  <a:schemeClr val="bg1"/>
                </a:solidFill>
                <a:latin typeface="+mn-lt"/>
              </a:rPr>
              <a:t>スの信頼を保つためにも、セキュリティ対策が必要です！</a:t>
            </a:r>
          </a:p>
        </p:txBody>
      </p:sp>
      <p:sp>
        <p:nvSpPr>
          <p:cNvPr id="3" name="Footer Placeholder 2" hidden="1"/>
          <p:cNvSpPr>
            <a:spLocks noGrp="1"/>
          </p:cNvSpPr>
          <p:nvPr>
            <p:ph type="ftr" sz="quarter" idx="11"/>
          </p:nvPr>
        </p:nvSpPr>
        <p:spPr/>
        <p:txBody>
          <a:bodyPr/>
          <a:lstStyle/>
          <a:p>
            <a:endParaRPr lang="en-US"/>
          </a:p>
        </p:txBody>
      </p:sp>
      <p:sp>
        <p:nvSpPr>
          <p:cNvPr id="5" name="Date Placeholder 4" hidden="1"/>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229593722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ja-JP" altLang="en-US" dirty="0" smtClean="0"/>
              <a:t>どんな対策が必要なのか？</a:t>
            </a:r>
            <a:endParaRPr kumimoji="1" lang="ja-JP" altLang="en-US" dirty="0"/>
          </a:p>
        </p:txBody>
      </p:sp>
      <p:sp>
        <p:nvSpPr>
          <p:cNvPr id="4" name="Rectangle 3"/>
          <p:cNvSpPr/>
          <p:nvPr/>
        </p:nvSpPr>
        <p:spPr bwMode="auto">
          <a:xfrm>
            <a:off x="731519" y="1808827"/>
            <a:ext cx="6947939" cy="1029903"/>
          </a:xfrm>
          <a:prstGeom prst="rect">
            <a:avLst/>
          </a:prstGeom>
          <a:solidFill>
            <a:schemeClr val="bg1">
              <a:lumMod val="95000"/>
            </a:schemeClr>
          </a:solidFill>
          <a:ln>
            <a:solidFill>
              <a:schemeClr val="bg1">
                <a:lumMod val="95000"/>
              </a:schemeClr>
            </a:solidFill>
            <a:headEnd/>
            <a:tailEnd/>
          </a:ln>
          <a:ex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kumimoji="1" lang="en-US" altLang="ja-JP" sz="2400" dirty="0" smtClean="0">
              <a:latin typeface="+mn-lt"/>
            </a:endParaRPr>
          </a:p>
        </p:txBody>
      </p:sp>
      <p:sp>
        <p:nvSpPr>
          <p:cNvPr id="8" name="Oval 7">
            <a:extLst>
              <a:ext uri="{FF2B5EF4-FFF2-40B4-BE49-F238E27FC236}">
                <a16:creationId xmlns:a16="http://schemas.microsoft.com/office/drawing/2014/main" id="{A6D400C0-A3D6-F247-9531-C8A9E27D7594}"/>
              </a:ext>
            </a:extLst>
          </p:cNvPr>
          <p:cNvSpPr/>
          <p:nvPr/>
        </p:nvSpPr>
        <p:spPr>
          <a:xfrm>
            <a:off x="936775" y="1980483"/>
            <a:ext cx="872953" cy="68226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marL="0" marR="0" lvl="0" indent="0" algn="ctr" defTabSz="1828434" rtl="0" eaLnBrk="1" fontAlgn="base" latinLnBrk="0" hangingPunct="1">
              <a:lnSpc>
                <a:spcPct val="100000"/>
              </a:lnSpc>
              <a:spcBef>
                <a:spcPct val="20000"/>
              </a:spcBef>
              <a:spcAft>
                <a:spcPct val="0"/>
              </a:spcAft>
              <a:buClr>
                <a:srgbClr val="FF0000"/>
              </a:buClr>
              <a:buSzPct val="65000"/>
              <a:buFont typeface="Wingdings" pitchFamily="2" charset="2"/>
              <a:buNone/>
              <a:tabLst/>
              <a:defRPr/>
            </a:pPr>
            <a:endParaRPr kumimoji="0" lang="en-US" sz="36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9" name="TextBox 21">
            <a:extLst>
              <a:ext uri="{FF2B5EF4-FFF2-40B4-BE49-F238E27FC236}">
                <a16:creationId xmlns:a16="http://schemas.microsoft.com/office/drawing/2014/main" id="{B1DAFF18-A6B6-FF4D-BC1B-C3038E57860D}"/>
              </a:ext>
            </a:extLst>
          </p:cNvPr>
          <p:cNvSpPr txBox="1"/>
          <p:nvPr/>
        </p:nvSpPr>
        <p:spPr>
          <a:xfrm>
            <a:off x="1021231" y="1954857"/>
            <a:ext cx="704039" cy="707886"/>
          </a:xfrm>
          <a:prstGeom prst="rect">
            <a:avLst/>
          </a:prstGeom>
          <a:noFill/>
        </p:spPr>
        <p:txBody>
          <a:bodyPr wrap="none" rtlCol="0" anchor="ctr">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ctr" defTabSz="1828434" rtl="0" eaLnBrk="1" fontAlgn="base" latinLnBrk="0" hangingPunct="1">
              <a:lnSpc>
                <a:spcPct val="100000"/>
              </a:lnSpc>
              <a:spcBef>
                <a:spcPct val="20000"/>
              </a:spcBef>
              <a:spcAft>
                <a:spcPct val="0"/>
              </a:spcAft>
              <a:buClr>
                <a:srgbClr val="FF0000"/>
              </a:buClr>
              <a:buSzPct val="65000"/>
              <a:buFont typeface="Wingdings" pitchFamily="2" charset="2"/>
              <a:buNone/>
              <a:tabLst/>
              <a:defRPr/>
            </a:pPr>
            <a:r>
              <a:rPr kumimoji="0" lang="en-US" sz="4000" b="1" i="0" u="none" strike="noStrike" kern="1200" cap="none" spc="0" normalizeH="0" baseline="0" noProof="0" dirty="0">
                <a:ln>
                  <a:noFill/>
                </a:ln>
                <a:solidFill>
                  <a:schemeClr val="bg1"/>
                </a:solidFill>
                <a:effectLst/>
                <a:uLnTx/>
                <a:uFillTx/>
                <a:latin typeface="Calibri"/>
                <a:ea typeface="+mn-ea"/>
                <a:cs typeface="Poppins" pitchFamily="2" charset="77"/>
              </a:rPr>
              <a:t>01</a:t>
            </a:r>
          </a:p>
        </p:txBody>
      </p:sp>
      <p:sp>
        <p:nvSpPr>
          <p:cNvPr id="10" name="TextBox 9"/>
          <p:cNvSpPr txBox="1"/>
          <p:nvPr/>
        </p:nvSpPr>
        <p:spPr bwMode="auto">
          <a:xfrm>
            <a:off x="1943334" y="1924079"/>
            <a:ext cx="5827236" cy="769441"/>
          </a:xfrm>
          <a:prstGeom prst="rect">
            <a:avLst/>
          </a:prstGeom>
          <a:noFill/>
          <a:ln>
            <a:noFill/>
          </a:ln>
          <a:effectLst/>
          <a:extLst/>
        </p:spPr>
        <p:txBody>
          <a:bodyPr vert="horz" wrap="none" lIns="91440" tIns="45720" rIns="91440" bIns="45720" numCol="1" rtlCol="0" anchor="ctr" anchorCtr="0" compatLnSpc="1">
            <a:prstTxWarp prst="textNoShape">
              <a:avLst/>
            </a:prstTxWarp>
            <a:spAutoFit/>
          </a:bodyPr>
          <a:lstStyle/>
          <a:p>
            <a:pPr>
              <a:spcBef>
                <a:spcPts val="0"/>
              </a:spcBef>
            </a:pPr>
            <a:r>
              <a:rPr kumimoji="1" lang="ja-JP" altLang="en-US" sz="2400" b="1" dirty="0" smtClean="0">
                <a:latin typeface="Arial" panose="020B0604020202020204" pitchFamily="34" charset="0"/>
                <a:cs typeface="Arial" panose="020B0604020202020204" pitchFamily="34" charset="0"/>
              </a:rPr>
              <a:t>検知＆防止</a:t>
            </a:r>
            <a:endParaRPr kumimoji="1" lang="en-US" altLang="ja-JP" sz="2400" b="1" dirty="0" smtClean="0">
              <a:latin typeface="Arial" panose="020B0604020202020204" pitchFamily="34" charset="0"/>
              <a:cs typeface="Arial" panose="020B0604020202020204" pitchFamily="34" charset="0"/>
            </a:endParaRPr>
          </a:p>
          <a:p>
            <a:pPr>
              <a:spcBef>
                <a:spcPts val="0"/>
              </a:spcBef>
            </a:pPr>
            <a:r>
              <a:rPr kumimoji="1" lang="ja-JP" altLang="en-US" sz="2000" dirty="0" smtClean="0">
                <a:latin typeface="Arial" panose="020B0604020202020204" pitchFamily="34" charset="0"/>
                <a:cs typeface="Arial" panose="020B0604020202020204" pitchFamily="34" charset="0"/>
              </a:rPr>
              <a:t>まずはウイルスに感染しない</a:t>
            </a:r>
            <a:r>
              <a:rPr kumimoji="1" lang="ja-JP" altLang="en-US" sz="2000" dirty="0">
                <a:latin typeface="Arial" panose="020B0604020202020204" pitchFamily="34" charset="0"/>
                <a:cs typeface="Arial" panose="020B0604020202020204" pitchFamily="34" charset="0"/>
              </a:rPr>
              <a:t>よう</a:t>
            </a:r>
            <a:r>
              <a:rPr kumimoji="1" lang="ja-JP" altLang="en-US" sz="2000" dirty="0" smtClean="0">
                <a:latin typeface="Arial" panose="020B0604020202020204" pitchFamily="34" charset="0"/>
                <a:cs typeface="Arial" panose="020B0604020202020204" pitchFamily="34" charset="0"/>
              </a:rPr>
              <a:t>に対策をする！</a:t>
            </a:r>
          </a:p>
        </p:txBody>
      </p:sp>
      <p:sp>
        <p:nvSpPr>
          <p:cNvPr id="11" name="Rectangle 10"/>
          <p:cNvSpPr/>
          <p:nvPr/>
        </p:nvSpPr>
        <p:spPr bwMode="auto">
          <a:xfrm>
            <a:off x="731519" y="3307570"/>
            <a:ext cx="6947939" cy="1029903"/>
          </a:xfrm>
          <a:prstGeom prst="rect">
            <a:avLst/>
          </a:prstGeom>
          <a:solidFill>
            <a:schemeClr val="bg1">
              <a:lumMod val="95000"/>
            </a:schemeClr>
          </a:solidFill>
          <a:ln>
            <a:solidFill>
              <a:schemeClr val="bg1">
                <a:lumMod val="95000"/>
              </a:schemeClr>
            </a:solidFill>
            <a:headEnd/>
            <a:tailEnd/>
          </a:ln>
          <a:ex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kumimoji="1" lang="en-US" altLang="ja-JP" sz="2400" dirty="0"/>
          </a:p>
        </p:txBody>
      </p:sp>
      <p:sp>
        <p:nvSpPr>
          <p:cNvPr id="12" name="Oval 11">
            <a:extLst>
              <a:ext uri="{FF2B5EF4-FFF2-40B4-BE49-F238E27FC236}">
                <a16:creationId xmlns:a16="http://schemas.microsoft.com/office/drawing/2014/main" id="{A6D400C0-A3D6-F247-9531-C8A9E27D7594}"/>
              </a:ext>
            </a:extLst>
          </p:cNvPr>
          <p:cNvSpPr/>
          <p:nvPr/>
        </p:nvSpPr>
        <p:spPr>
          <a:xfrm>
            <a:off x="936775" y="3479226"/>
            <a:ext cx="872953" cy="68226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marL="0" marR="0" lvl="0" indent="0" algn="ctr" defTabSz="1828434" rtl="0" eaLnBrk="1" fontAlgn="base" latinLnBrk="0" hangingPunct="1">
              <a:lnSpc>
                <a:spcPct val="100000"/>
              </a:lnSpc>
              <a:spcBef>
                <a:spcPct val="20000"/>
              </a:spcBef>
              <a:spcAft>
                <a:spcPct val="0"/>
              </a:spcAft>
              <a:buClr>
                <a:srgbClr val="FF0000"/>
              </a:buClr>
              <a:buSzPct val="65000"/>
              <a:buFont typeface="Wingdings" pitchFamily="2" charset="2"/>
              <a:buNone/>
              <a:tabLst/>
              <a:defRPr/>
            </a:pPr>
            <a:endParaRPr kumimoji="0" lang="en-US" sz="36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13" name="TextBox 21">
            <a:extLst>
              <a:ext uri="{FF2B5EF4-FFF2-40B4-BE49-F238E27FC236}">
                <a16:creationId xmlns:a16="http://schemas.microsoft.com/office/drawing/2014/main" id="{B1DAFF18-A6B6-FF4D-BC1B-C3038E57860D}"/>
              </a:ext>
            </a:extLst>
          </p:cNvPr>
          <p:cNvSpPr txBox="1"/>
          <p:nvPr/>
        </p:nvSpPr>
        <p:spPr>
          <a:xfrm>
            <a:off x="1021231" y="3453600"/>
            <a:ext cx="704039" cy="707886"/>
          </a:xfrm>
          <a:prstGeom prst="rect">
            <a:avLst/>
          </a:prstGeom>
          <a:noFill/>
        </p:spPr>
        <p:txBody>
          <a:bodyPr wrap="none" rtlCol="0" anchor="ctr">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ctr" defTabSz="1828434" rtl="0" eaLnBrk="1" fontAlgn="base" latinLnBrk="0" hangingPunct="1">
              <a:lnSpc>
                <a:spcPct val="100000"/>
              </a:lnSpc>
              <a:spcBef>
                <a:spcPct val="20000"/>
              </a:spcBef>
              <a:spcAft>
                <a:spcPct val="0"/>
              </a:spcAft>
              <a:buClr>
                <a:srgbClr val="FF0000"/>
              </a:buClr>
              <a:buSzPct val="65000"/>
              <a:buFont typeface="Wingdings" pitchFamily="2" charset="2"/>
              <a:buNone/>
              <a:tabLst/>
              <a:defRPr/>
            </a:pPr>
            <a:r>
              <a:rPr kumimoji="0" lang="en-US" sz="4000" b="1" i="0" u="none" strike="noStrike" kern="1200" cap="none" spc="0" normalizeH="0" baseline="0" noProof="0" dirty="0" smtClean="0">
                <a:ln>
                  <a:noFill/>
                </a:ln>
                <a:solidFill>
                  <a:schemeClr val="bg1"/>
                </a:solidFill>
                <a:effectLst/>
                <a:uLnTx/>
                <a:uFillTx/>
                <a:latin typeface="Calibri"/>
                <a:ea typeface="+mn-ea"/>
                <a:cs typeface="Poppins" pitchFamily="2" charset="77"/>
              </a:rPr>
              <a:t>0</a:t>
            </a:r>
            <a:r>
              <a:rPr kumimoji="0" lang="en-US" altLang="ja-JP" sz="4000" b="1" i="0" u="none" strike="noStrike" kern="1200" cap="none" spc="0" normalizeH="0" baseline="0" noProof="0" dirty="0" smtClean="0">
                <a:ln>
                  <a:noFill/>
                </a:ln>
                <a:solidFill>
                  <a:schemeClr val="bg1"/>
                </a:solidFill>
                <a:effectLst/>
                <a:uLnTx/>
                <a:uFillTx/>
                <a:latin typeface="Calibri"/>
                <a:ea typeface="+mn-ea"/>
                <a:cs typeface="Poppins" pitchFamily="2" charset="77"/>
              </a:rPr>
              <a:t>2</a:t>
            </a:r>
            <a:endParaRPr kumimoji="0" lang="en-US" sz="4000" b="1" i="0" u="none" strike="noStrike" kern="1200" cap="none" spc="0" normalizeH="0" baseline="0" noProof="0" dirty="0">
              <a:ln>
                <a:noFill/>
              </a:ln>
              <a:solidFill>
                <a:schemeClr val="bg1"/>
              </a:solidFill>
              <a:effectLst/>
              <a:uLnTx/>
              <a:uFillTx/>
              <a:latin typeface="Calibri"/>
              <a:ea typeface="+mn-ea"/>
              <a:cs typeface="Poppins" pitchFamily="2" charset="77"/>
            </a:endParaRPr>
          </a:p>
        </p:txBody>
      </p:sp>
      <p:sp>
        <p:nvSpPr>
          <p:cNvPr id="14" name="TextBox 13"/>
          <p:cNvSpPr txBox="1"/>
          <p:nvPr/>
        </p:nvSpPr>
        <p:spPr bwMode="auto">
          <a:xfrm>
            <a:off x="1943334" y="3422822"/>
            <a:ext cx="5699124" cy="769441"/>
          </a:xfrm>
          <a:prstGeom prst="rect">
            <a:avLst/>
          </a:prstGeom>
          <a:noFill/>
          <a:ln>
            <a:noFill/>
          </a:ln>
          <a:effectLst/>
          <a:extLst/>
        </p:spPr>
        <p:txBody>
          <a:bodyPr vert="horz" wrap="square" lIns="91440" tIns="45720" rIns="91440" bIns="45720" numCol="1" rtlCol="0" anchor="ctr" anchorCtr="0" compatLnSpc="1">
            <a:prstTxWarp prst="textNoShape">
              <a:avLst/>
            </a:prstTxWarp>
            <a:spAutoFit/>
          </a:bodyPr>
          <a:lstStyle/>
          <a:p>
            <a:pPr>
              <a:spcBef>
                <a:spcPts val="0"/>
              </a:spcBef>
            </a:pPr>
            <a:r>
              <a:rPr kumimoji="1" lang="ja-JP" altLang="en-US" sz="2400" b="1" dirty="0">
                <a:latin typeface="Arial" panose="020B0604020202020204" pitchFamily="34" charset="0"/>
                <a:cs typeface="Arial" panose="020B0604020202020204" pitchFamily="34" charset="0"/>
              </a:rPr>
              <a:t>封じ込</a:t>
            </a:r>
            <a:r>
              <a:rPr kumimoji="1" lang="ja-JP" altLang="en-US" sz="2400" b="1" dirty="0" smtClean="0">
                <a:latin typeface="Arial" panose="020B0604020202020204" pitchFamily="34" charset="0"/>
                <a:cs typeface="Arial" panose="020B0604020202020204" pitchFamily="34" charset="0"/>
              </a:rPr>
              <a:t>め</a:t>
            </a:r>
            <a:endParaRPr kumimoji="1" lang="en-US" altLang="ja-JP" sz="2400" b="1" dirty="0" smtClean="0">
              <a:latin typeface="Arial" panose="020B0604020202020204" pitchFamily="34" charset="0"/>
              <a:cs typeface="Arial" panose="020B0604020202020204" pitchFamily="34" charset="0"/>
            </a:endParaRPr>
          </a:p>
          <a:p>
            <a:pPr>
              <a:spcBef>
                <a:spcPts val="0"/>
              </a:spcBef>
            </a:pPr>
            <a:r>
              <a:rPr kumimoji="1" lang="ja-JP" altLang="en-US" sz="2000" dirty="0" smtClean="0">
                <a:latin typeface="Arial" panose="020B0604020202020204" pitchFamily="34" charset="0"/>
                <a:cs typeface="Arial" panose="020B0604020202020204" pitchFamily="34" charset="0"/>
              </a:rPr>
              <a:t>万が一感染した場合、ウイルスを封じ込め被害を抑える</a:t>
            </a:r>
          </a:p>
        </p:txBody>
      </p:sp>
      <p:sp>
        <p:nvSpPr>
          <p:cNvPr id="15" name="Rectangle 14"/>
          <p:cNvSpPr/>
          <p:nvPr/>
        </p:nvSpPr>
        <p:spPr bwMode="auto">
          <a:xfrm>
            <a:off x="731519" y="4887892"/>
            <a:ext cx="6947939" cy="1029903"/>
          </a:xfrm>
          <a:prstGeom prst="rect">
            <a:avLst/>
          </a:prstGeom>
          <a:solidFill>
            <a:schemeClr val="bg1">
              <a:lumMod val="95000"/>
            </a:schemeClr>
          </a:solidFill>
          <a:ln>
            <a:solidFill>
              <a:schemeClr val="bg1">
                <a:lumMod val="95000"/>
              </a:schemeClr>
            </a:solidFill>
            <a:headEnd/>
            <a:tailEnd/>
          </a:ln>
          <a:ex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kumimoji="1" lang="en-US" altLang="ja-JP" sz="2400" dirty="0"/>
          </a:p>
        </p:txBody>
      </p:sp>
      <p:sp>
        <p:nvSpPr>
          <p:cNvPr id="16" name="Oval 15">
            <a:extLst>
              <a:ext uri="{FF2B5EF4-FFF2-40B4-BE49-F238E27FC236}">
                <a16:creationId xmlns:a16="http://schemas.microsoft.com/office/drawing/2014/main" id="{A6D400C0-A3D6-F247-9531-C8A9E27D7594}"/>
              </a:ext>
            </a:extLst>
          </p:cNvPr>
          <p:cNvSpPr/>
          <p:nvPr/>
        </p:nvSpPr>
        <p:spPr>
          <a:xfrm>
            <a:off x="936775" y="5059548"/>
            <a:ext cx="872953" cy="68226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marL="0" marR="0" lvl="0" indent="0" algn="ctr" defTabSz="1828434" rtl="0" eaLnBrk="1" fontAlgn="base" latinLnBrk="0" hangingPunct="1">
              <a:lnSpc>
                <a:spcPct val="100000"/>
              </a:lnSpc>
              <a:spcBef>
                <a:spcPct val="20000"/>
              </a:spcBef>
              <a:spcAft>
                <a:spcPct val="0"/>
              </a:spcAft>
              <a:buClr>
                <a:srgbClr val="FF0000"/>
              </a:buClr>
              <a:buSzPct val="65000"/>
              <a:buFont typeface="Wingdings" pitchFamily="2" charset="2"/>
              <a:buNone/>
              <a:tabLst/>
              <a:defRPr/>
            </a:pPr>
            <a:endParaRPr kumimoji="0" lang="en-US" sz="36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17" name="TextBox 21">
            <a:extLst>
              <a:ext uri="{FF2B5EF4-FFF2-40B4-BE49-F238E27FC236}">
                <a16:creationId xmlns:a16="http://schemas.microsoft.com/office/drawing/2014/main" id="{B1DAFF18-A6B6-FF4D-BC1B-C3038E57860D}"/>
              </a:ext>
            </a:extLst>
          </p:cNvPr>
          <p:cNvSpPr txBox="1"/>
          <p:nvPr/>
        </p:nvSpPr>
        <p:spPr>
          <a:xfrm>
            <a:off x="1021231" y="5033922"/>
            <a:ext cx="704039" cy="707886"/>
          </a:xfrm>
          <a:prstGeom prst="rect">
            <a:avLst/>
          </a:prstGeom>
          <a:noFill/>
        </p:spPr>
        <p:txBody>
          <a:bodyPr wrap="none" rtlCol="0" anchor="ctr">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ctr" defTabSz="1828434" rtl="0" eaLnBrk="1" fontAlgn="base" latinLnBrk="0" hangingPunct="1">
              <a:lnSpc>
                <a:spcPct val="100000"/>
              </a:lnSpc>
              <a:spcBef>
                <a:spcPct val="20000"/>
              </a:spcBef>
              <a:spcAft>
                <a:spcPct val="0"/>
              </a:spcAft>
              <a:buClr>
                <a:srgbClr val="FF0000"/>
              </a:buClr>
              <a:buSzPct val="65000"/>
              <a:buFont typeface="Wingdings" pitchFamily="2" charset="2"/>
              <a:buNone/>
              <a:tabLst/>
              <a:defRPr/>
            </a:pPr>
            <a:r>
              <a:rPr kumimoji="0" lang="en-US" sz="4000" b="1" i="0" u="none" strike="noStrike" kern="1200" cap="none" spc="0" normalizeH="0" baseline="0" noProof="0" dirty="0" smtClean="0">
                <a:ln>
                  <a:noFill/>
                </a:ln>
                <a:solidFill>
                  <a:schemeClr val="bg1"/>
                </a:solidFill>
                <a:effectLst/>
                <a:uLnTx/>
                <a:uFillTx/>
                <a:latin typeface="Calibri"/>
                <a:ea typeface="+mn-ea"/>
                <a:cs typeface="Poppins" pitchFamily="2" charset="77"/>
              </a:rPr>
              <a:t>0</a:t>
            </a:r>
            <a:r>
              <a:rPr lang="en-US" altLang="ja-JP" sz="4000" b="1" dirty="0">
                <a:solidFill>
                  <a:schemeClr val="bg1"/>
                </a:solidFill>
                <a:latin typeface="Calibri"/>
                <a:cs typeface="Poppins" pitchFamily="2" charset="77"/>
              </a:rPr>
              <a:t>3</a:t>
            </a:r>
            <a:endParaRPr kumimoji="0" lang="en-US" sz="4000" b="1" i="0" u="none" strike="noStrike" kern="1200" cap="none" spc="0" normalizeH="0" baseline="0" noProof="0" dirty="0">
              <a:ln>
                <a:noFill/>
              </a:ln>
              <a:solidFill>
                <a:schemeClr val="bg1"/>
              </a:solidFill>
              <a:effectLst/>
              <a:uLnTx/>
              <a:uFillTx/>
              <a:latin typeface="Calibri"/>
              <a:cs typeface="Poppins" pitchFamily="2" charset="77"/>
            </a:endParaRPr>
          </a:p>
        </p:txBody>
      </p:sp>
      <p:sp>
        <p:nvSpPr>
          <p:cNvPr id="18" name="TextBox 17"/>
          <p:cNvSpPr txBox="1"/>
          <p:nvPr/>
        </p:nvSpPr>
        <p:spPr bwMode="auto">
          <a:xfrm>
            <a:off x="1943334" y="4849256"/>
            <a:ext cx="5699124" cy="1077218"/>
          </a:xfrm>
          <a:prstGeom prst="rect">
            <a:avLst/>
          </a:prstGeom>
          <a:noFill/>
          <a:ln>
            <a:noFill/>
          </a:ln>
          <a:effectLst/>
          <a:extLst/>
        </p:spPr>
        <p:txBody>
          <a:bodyPr vert="horz" wrap="square" lIns="91440" tIns="45720" rIns="91440" bIns="45720" numCol="1" rtlCol="0" anchor="ctr" anchorCtr="0" compatLnSpc="1">
            <a:prstTxWarp prst="textNoShape">
              <a:avLst/>
            </a:prstTxWarp>
            <a:spAutoFit/>
          </a:bodyPr>
          <a:lstStyle/>
          <a:p>
            <a:pPr>
              <a:spcBef>
                <a:spcPts val="0"/>
              </a:spcBef>
            </a:pPr>
            <a:r>
              <a:rPr kumimoji="1" lang="ja-JP" altLang="en-US" sz="2400" b="1" dirty="0">
                <a:latin typeface="Arial" panose="020B0604020202020204" pitchFamily="34" charset="0"/>
                <a:cs typeface="Arial" panose="020B0604020202020204" pitchFamily="34" charset="0"/>
              </a:rPr>
              <a:t>可視</a:t>
            </a:r>
            <a:r>
              <a:rPr kumimoji="1" lang="ja-JP" altLang="en-US" sz="2400" b="1" dirty="0" smtClean="0">
                <a:latin typeface="Arial" panose="020B0604020202020204" pitchFamily="34" charset="0"/>
                <a:cs typeface="Arial" panose="020B0604020202020204" pitchFamily="34" charset="0"/>
              </a:rPr>
              <a:t>化と分析</a:t>
            </a:r>
            <a:endParaRPr kumimoji="1" lang="en-US" altLang="ja-JP" sz="2400" b="1" dirty="0" smtClean="0">
              <a:latin typeface="Arial" panose="020B0604020202020204" pitchFamily="34" charset="0"/>
              <a:cs typeface="Arial" panose="020B0604020202020204" pitchFamily="34" charset="0"/>
            </a:endParaRPr>
          </a:p>
          <a:p>
            <a:pPr>
              <a:spcBef>
                <a:spcPts val="0"/>
              </a:spcBef>
            </a:pPr>
            <a:r>
              <a:rPr kumimoji="1" lang="ja-JP" altLang="en-US" sz="2000" dirty="0">
                <a:latin typeface="Arial" panose="020B0604020202020204" pitchFamily="34" charset="0"/>
                <a:cs typeface="Arial" panose="020B0604020202020204" pitchFamily="34" charset="0"/>
              </a:rPr>
              <a:t>ウイル</a:t>
            </a:r>
            <a:r>
              <a:rPr kumimoji="1" lang="ja-JP" altLang="en-US" sz="2000" dirty="0" smtClean="0">
                <a:latin typeface="Arial" panose="020B0604020202020204" pitchFamily="34" charset="0"/>
                <a:cs typeface="Arial" panose="020B0604020202020204" pitchFamily="34" charset="0"/>
              </a:rPr>
              <a:t>スを駆除したあと、なにがあったのかを把握し、再発防止の材料にする</a:t>
            </a:r>
          </a:p>
        </p:txBody>
      </p:sp>
      <p:pic>
        <p:nvPicPr>
          <p:cNvPr id="1026" name="Picture 2" descr="ハッカーのイラスト（セキュリティ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4612" y="1287622"/>
            <a:ext cx="1749997" cy="1758791"/>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p:cNvCxnSpPr/>
          <p:nvPr/>
        </p:nvCxnSpPr>
        <p:spPr bwMode="auto">
          <a:xfrm flipH="1">
            <a:off x="9000899" y="2358189"/>
            <a:ext cx="1096621" cy="0"/>
          </a:xfrm>
          <a:prstGeom prst="straightConnector1">
            <a:avLst/>
          </a:prstGeom>
          <a:solidFill>
            <a:schemeClr val="bg1"/>
          </a:solidFill>
          <a:ln w="57150" cap="flat" cmpd="sng" algn="ctr">
            <a:solidFill>
              <a:srgbClr val="4D4D4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bwMode="auto">
          <a:xfrm>
            <a:off x="7813503" y="1497076"/>
            <a:ext cx="933269" cy="369332"/>
          </a:xfrm>
          <a:prstGeom prst="rect">
            <a:avLst/>
          </a:prstGeom>
          <a:noFill/>
          <a:ln>
            <a:noFill/>
          </a:ln>
          <a:effectLst/>
          <a:extLst/>
        </p:spPr>
        <p:txBody>
          <a:bodyPr vert="horz" wrap="none" lIns="91440" tIns="45720" rIns="91440" bIns="45720" numCol="1" rtlCol="0" anchor="ctr" anchorCtr="0" compatLnSpc="1">
            <a:prstTxWarp prst="textNoShape">
              <a:avLst/>
            </a:prstTxWarp>
            <a:spAutoFit/>
          </a:bodyPr>
          <a:lstStyle/>
          <a:p>
            <a:pPr>
              <a:spcBef>
                <a:spcPts val="0"/>
              </a:spcBef>
            </a:pPr>
            <a:r>
              <a:rPr kumimoji="1" lang="en-US" altLang="ja-JP" sz="1800" b="1" dirty="0" smtClean="0">
                <a:solidFill>
                  <a:schemeClr val="bg2">
                    <a:lumMod val="50000"/>
                  </a:schemeClr>
                </a:solidFill>
                <a:latin typeface="+mj-lt"/>
                <a:cs typeface="Arial" panose="020B0604020202020204" pitchFamily="34" charset="0"/>
              </a:rPr>
              <a:t>Block!</a:t>
            </a:r>
            <a:endParaRPr kumimoji="1" lang="ja-JP" altLang="en-US" sz="1800" b="1" dirty="0" err="1" smtClean="0">
              <a:solidFill>
                <a:schemeClr val="bg2">
                  <a:lumMod val="50000"/>
                </a:schemeClr>
              </a:solidFill>
              <a:latin typeface="+mj-lt"/>
              <a:cs typeface="Arial" panose="020B0604020202020204" pitchFamily="34" charset="0"/>
            </a:endParaRPr>
          </a:p>
        </p:txBody>
      </p:sp>
      <p:pic>
        <p:nvPicPr>
          <p:cNvPr id="26" name="Picture 22" descr="コンピューターウィルスのイラスト | フリー、無料で使えるイラストカット.com"/>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31905" y="1790515"/>
            <a:ext cx="474233" cy="474234"/>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Arrow Connector 26"/>
          <p:cNvCxnSpPr/>
          <p:nvPr/>
        </p:nvCxnSpPr>
        <p:spPr bwMode="auto">
          <a:xfrm flipV="1">
            <a:off x="9114156" y="3233294"/>
            <a:ext cx="1455661" cy="448879"/>
          </a:xfrm>
          <a:prstGeom prst="straightConnector1">
            <a:avLst/>
          </a:prstGeom>
          <a:solidFill>
            <a:schemeClr val="bg1"/>
          </a:solidFill>
          <a:ln w="57150" cap="flat" cmpd="sng" algn="ctr">
            <a:solidFill>
              <a:srgbClr val="4D4D4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1"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16262" y="3315111"/>
            <a:ext cx="1278765" cy="1008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2" descr="コンピューターウィルスのイラスト | フリー、無料で使えるイラストカット.com"/>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71132" y="3422822"/>
            <a:ext cx="474233" cy="474234"/>
          </a:xfrm>
          <a:prstGeom prst="rect">
            <a:avLst/>
          </a:prstGeom>
          <a:noFill/>
          <a:extLst>
            <a:ext uri="{909E8E84-426E-40DD-AFC4-6F175D3DCCD1}">
              <a14:hiddenFill xmlns:a14="http://schemas.microsoft.com/office/drawing/2010/main">
                <a:solidFill>
                  <a:srgbClr val="FFFFFF"/>
                </a:solidFill>
              </a14:hiddenFill>
            </a:ext>
          </a:extLst>
        </p:spPr>
      </p:pic>
      <p:sp>
        <p:nvSpPr>
          <p:cNvPr id="30" name="Multiply 29"/>
          <p:cNvSpPr/>
          <p:nvPr/>
        </p:nvSpPr>
        <p:spPr bwMode="auto">
          <a:xfrm>
            <a:off x="9331905" y="3095978"/>
            <a:ext cx="822707" cy="846375"/>
          </a:xfrm>
          <a:prstGeom prst="mathMultiply">
            <a:avLst>
              <a:gd name="adj1" fmla="val 11569"/>
            </a:avLst>
          </a:prstGeom>
          <a:solidFill>
            <a:srgbClr val="FF0000"/>
          </a:solidFill>
          <a:ln w="12700" algn="ctr">
            <a:solidFill>
              <a:srgbClr val="FF0000"/>
            </a:solid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kumimoji="1" lang="ja-JP" altLang="en-US" sz="2400" dirty="0" err="1" smtClean="0">
              <a:latin typeface="+mn-lt"/>
            </a:endParaRPr>
          </a:p>
        </p:txBody>
      </p:sp>
      <p:sp>
        <p:nvSpPr>
          <p:cNvPr id="34" name="Multiply 33"/>
          <p:cNvSpPr/>
          <p:nvPr/>
        </p:nvSpPr>
        <p:spPr bwMode="auto">
          <a:xfrm>
            <a:off x="8184030" y="3317311"/>
            <a:ext cx="609702" cy="627242"/>
          </a:xfrm>
          <a:prstGeom prst="mathMultiply">
            <a:avLst>
              <a:gd name="adj1" fmla="val 8344"/>
            </a:avLst>
          </a:prstGeom>
          <a:solidFill>
            <a:srgbClr val="FF0000">
              <a:alpha val="71000"/>
            </a:srgbClr>
          </a:solidFill>
          <a:ln w="12700" algn="ctr">
            <a:solidFill>
              <a:srgbClr val="FF0000"/>
            </a:solid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kumimoji="1" lang="ja-JP" altLang="en-US" sz="2400" dirty="0" err="1" smtClean="0">
              <a:latin typeface="+mn-lt"/>
            </a:endParaRPr>
          </a:p>
        </p:txBody>
      </p:sp>
      <p:pic>
        <p:nvPicPr>
          <p:cNvPr id="35" name="Picture 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63914" y="1913905"/>
            <a:ext cx="780290" cy="888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Multiply 37"/>
          <p:cNvSpPr/>
          <p:nvPr/>
        </p:nvSpPr>
        <p:spPr bwMode="auto">
          <a:xfrm>
            <a:off x="8543131" y="2080276"/>
            <a:ext cx="496208" cy="510483"/>
          </a:xfrm>
          <a:prstGeom prst="mathMultiply">
            <a:avLst>
              <a:gd name="adj1" fmla="val 11569"/>
            </a:avLst>
          </a:prstGeom>
          <a:solidFill>
            <a:srgbClr val="FF0000"/>
          </a:solidFill>
          <a:ln w="12700" algn="ctr">
            <a:solidFill>
              <a:srgbClr val="FF0000"/>
            </a:solid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kumimoji="1" lang="ja-JP" altLang="en-US" sz="2400" dirty="0" err="1" smtClean="0">
              <a:latin typeface="+mn-lt"/>
            </a:endParaRPr>
          </a:p>
        </p:txBody>
      </p:sp>
      <p:pic>
        <p:nvPicPr>
          <p:cNvPr id="28"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4030" y="4912612"/>
            <a:ext cx="764048" cy="878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ひらめきアイコン｜iRe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742871">
            <a:off x="8993544" y="4663501"/>
            <a:ext cx="679309" cy="82568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hidden="1"/>
          <p:cNvSpPr>
            <a:spLocks noGrp="1"/>
          </p:cNvSpPr>
          <p:nvPr>
            <p:ph type="ftr" sz="quarter" idx="11"/>
          </p:nvPr>
        </p:nvSpPr>
        <p:spPr/>
        <p:txBody>
          <a:bodyPr/>
          <a:lstStyle/>
          <a:p>
            <a:endParaRPr lang="en-US"/>
          </a:p>
        </p:txBody>
      </p:sp>
      <p:sp>
        <p:nvSpPr>
          <p:cNvPr id="5" name="Date Placeholder 4" hidden="1"/>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945393590"/>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altLang="ja-JP" dirty="0" smtClean="0"/>
              <a:t>Harmony</a:t>
            </a:r>
            <a:r>
              <a:rPr lang="ja-JP" altLang="en-US" dirty="0" smtClean="0"/>
              <a:t> </a:t>
            </a:r>
            <a:r>
              <a:rPr lang="en-US" altLang="ja-JP" dirty="0" smtClean="0"/>
              <a:t>Endpoint</a:t>
            </a:r>
            <a:r>
              <a:rPr lang="ja-JP" altLang="en-US" dirty="0" smtClean="0"/>
              <a:t> について</a:t>
            </a:r>
            <a:endParaRPr lang="en-US" dirty="0"/>
          </a:p>
        </p:txBody>
      </p:sp>
      <p:sp>
        <p:nvSpPr>
          <p:cNvPr id="2" name="Footer Placeholder 1" hidden="1"/>
          <p:cNvSpPr>
            <a:spLocks noGrp="1"/>
          </p:cNvSpPr>
          <p:nvPr>
            <p:ph type="ftr" sz="quarter" idx="11"/>
          </p:nvPr>
        </p:nvSpPr>
        <p:spPr/>
        <p:txBody>
          <a:bodyPr/>
          <a:lstStyle/>
          <a:p>
            <a:endParaRPr lang="en-US"/>
          </a:p>
        </p:txBody>
      </p:sp>
      <p:sp>
        <p:nvSpPr>
          <p:cNvPr id="3" name="Date Placeholder 2" hidden="1"/>
          <p:cNvSpPr>
            <a:spLocks noGrp="1"/>
          </p:cNvSpPr>
          <p:nvPr>
            <p:ph type="dt" sz="half" idx="17"/>
          </p:nvPr>
        </p:nvSpPr>
        <p:spPr/>
        <p:txBody>
          <a:bodyPr/>
          <a:lstStyle/>
          <a:p>
            <a:endParaRPr lang="en-US"/>
          </a:p>
        </p:txBody>
      </p:sp>
    </p:spTree>
    <p:extLst>
      <p:ext uri="{BB962C8B-B14F-4D97-AF65-F5344CB8AC3E}">
        <p14:creationId xmlns:p14="http://schemas.microsoft.com/office/powerpoint/2010/main" val="835231277"/>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3"/>
          <p:cNvSpPr txBox="1">
            <a:spLocks/>
          </p:cNvSpPr>
          <p:nvPr/>
        </p:nvSpPr>
        <p:spPr bwMode="auto">
          <a:xfrm>
            <a:off x="659023" y="1747215"/>
            <a:ext cx="10964584" cy="70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algn="l" rtl="0" eaLnBrk="1" fontAlgn="base" hangingPunct="1">
              <a:lnSpc>
                <a:spcPct val="85000"/>
              </a:lnSpc>
              <a:spcBef>
                <a:spcPct val="0"/>
              </a:spcBef>
              <a:spcAft>
                <a:spcPct val="0"/>
              </a:spcAft>
              <a:defRPr sz="3400" b="0">
                <a:solidFill>
                  <a:schemeClr val="bg2"/>
                </a:solidFill>
                <a:latin typeface="Arial" panose="020B0604020202020204" pitchFamily="34" charset="0"/>
                <a:ea typeface="+mj-ea"/>
                <a:cs typeface="Arial" panose="020B0604020202020204" pitchFamily="34" charset="0"/>
              </a:defRPr>
            </a:lvl1pPr>
            <a:lvl2pPr algn="l" rtl="0" eaLnBrk="1" fontAlgn="base" hangingPunct="1">
              <a:lnSpc>
                <a:spcPct val="85000"/>
              </a:lnSpc>
              <a:spcBef>
                <a:spcPct val="0"/>
              </a:spcBef>
              <a:spcAft>
                <a:spcPct val="0"/>
              </a:spcAft>
              <a:defRPr sz="3700" b="1">
                <a:solidFill>
                  <a:srgbClr val="4E4E4E"/>
                </a:solidFill>
                <a:latin typeface="Helvetica" pitchFamily="34" charset="0"/>
              </a:defRPr>
            </a:lvl2pPr>
            <a:lvl3pPr algn="l" rtl="0" eaLnBrk="1" fontAlgn="base" hangingPunct="1">
              <a:lnSpc>
                <a:spcPct val="85000"/>
              </a:lnSpc>
              <a:spcBef>
                <a:spcPct val="0"/>
              </a:spcBef>
              <a:spcAft>
                <a:spcPct val="0"/>
              </a:spcAft>
              <a:defRPr sz="3700" b="1">
                <a:solidFill>
                  <a:srgbClr val="4E4E4E"/>
                </a:solidFill>
                <a:latin typeface="Helvetica" pitchFamily="34" charset="0"/>
              </a:defRPr>
            </a:lvl3pPr>
            <a:lvl4pPr algn="l" rtl="0" eaLnBrk="1" fontAlgn="base" hangingPunct="1">
              <a:lnSpc>
                <a:spcPct val="85000"/>
              </a:lnSpc>
              <a:spcBef>
                <a:spcPct val="0"/>
              </a:spcBef>
              <a:spcAft>
                <a:spcPct val="0"/>
              </a:spcAft>
              <a:defRPr sz="3700" b="1">
                <a:solidFill>
                  <a:srgbClr val="4E4E4E"/>
                </a:solidFill>
                <a:latin typeface="Helvetica" pitchFamily="34" charset="0"/>
              </a:defRPr>
            </a:lvl4pPr>
            <a:lvl5pPr algn="l" rtl="0" eaLnBrk="1" fontAlgn="base" hangingPunct="1">
              <a:lnSpc>
                <a:spcPct val="85000"/>
              </a:lnSpc>
              <a:spcBef>
                <a:spcPct val="0"/>
              </a:spcBef>
              <a:spcAft>
                <a:spcPct val="0"/>
              </a:spcAft>
              <a:defRPr sz="3700" b="1">
                <a:solidFill>
                  <a:srgbClr val="4E4E4E"/>
                </a:solidFill>
                <a:latin typeface="Helvetica" pitchFamily="34" charset="0"/>
              </a:defRPr>
            </a:lvl5pPr>
            <a:lvl6pPr marL="609493" algn="l" rtl="0" eaLnBrk="1" fontAlgn="base" hangingPunct="1">
              <a:lnSpc>
                <a:spcPct val="85000"/>
              </a:lnSpc>
              <a:spcBef>
                <a:spcPct val="0"/>
              </a:spcBef>
              <a:spcAft>
                <a:spcPct val="0"/>
              </a:spcAft>
              <a:defRPr sz="3700" b="1">
                <a:solidFill>
                  <a:srgbClr val="4E4E4E"/>
                </a:solidFill>
                <a:latin typeface="Helvetica" pitchFamily="34" charset="0"/>
              </a:defRPr>
            </a:lvl6pPr>
            <a:lvl7pPr marL="1218987" algn="l" rtl="0" eaLnBrk="1" fontAlgn="base" hangingPunct="1">
              <a:lnSpc>
                <a:spcPct val="85000"/>
              </a:lnSpc>
              <a:spcBef>
                <a:spcPct val="0"/>
              </a:spcBef>
              <a:spcAft>
                <a:spcPct val="0"/>
              </a:spcAft>
              <a:defRPr sz="3700" b="1">
                <a:solidFill>
                  <a:srgbClr val="4E4E4E"/>
                </a:solidFill>
                <a:latin typeface="Helvetica" pitchFamily="34" charset="0"/>
              </a:defRPr>
            </a:lvl7pPr>
            <a:lvl8pPr marL="1828480" algn="l" rtl="0" eaLnBrk="1" fontAlgn="base" hangingPunct="1">
              <a:lnSpc>
                <a:spcPct val="85000"/>
              </a:lnSpc>
              <a:spcBef>
                <a:spcPct val="0"/>
              </a:spcBef>
              <a:spcAft>
                <a:spcPct val="0"/>
              </a:spcAft>
              <a:defRPr sz="3700" b="1">
                <a:solidFill>
                  <a:srgbClr val="4E4E4E"/>
                </a:solidFill>
                <a:latin typeface="Helvetica" pitchFamily="34" charset="0"/>
              </a:defRPr>
            </a:lvl8pPr>
            <a:lvl9pPr marL="2437973" algn="l" rtl="0" eaLnBrk="1" fontAlgn="base" hangingPunct="1">
              <a:lnSpc>
                <a:spcPct val="85000"/>
              </a:lnSpc>
              <a:spcBef>
                <a:spcPct val="0"/>
              </a:spcBef>
              <a:spcAft>
                <a:spcPct val="0"/>
              </a:spcAft>
              <a:defRPr sz="3700" b="1">
                <a:solidFill>
                  <a:srgbClr val="4E4E4E"/>
                </a:solidFill>
                <a:latin typeface="Helvetica" pitchFamily="34" charset="0"/>
              </a:defRPr>
            </a:lvl9pPr>
          </a:lstStyle>
          <a:p>
            <a:pPr algn="ctr">
              <a:spcBef>
                <a:spcPts val="0"/>
              </a:spcBef>
              <a:buClr>
                <a:srgbClr val="72183E"/>
              </a:buClr>
              <a:defRPr/>
            </a:pPr>
            <a:r>
              <a:rPr lang="ja-JP" altLang="en-US" b="1" dirty="0">
                <a:latin typeface="游ゴシック" panose="020B0400000000000000" pitchFamily="50" charset="-128"/>
                <a:ea typeface="游ゴシック" panose="020B0400000000000000" pitchFamily="50" charset="-128"/>
                <a:cs typeface="Calibri" panose="020F0502020204030204" pitchFamily="34" charset="0"/>
              </a:rPr>
              <a:t>セキュリティ運用の成功に向け</a:t>
            </a:r>
            <a:r>
              <a:rPr lang="ja-JP" altLang="en-US" b="1" dirty="0" smtClean="0">
                <a:latin typeface="游ゴシック" panose="020B0400000000000000" pitchFamily="50" charset="-128"/>
                <a:ea typeface="游ゴシック" panose="020B0400000000000000" pitchFamily="50" charset="-128"/>
                <a:cs typeface="Calibri" panose="020F0502020204030204" pitchFamily="34" charset="0"/>
              </a:rPr>
              <a:t>た</a:t>
            </a:r>
            <a:r>
              <a:rPr lang="en-US" altLang="ja-JP" b="1" dirty="0" smtClean="0">
                <a:latin typeface="游ゴシック" panose="020B0400000000000000" pitchFamily="50" charset="-128"/>
                <a:ea typeface="游ゴシック" panose="020B0400000000000000" pitchFamily="50" charset="-128"/>
                <a:cs typeface="Calibri" panose="020F0502020204030204" pitchFamily="34" charset="0"/>
              </a:rPr>
              <a:t>3</a:t>
            </a:r>
            <a:r>
              <a:rPr lang="ja-JP" altLang="en-US" b="1" dirty="0">
                <a:latin typeface="游ゴシック" panose="020B0400000000000000" pitchFamily="50" charset="-128"/>
                <a:ea typeface="游ゴシック" panose="020B0400000000000000" pitchFamily="50" charset="-128"/>
                <a:cs typeface="Calibri" panose="020F0502020204030204" pitchFamily="34" charset="0"/>
              </a:rPr>
              <a:t>つの防御戦略</a:t>
            </a:r>
          </a:p>
        </p:txBody>
      </p:sp>
      <p:grpSp>
        <p:nvGrpSpPr>
          <p:cNvPr id="42" name="Group 41">
            <a:extLst>
              <a:ext uri="{FF2B5EF4-FFF2-40B4-BE49-F238E27FC236}">
                <a16:creationId xmlns:a16="http://schemas.microsoft.com/office/drawing/2014/main" id="{8BE56B6F-0243-4178-8CF6-F68AE5BE0966}"/>
              </a:ext>
            </a:extLst>
          </p:cNvPr>
          <p:cNvGrpSpPr/>
          <p:nvPr/>
        </p:nvGrpSpPr>
        <p:grpSpPr>
          <a:xfrm>
            <a:off x="776524" y="2725509"/>
            <a:ext cx="10683750" cy="3159752"/>
            <a:chOff x="745926" y="3012125"/>
            <a:chExt cx="10810949" cy="3197372"/>
          </a:xfrm>
        </p:grpSpPr>
        <p:grpSp>
          <p:nvGrpSpPr>
            <p:cNvPr id="6" name="Graphic 4">
              <a:extLst>
                <a:ext uri="{FF2B5EF4-FFF2-40B4-BE49-F238E27FC236}">
                  <a16:creationId xmlns:a16="http://schemas.microsoft.com/office/drawing/2014/main" id="{BC482189-7E7C-4B50-8FBF-2E32B568E54B}"/>
                </a:ext>
              </a:extLst>
            </p:cNvPr>
            <p:cNvGrpSpPr/>
            <p:nvPr/>
          </p:nvGrpSpPr>
          <p:grpSpPr>
            <a:xfrm>
              <a:off x="745926" y="3012125"/>
              <a:ext cx="10810949" cy="3197372"/>
              <a:chOff x="873123" y="2648561"/>
              <a:chExt cx="10810949" cy="3197372"/>
            </a:xfrm>
          </p:grpSpPr>
          <p:sp>
            <p:nvSpPr>
              <p:cNvPr id="7" name="Freeform: Shape 6">
                <a:extLst>
                  <a:ext uri="{FF2B5EF4-FFF2-40B4-BE49-F238E27FC236}">
                    <a16:creationId xmlns:a16="http://schemas.microsoft.com/office/drawing/2014/main" id="{E46145BB-050E-47AB-AC50-4DC51586073B}"/>
                  </a:ext>
                </a:extLst>
              </p:cNvPr>
              <p:cNvSpPr/>
              <p:nvPr/>
            </p:nvSpPr>
            <p:spPr>
              <a:xfrm rot="-2700000">
                <a:off x="873123" y="2648570"/>
                <a:ext cx="3197364" cy="3197363"/>
              </a:xfrm>
              <a:custGeom>
                <a:avLst/>
                <a:gdLst>
                  <a:gd name="connsiteX0" fmla="*/ 3197275 w 3197364"/>
                  <a:gd name="connsiteY0" fmla="*/ 1598373 h 3197363"/>
                  <a:gd name="connsiteX1" fmla="*/ 1598593 w 3197364"/>
                  <a:gd name="connsiteY1" fmla="*/ 3197054 h 3197363"/>
                  <a:gd name="connsiteX2" fmla="*/ -89 w 3197364"/>
                  <a:gd name="connsiteY2" fmla="*/ 1598373 h 3197363"/>
                  <a:gd name="connsiteX3" fmla="*/ 1598593 w 3197364"/>
                  <a:gd name="connsiteY3" fmla="*/ -309 h 3197363"/>
                  <a:gd name="connsiteX4" fmla="*/ 3197275 w 3197364"/>
                  <a:gd name="connsiteY4" fmla="*/ 1598373 h 3197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364" h="3197363">
                    <a:moveTo>
                      <a:pt x="3197275" y="1598373"/>
                    </a:moveTo>
                    <a:cubicBezTo>
                      <a:pt x="3197275" y="2481300"/>
                      <a:pt x="2481521" y="3197054"/>
                      <a:pt x="1598593" y="3197054"/>
                    </a:cubicBezTo>
                    <a:cubicBezTo>
                      <a:pt x="715665" y="3197054"/>
                      <a:pt x="-89" y="2481300"/>
                      <a:pt x="-89" y="1598373"/>
                    </a:cubicBezTo>
                    <a:cubicBezTo>
                      <a:pt x="-89" y="715445"/>
                      <a:pt x="715665" y="-309"/>
                      <a:pt x="1598593" y="-309"/>
                    </a:cubicBezTo>
                    <a:cubicBezTo>
                      <a:pt x="2481521" y="-309"/>
                      <a:pt x="3197275" y="715445"/>
                      <a:pt x="3197275" y="1598373"/>
                    </a:cubicBezTo>
                    <a:close/>
                  </a:path>
                </a:pathLst>
              </a:custGeom>
              <a:solidFill>
                <a:srgbClr val="E6E7E8"/>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9" name="Freeform: Shape 8">
                <a:extLst>
                  <a:ext uri="{FF2B5EF4-FFF2-40B4-BE49-F238E27FC236}">
                    <a16:creationId xmlns:a16="http://schemas.microsoft.com/office/drawing/2014/main" id="{328D77EE-7D92-4964-845A-23344102D555}"/>
                  </a:ext>
                </a:extLst>
              </p:cNvPr>
              <p:cNvSpPr/>
              <p:nvPr/>
            </p:nvSpPr>
            <p:spPr>
              <a:xfrm rot="-2700000">
                <a:off x="4679895" y="2648561"/>
                <a:ext cx="3197364" cy="3197363"/>
              </a:xfrm>
              <a:custGeom>
                <a:avLst/>
                <a:gdLst>
                  <a:gd name="connsiteX0" fmla="*/ 3197275 w 3197364"/>
                  <a:gd name="connsiteY0" fmla="*/ 1598373 h 3197363"/>
                  <a:gd name="connsiteX1" fmla="*/ 1598593 w 3197364"/>
                  <a:gd name="connsiteY1" fmla="*/ 3197054 h 3197363"/>
                  <a:gd name="connsiteX2" fmla="*/ -89 w 3197364"/>
                  <a:gd name="connsiteY2" fmla="*/ 1598373 h 3197363"/>
                  <a:gd name="connsiteX3" fmla="*/ 1598593 w 3197364"/>
                  <a:gd name="connsiteY3" fmla="*/ -309 h 3197363"/>
                  <a:gd name="connsiteX4" fmla="*/ 3197275 w 3197364"/>
                  <a:gd name="connsiteY4" fmla="*/ 1598373 h 3197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364" h="3197363">
                    <a:moveTo>
                      <a:pt x="3197275" y="1598373"/>
                    </a:moveTo>
                    <a:cubicBezTo>
                      <a:pt x="3197275" y="2481300"/>
                      <a:pt x="2481520" y="3197054"/>
                      <a:pt x="1598593" y="3197054"/>
                    </a:cubicBezTo>
                    <a:cubicBezTo>
                      <a:pt x="715665" y="3197054"/>
                      <a:pt x="-89" y="2481300"/>
                      <a:pt x="-89" y="1598373"/>
                    </a:cubicBezTo>
                    <a:cubicBezTo>
                      <a:pt x="-89" y="715445"/>
                      <a:pt x="715665" y="-309"/>
                      <a:pt x="1598593" y="-309"/>
                    </a:cubicBezTo>
                    <a:cubicBezTo>
                      <a:pt x="2481520" y="-309"/>
                      <a:pt x="3197275" y="715445"/>
                      <a:pt x="3197275" y="1598373"/>
                    </a:cubicBezTo>
                    <a:close/>
                  </a:path>
                </a:pathLst>
              </a:custGeom>
              <a:solidFill>
                <a:srgbClr val="E6E7E8"/>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0" name="Freeform: Shape 9">
                <a:extLst>
                  <a:ext uri="{FF2B5EF4-FFF2-40B4-BE49-F238E27FC236}">
                    <a16:creationId xmlns:a16="http://schemas.microsoft.com/office/drawing/2014/main" id="{BD5D9D57-FD8A-4168-9988-B26B27A1ADC2}"/>
                  </a:ext>
                </a:extLst>
              </p:cNvPr>
              <p:cNvSpPr/>
              <p:nvPr/>
            </p:nvSpPr>
            <p:spPr>
              <a:xfrm rot="-2700000">
                <a:off x="8486708" y="2648568"/>
                <a:ext cx="3197364" cy="3197363"/>
              </a:xfrm>
              <a:custGeom>
                <a:avLst/>
                <a:gdLst>
                  <a:gd name="connsiteX0" fmla="*/ 3197275 w 3197364"/>
                  <a:gd name="connsiteY0" fmla="*/ 1598373 h 3197363"/>
                  <a:gd name="connsiteX1" fmla="*/ 1598593 w 3197364"/>
                  <a:gd name="connsiteY1" fmla="*/ 3197054 h 3197363"/>
                  <a:gd name="connsiteX2" fmla="*/ -90 w 3197364"/>
                  <a:gd name="connsiteY2" fmla="*/ 1598373 h 3197363"/>
                  <a:gd name="connsiteX3" fmla="*/ 1598593 w 3197364"/>
                  <a:gd name="connsiteY3" fmla="*/ -309 h 3197363"/>
                  <a:gd name="connsiteX4" fmla="*/ 3197275 w 3197364"/>
                  <a:gd name="connsiteY4" fmla="*/ 1598373 h 3197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364" h="3197363">
                    <a:moveTo>
                      <a:pt x="3197275" y="1598373"/>
                    </a:moveTo>
                    <a:cubicBezTo>
                      <a:pt x="3197275" y="2481300"/>
                      <a:pt x="2481520" y="3197054"/>
                      <a:pt x="1598593" y="3197054"/>
                    </a:cubicBezTo>
                    <a:cubicBezTo>
                      <a:pt x="715665" y="3197054"/>
                      <a:pt x="-90" y="2481300"/>
                      <a:pt x="-90" y="1598373"/>
                    </a:cubicBezTo>
                    <a:cubicBezTo>
                      <a:pt x="-90" y="715445"/>
                      <a:pt x="715665" y="-309"/>
                      <a:pt x="1598593" y="-309"/>
                    </a:cubicBezTo>
                    <a:cubicBezTo>
                      <a:pt x="2481520" y="-309"/>
                      <a:pt x="3197275" y="715445"/>
                      <a:pt x="3197275" y="1598373"/>
                    </a:cubicBezTo>
                    <a:close/>
                  </a:path>
                </a:pathLst>
              </a:custGeom>
              <a:solidFill>
                <a:srgbClr val="E6E7E8"/>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2" name="Freeform: Shape 11">
                <a:extLst>
                  <a:ext uri="{FF2B5EF4-FFF2-40B4-BE49-F238E27FC236}">
                    <a16:creationId xmlns:a16="http://schemas.microsoft.com/office/drawing/2014/main" id="{12F9BCC4-D601-48A6-B873-F25978007E7D}"/>
                  </a:ext>
                </a:extLst>
              </p:cNvPr>
              <p:cNvSpPr/>
              <p:nvPr/>
            </p:nvSpPr>
            <p:spPr>
              <a:xfrm rot="-2700000">
                <a:off x="1257290" y="3032738"/>
                <a:ext cx="2429028" cy="2429028"/>
              </a:xfrm>
              <a:custGeom>
                <a:avLst/>
                <a:gdLst>
                  <a:gd name="connsiteX0" fmla="*/ 2428940 w 2429028"/>
                  <a:gd name="connsiteY0" fmla="*/ 1214205 h 2429028"/>
                  <a:gd name="connsiteX1" fmla="*/ 1214425 w 2429028"/>
                  <a:gd name="connsiteY1" fmla="*/ 2428719 h 2429028"/>
                  <a:gd name="connsiteX2" fmla="*/ -89 w 2429028"/>
                  <a:gd name="connsiteY2" fmla="*/ 1214205 h 2429028"/>
                  <a:gd name="connsiteX3" fmla="*/ 1214425 w 2429028"/>
                  <a:gd name="connsiteY3" fmla="*/ -309 h 2429028"/>
                  <a:gd name="connsiteX4" fmla="*/ 2428940 w 2429028"/>
                  <a:gd name="connsiteY4" fmla="*/ 1214205 h 242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028" h="2429028">
                    <a:moveTo>
                      <a:pt x="2428940" y="1214205"/>
                    </a:moveTo>
                    <a:cubicBezTo>
                      <a:pt x="2428940" y="1884962"/>
                      <a:pt x="1885183" y="2428719"/>
                      <a:pt x="1214425" y="2428719"/>
                    </a:cubicBezTo>
                    <a:cubicBezTo>
                      <a:pt x="543667" y="2428719"/>
                      <a:pt x="-89" y="1884962"/>
                      <a:pt x="-89" y="1214205"/>
                    </a:cubicBezTo>
                    <a:cubicBezTo>
                      <a:pt x="-89" y="543447"/>
                      <a:pt x="543667" y="-309"/>
                      <a:pt x="1214425" y="-309"/>
                    </a:cubicBezTo>
                    <a:cubicBezTo>
                      <a:pt x="1885183" y="-309"/>
                      <a:pt x="2428940" y="543447"/>
                      <a:pt x="2428940" y="1214205"/>
                    </a:cubicBezTo>
                    <a:close/>
                  </a:path>
                </a:pathLst>
              </a:custGeom>
              <a:solidFill>
                <a:srgbClr val="FFFFFF"/>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4" name="Freeform: Shape 13">
                <a:extLst>
                  <a:ext uri="{FF2B5EF4-FFF2-40B4-BE49-F238E27FC236}">
                    <a16:creationId xmlns:a16="http://schemas.microsoft.com/office/drawing/2014/main" id="{11BC8563-2767-4427-B1D3-3F87E938F6FC}"/>
                  </a:ext>
                </a:extLst>
              </p:cNvPr>
              <p:cNvSpPr/>
              <p:nvPr/>
            </p:nvSpPr>
            <p:spPr>
              <a:xfrm rot="-278400">
                <a:off x="5064109" y="3032609"/>
                <a:ext cx="2429028" cy="2429028"/>
              </a:xfrm>
              <a:custGeom>
                <a:avLst/>
                <a:gdLst>
                  <a:gd name="connsiteX0" fmla="*/ 2428940 w 2429028"/>
                  <a:gd name="connsiteY0" fmla="*/ 1214205 h 2429028"/>
                  <a:gd name="connsiteX1" fmla="*/ 1214425 w 2429028"/>
                  <a:gd name="connsiteY1" fmla="*/ 2428719 h 2429028"/>
                  <a:gd name="connsiteX2" fmla="*/ -90 w 2429028"/>
                  <a:gd name="connsiteY2" fmla="*/ 1214205 h 2429028"/>
                  <a:gd name="connsiteX3" fmla="*/ 1214425 w 2429028"/>
                  <a:gd name="connsiteY3" fmla="*/ -309 h 2429028"/>
                  <a:gd name="connsiteX4" fmla="*/ 2428940 w 2429028"/>
                  <a:gd name="connsiteY4" fmla="*/ 1214205 h 242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028" h="2429028">
                    <a:moveTo>
                      <a:pt x="2428940" y="1214205"/>
                    </a:moveTo>
                    <a:cubicBezTo>
                      <a:pt x="2428940" y="1884962"/>
                      <a:pt x="1885183" y="2428719"/>
                      <a:pt x="1214425" y="2428719"/>
                    </a:cubicBezTo>
                    <a:cubicBezTo>
                      <a:pt x="543667" y="2428719"/>
                      <a:pt x="-90" y="1884962"/>
                      <a:pt x="-90" y="1214205"/>
                    </a:cubicBezTo>
                    <a:cubicBezTo>
                      <a:pt x="-90" y="543447"/>
                      <a:pt x="543667" y="-309"/>
                      <a:pt x="1214425" y="-309"/>
                    </a:cubicBezTo>
                    <a:cubicBezTo>
                      <a:pt x="1885183" y="-309"/>
                      <a:pt x="2428940" y="543447"/>
                      <a:pt x="2428940" y="1214205"/>
                    </a:cubicBezTo>
                    <a:close/>
                  </a:path>
                </a:pathLst>
              </a:custGeom>
              <a:solidFill>
                <a:srgbClr val="FFFFFF"/>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6" name="Freeform: Shape 15">
                <a:extLst>
                  <a:ext uri="{FF2B5EF4-FFF2-40B4-BE49-F238E27FC236}">
                    <a16:creationId xmlns:a16="http://schemas.microsoft.com/office/drawing/2014/main" id="{4F74C755-454A-49A1-9968-50E50467DB96}"/>
                  </a:ext>
                </a:extLst>
              </p:cNvPr>
              <p:cNvSpPr/>
              <p:nvPr/>
            </p:nvSpPr>
            <p:spPr>
              <a:xfrm rot="-2700000">
                <a:off x="8870875" y="3032736"/>
                <a:ext cx="2429028" cy="2429028"/>
              </a:xfrm>
              <a:custGeom>
                <a:avLst/>
                <a:gdLst>
                  <a:gd name="connsiteX0" fmla="*/ 2428939 w 2429028"/>
                  <a:gd name="connsiteY0" fmla="*/ 1214205 h 2429028"/>
                  <a:gd name="connsiteX1" fmla="*/ 1214425 w 2429028"/>
                  <a:gd name="connsiteY1" fmla="*/ 2428719 h 2429028"/>
                  <a:gd name="connsiteX2" fmla="*/ -90 w 2429028"/>
                  <a:gd name="connsiteY2" fmla="*/ 1214205 h 2429028"/>
                  <a:gd name="connsiteX3" fmla="*/ 1214425 w 2429028"/>
                  <a:gd name="connsiteY3" fmla="*/ -309 h 2429028"/>
                  <a:gd name="connsiteX4" fmla="*/ 2428939 w 2429028"/>
                  <a:gd name="connsiteY4" fmla="*/ 1214205 h 242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028" h="2429028">
                    <a:moveTo>
                      <a:pt x="2428939" y="1214205"/>
                    </a:moveTo>
                    <a:cubicBezTo>
                      <a:pt x="2428939" y="1884962"/>
                      <a:pt x="1885183" y="2428719"/>
                      <a:pt x="1214425" y="2428719"/>
                    </a:cubicBezTo>
                    <a:cubicBezTo>
                      <a:pt x="543667" y="2428719"/>
                      <a:pt x="-90" y="1884962"/>
                      <a:pt x="-90" y="1214205"/>
                    </a:cubicBezTo>
                    <a:cubicBezTo>
                      <a:pt x="-90" y="543447"/>
                      <a:pt x="543667" y="-309"/>
                      <a:pt x="1214425" y="-309"/>
                    </a:cubicBezTo>
                    <a:cubicBezTo>
                      <a:pt x="1885183" y="-309"/>
                      <a:pt x="2428939" y="543447"/>
                      <a:pt x="2428939" y="1214205"/>
                    </a:cubicBezTo>
                    <a:close/>
                  </a:path>
                </a:pathLst>
              </a:custGeom>
              <a:solidFill>
                <a:srgbClr val="FFFFFF"/>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7" name="Freeform: Shape 16">
                <a:extLst>
                  <a:ext uri="{FF2B5EF4-FFF2-40B4-BE49-F238E27FC236}">
                    <a16:creationId xmlns:a16="http://schemas.microsoft.com/office/drawing/2014/main" id="{1D043449-DC25-4F32-AC16-ABF7D51DB976}"/>
                  </a:ext>
                </a:extLst>
              </p:cNvPr>
              <p:cNvSpPr/>
              <p:nvPr/>
            </p:nvSpPr>
            <p:spPr>
              <a:xfrm>
                <a:off x="8678415" y="2837378"/>
                <a:ext cx="2835025" cy="2819973"/>
              </a:xfrm>
              <a:custGeom>
                <a:avLst/>
                <a:gdLst>
                  <a:gd name="connsiteX0" fmla="*/ 1406885 w 2835025"/>
                  <a:gd name="connsiteY0" fmla="*/ 2819547 h 2819973"/>
                  <a:gd name="connsiteX1" fmla="*/ -89 w 2835025"/>
                  <a:gd name="connsiteY1" fmla="*/ 1497686 h 2819973"/>
                  <a:gd name="connsiteX2" fmla="*/ 35403 w 2835025"/>
                  <a:gd name="connsiteY2" fmla="*/ 1495544 h 2819973"/>
                  <a:gd name="connsiteX3" fmla="*/ 1492982 w 2835025"/>
                  <a:gd name="connsiteY3" fmla="*/ 2782682 h 2819973"/>
                  <a:gd name="connsiteX4" fmla="*/ 2780161 w 2835025"/>
                  <a:gd name="connsiteY4" fmla="*/ 1325086 h 2819973"/>
                  <a:gd name="connsiteX5" fmla="*/ 1406885 w 2835025"/>
                  <a:gd name="connsiteY5" fmla="*/ 35302 h 2819973"/>
                  <a:gd name="connsiteX6" fmla="*/ 1406885 w 2835025"/>
                  <a:gd name="connsiteY6" fmla="*/ -191 h 2819973"/>
                  <a:gd name="connsiteX7" fmla="*/ 2834819 w 2835025"/>
                  <a:gd name="connsiteY7" fmla="*/ 1391608 h 2819973"/>
                  <a:gd name="connsiteX8" fmla="*/ 1443014 w 2835025"/>
                  <a:gd name="connsiteY8" fmla="*/ 2819547 h 2819973"/>
                  <a:gd name="connsiteX9" fmla="*/ 1406885 w 2835025"/>
                  <a:gd name="connsiteY9" fmla="*/ 2819547 h 281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5025" h="2819973">
                    <a:moveTo>
                      <a:pt x="1406885" y="2819547"/>
                    </a:moveTo>
                    <a:cubicBezTo>
                      <a:pt x="662289" y="2819900"/>
                      <a:pt x="45942" y="2240852"/>
                      <a:pt x="-89" y="1497686"/>
                    </a:cubicBezTo>
                    <a:lnTo>
                      <a:pt x="35403" y="1495544"/>
                    </a:lnTo>
                    <a:cubicBezTo>
                      <a:pt x="82476" y="2253480"/>
                      <a:pt x="735070" y="2829755"/>
                      <a:pt x="1492982" y="2782682"/>
                    </a:cubicBezTo>
                    <a:cubicBezTo>
                      <a:pt x="2250954" y="2735615"/>
                      <a:pt x="2827234" y="2083022"/>
                      <a:pt x="2780161" y="1325086"/>
                    </a:cubicBezTo>
                    <a:cubicBezTo>
                      <a:pt x="2735115" y="599834"/>
                      <a:pt x="2133532" y="34833"/>
                      <a:pt x="1406885" y="35302"/>
                    </a:cubicBezTo>
                    <a:lnTo>
                      <a:pt x="1406885" y="-191"/>
                    </a:lnTo>
                    <a:cubicBezTo>
                      <a:pt x="2185526" y="-10173"/>
                      <a:pt x="2824860" y="612960"/>
                      <a:pt x="2834819" y="1391608"/>
                    </a:cubicBezTo>
                    <a:cubicBezTo>
                      <a:pt x="2844778" y="2170255"/>
                      <a:pt x="2221657" y="2809565"/>
                      <a:pt x="1443014" y="2819547"/>
                    </a:cubicBezTo>
                    <a:cubicBezTo>
                      <a:pt x="1430971" y="2819703"/>
                      <a:pt x="1418929" y="2819703"/>
                      <a:pt x="1406885" y="2819547"/>
                    </a:cubicBezTo>
                    <a:close/>
                  </a:path>
                </a:pathLst>
              </a:custGeom>
              <a:solidFill>
                <a:schemeClr val="tx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8" name="Freeform: Shape 17">
                <a:extLst>
                  <a:ext uri="{FF2B5EF4-FFF2-40B4-BE49-F238E27FC236}">
                    <a16:creationId xmlns:a16="http://schemas.microsoft.com/office/drawing/2014/main" id="{CC9258C2-C07F-4D3A-8B71-20F22E0512E5}"/>
                  </a:ext>
                </a:extLst>
              </p:cNvPr>
              <p:cNvSpPr/>
              <p:nvPr/>
            </p:nvSpPr>
            <p:spPr>
              <a:xfrm>
                <a:off x="8652592" y="4210483"/>
                <a:ext cx="81060" cy="81060"/>
              </a:xfrm>
              <a:custGeom>
                <a:avLst/>
                <a:gdLst>
                  <a:gd name="connsiteX0" fmla="*/ 40441 w 81060"/>
                  <a:gd name="connsiteY0" fmla="*/ 80751 h 81060"/>
                  <a:gd name="connsiteX1" fmla="*/ -89 w 81060"/>
                  <a:gd name="connsiteY1" fmla="*/ 40221 h 81060"/>
                  <a:gd name="connsiteX2" fmla="*/ 40441 w 81060"/>
                  <a:gd name="connsiteY2" fmla="*/ -309 h 81060"/>
                  <a:gd name="connsiteX3" fmla="*/ 80971 w 81060"/>
                  <a:gd name="connsiteY3" fmla="*/ 40221 h 81060"/>
                  <a:gd name="connsiteX4" fmla="*/ 40441 w 81060"/>
                  <a:gd name="connsiteY4" fmla="*/ 80751 h 8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60" h="81060">
                    <a:moveTo>
                      <a:pt x="40441" y="80751"/>
                    </a:moveTo>
                    <a:cubicBezTo>
                      <a:pt x="18033" y="80751"/>
                      <a:pt x="-89" y="62605"/>
                      <a:pt x="-89" y="40221"/>
                    </a:cubicBezTo>
                    <a:cubicBezTo>
                      <a:pt x="-89" y="17837"/>
                      <a:pt x="18033" y="-309"/>
                      <a:pt x="40441" y="-309"/>
                    </a:cubicBezTo>
                    <a:cubicBezTo>
                      <a:pt x="62848" y="-309"/>
                      <a:pt x="80971" y="17837"/>
                      <a:pt x="80971" y="40221"/>
                    </a:cubicBezTo>
                    <a:cubicBezTo>
                      <a:pt x="80971" y="62605"/>
                      <a:pt x="62848" y="80751"/>
                      <a:pt x="40441" y="80751"/>
                    </a:cubicBezTo>
                    <a:close/>
                  </a:path>
                </a:pathLst>
              </a:custGeom>
              <a:solidFill>
                <a:schemeClr val="tx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9" name="Freeform: Shape 18">
                <a:extLst>
                  <a:ext uri="{FF2B5EF4-FFF2-40B4-BE49-F238E27FC236}">
                    <a16:creationId xmlns:a16="http://schemas.microsoft.com/office/drawing/2014/main" id="{68342F6B-9FEB-4B25-BD0E-36E6E1037946}"/>
                  </a:ext>
                </a:extLst>
              </p:cNvPr>
              <p:cNvSpPr/>
              <p:nvPr/>
            </p:nvSpPr>
            <p:spPr>
              <a:xfrm>
                <a:off x="8677662" y="3329416"/>
                <a:ext cx="384631" cy="840131"/>
              </a:xfrm>
              <a:custGeom>
                <a:avLst/>
                <a:gdLst>
                  <a:gd name="connsiteX0" fmla="*/ 384542 w 384631"/>
                  <a:gd name="connsiteY0" fmla="*/ -309 h 840131"/>
                  <a:gd name="connsiteX1" fmla="*/ 35403 w 384631"/>
                  <a:gd name="connsiteY1" fmla="*/ 839822 h 840131"/>
                  <a:gd name="connsiteX2" fmla="*/ -89 w 384631"/>
                  <a:gd name="connsiteY2" fmla="*/ 837796 h 840131"/>
                  <a:gd name="connsiteX3" fmla="*/ 100947 w 384631"/>
                  <a:gd name="connsiteY3" fmla="*/ 387043 h 840131"/>
                  <a:gd name="connsiteX4" fmla="*/ 175059 w 384631"/>
                  <a:gd name="connsiteY4" fmla="*/ 232160 h 840131"/>
                  <a:gd name="connsiteX5" fmla="*/ 200246 w 384631"/>
                  <a:gd name="connsiteY5" fmla="*/ 188619 h 840131"/>
                  <a:gd name="connsiteX6" fmla="*/ 312282 w 384631"/>
                  <a:gd name="connsiteY6" fmla="*/ 29625 h 840131"/>
                  <a:gd name="connsiteX7" fmla="*/ 384542 w 384631"/>
                  <a:gd name="connsiteY7" fmla="*/ -309 h 84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631" h="840131">
                    <a:moveTo>
                      <a:pt x="384542" y="-309"/>
                    </a:moveTo>
                    <a:cubicBezTo>
                      <a:pt x="175811" y="231749"/>
                      <a:pt x="52600" y="528169"/>
                      <a:pt x="35403" y="839822"/>
                    </a:cubicBezTo>
                    <a:lnTo>
                      <a:pt x="-89" y="837796"/>
                    </a:lnTo>
                    <a:cubicBezTo>
                      <a:pt x="8422" y="682994"/>
                      <a:pt x="42583" y="530676"/>
                      <a:pt x="100947" y="387043"/>
                    </a:cubicBezTo>
                    <a:cubicBezTo>
                      <a:pt x="122428" y="333937"/>
                      <a:pt x="147209" y="282209"/>
                      <a:pt x="175059" y="232160"/>
                    </a:cubicBezTo>
                    <a:cubicBezTo>
                      <a:pt x="183165" y="217453"/>
                      <a:pt x="191618" y="203210"/>
                      <a:pt x="200246" y="188619"/>
                    </a:cubicBezTo>
                    <a:cubicBezTo>
                      <a:pt x="233827" y="133064"/>
                      <a:pt x="271231" y="79935"/>
                      <a:pt x="312282" y="29625"/>
                    </a:cubicBezTo>
                    <a:cubicBezTo>
                      <a:pt x="334458" y="15567"/>
                      <a:pt x="358892" y="5440"/>
                      <a:pt x="384542" y="-309"/>
                    </a:cubicBezTo>
                    <a:close/>
                  </a:path>
                </a:pathLst>
              </a:custGeom>
              <a:solidFill>
                <a:schemeClr val="tx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0" name="Freeform: Shape 19">
                <a:extLst>
                  <a:ext uri="{FF2B5EF4-FFF2-40B4-BE49-F238E27FC236}">
                    <a16:creationId xmlns:a16="http://schemas.microsoft.com/office/drawing/2014/main" id="{2429268B-97A5-478C-BD76-2B6CC948DE7A}"/>
                  </a:ext>
                </a:extLst>
              </p:cNvPr>
              <p:cNvSpPr/>
              <p:nvPr/>
            </p:nvSpPr>
            <p:spPr>
              <a:xfrm>
                <a:off x="6278685" y="2837496"/>
                <a:ext cx="1407726" cy="1331993"/>
              </a:xfrm>
              <a:custGeom>
                <a:avLst/>
                <a:gdLst>
                  <a:gd name="connsiteX0" fmla="*/ 1372145 w 1407726"/>
                  <a:gd name="connsiteY0" fmla="*/ 1331685 h 1331993"/>
                  <a:gd name="connsiteX1" fmla="*/ -89 w 1407726"/>
                  <a:gd name="connsiteY1" fmla="*/ 35184 h 1331993"/>
                  <a:gd name="connsiteX2" fmla="*/ -89 w 1407726"/>
                  <a:gd name="connsiteY2" fmla="*/ -309 h 1331993"/>
                  <a:gd name="connsiteX3" fmla="*/ 1407638 w 1407726"/>
                  <a:gd name="connsiteY3" fmla="*/ 1329890 h 1331993"/>
                </a:gdLst>
                <a:ahLst/>
                <a:cxnLst>
                  <a:cxn ang="0">
                    <a:pos x="connsiteX0" y="connsiteY0"/>
                  </a:cxn>
                  <a:cxn ang="0">
                    <a:pos x="connsiteX1" y="connsiteY1"/>
                  </a:cxn>
                  <a:cxn ang="0">
                    <a:pos x="connsiteX2" y="connsiteY2"/>
                  </a:cxn>
                  <a:cxn ang="0">
                    <a:pos x="connsiteX3" y="connsiteY3"/>
                  </a:cxn>
                </a:cxnLst>
                <a:rect l="l" t="t" r="r" b="b"/>
                <a:pathLst>
                  <a:path w="1407726" h="1331993">
                    <a:moveTo>
                      <a:pt x="1372145" y="1331685"/>
                    </a:moveTo>
                    <a:cubicBezTo>
                      <a:pt x="1331325" y="603828"/>
                      <a:pt x="728932" y="34686"/>
                      <a:pt x="-89" y="35184"/>
                    </a:cubicBezTo>
                    <a:lnTo>
                      <a:pt x="-89" y="-309"/>
                    </a:lnTo>
                    <a:cubicBezTo>
                      <a:pt x="747923" y="-1009"/>
                      <a:pt x="1366007" y="583053"/>
                      <a:pt x="1407638" y="1329890"/>
                    </a:cubicBezTo>
                    <a:close/>
                  </a:path>
                </a:pathLst>
              </a:custGeom>
              <a:solidFill>
                <a:schemeClr val="bg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1" name="Freeform: Shape 20">
                <a:extLst>
                  <a:ext uri="{FF2B5EF4-FFF2-40B4-BE49-F238E27FC236}">
                    <a16:creationId xmlns:a16="http://schemas.microsoft.com/office/drawing/2014/main" id="{6B12D8F5-59EF-4DEB-988B-888B7D370AE0}"/>
                  </a:ext>
                </a:extLst>
              </p:cNvPr>
              <p:cNvSpPr/>
              <p:nvPr/>
            </p:nvSpPr>
            <p:spPr>
              <a:xfrm>
                <a:off x="4871710" y="4333232"/>
                <a:ext cx="2814469" cy="1324003"/>
              </a:xfrm>
              <a:custGeom>
                <a:avLst/>
                <a:gdLst>
                  <a:gd name="connsiteX0" fmla="*/ 1406885 w 2814469"/>
                  <a:gd name="connsiteY0" fmla="*/ 1323694 h 1324003"/>
                  <a:gd name="connsiteX1" fmla="*/ -89 w 2814469"/>
                  <a:gd name="connsiteY1" fmla="*/ 1833 h 1324003"/>
                  <a:gd name="connsiteX2" fmla="*/ 35345 w 2814469"/>
                  <a:gd name="connsiteY2" fmla="*/ -309 h 1324003"/>
                  <a:gd name="connsiteX3" fmla="*/ 1491709 w 2814469"/>
                  <a:gd name="connsiteY3" fmla="*/ 1286875 h 1324003"/>
                  <a:gd name="connsiteX4" fmla="*/ 2778887 w 2814469"/>
                  <a:gd name="connsiteY4" fmla="*/ -309 h 1324003"/>
                  <a:gd name="connsiteX5" fmla="*/ 2814380 w 2814469"/>
                  <a:gd name="connsiteY5" fmla="*/ 1833 h 1324003"/>
                  <a:gd name="connsiteX6" fmla="*/ 1407406 w 2814469"/>
                  <a:gd name="connsiteY6" fmla="*/ 1323694 h 1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4469" h="1324003">
                    <a:moveTo>
                      <a:pt x="1406885" y="1323694"/>
                    </a:moveTo>
                    <a:cubicBezTo>
                      <a:pt x="662248" y="1324163"/>
                      <a:pt x="45849" y="745051"/>
                      <a:pt x="-89" y="1833"/>
                    </a:cubicBezTo>
                    <a:lnTo>
                      <a:pt x="35345" y="-309"/>
                    </a:lnTo>
                    <a:cubicBezTo>
                      <a:pt x="82059" y="757297"/>
                      <a:pt x="734096" y="1333589"/>
                      <a:pt x="1491709" y="1286875"/>
                    </a:cubicBezTo>
                    <a:cubicBezTo>
                      <a:pt x="2184137" y="1244174"/>
                      <a:pt x="2736215" y="692125"/>
                      <a:pt x="2778887" y="-309"/>
                    </a:cubicBezTo>
                    <a:lnTo>
                      <a:pt x="2814380" y="1833"/>
                    </a:lnTo>
                    <a:cubicBezTo>
                      <a:pt x="2768350" y="744999"/>
                      <a:pt x="2152002" y="1324047"/>
                      <a:pt x="1407406" y="1323694"/>
                    </a:cubicBezTo>
                    <a:close/>
                  </a:path>
                </a:pathLst>
              </a:custGeom>
              <a:solidFill>
                <a:schemeClr val="bg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2" name="Freeform: Shape 21">
                <a:extLst>
                  <a:ext uri="{FF2B5EF4-FFF2-40B4-BE49-F238E27FC236}">
                    <a16:creationId xmlns:a16="http://schemas.microsoft.com/office/drawing/2014/main" id="{58B140A7-B6C2-4B2A-A81F-BAA84E837327}"/>
                  </a:ext>
                </a:extLst>
              </p:cNvPr>
              <p:cNvSpPr/>
              <p:nvPr/>
            </p:nvSpPr>
            <p:spPr>
              <a:xfrm>
                <a:off x="4845887" y="4210483"/>
                <a:ext cx="81060" cy="81060"/>
              </a:xfrm>
              <a:custGeom>
                <a:avLst/>
                <a:gdLst>
                  <a:gd name="connsiteX0" fmla="*/ 40441 w 81060"/>
                  <a:gd name="connsiteY0" fmla="*/ 80751 h 81060"/>
                  <a:gd name="connsiteX1" fmla="*/ -89 w 81060"/>
                  <a:gd name="connsiteY1" fmla="*/ 40221 h 81060"/>
                  <a:gd name="connsiteX2" fmla="*/ 40441 w 81060"/>
                  <a:gd name="connsiteY2" fmla="*/ -309 h 81060"/>
                  <a:gd name="connsiteX3" fmla="*/ 80971 w 81060"/>
                  <a:gd name="connsiteY3" fmla="*/ 40221 h 81060"/>
                  <a:gd name="connsiteX4" fmla="*/ 40441 w 81060"/>
                  <a:gd name="connsiteY4" fmla="*/ 80751 h 8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60" h="81060">
                    <a:moveTo>
                      <a:pt x="40441" y="80751"/>
                    </a:moveTo>
                    <a:cubicBezTo>
                      <a:pt x="18057" y="80751"/>
                      <a:pt x="-89" y="62605"/>
                      <a:pt x="-89" y="40221"/>
                    </a:cubicBezTo>
                    <a:cubicBezTo>
                      <a:pt x="-89" y="17837"/>
                      <a:pt x="18057" y="-309"/>
                      <a:pt x="40441" y="-309"/>
                    </a:cubicBezTo>
                    <a:cubicBezTo>
                      <a:pt x="62825" y="-309"/>
                      <a:pt x="80971" y="17837"/>
                      <a:pt x="80971" y="40221"/>
                    </a:cubicBezTo>
                    <a:cubicBezTo>
                      <a:pt x="80971" y="62605"/>
                      <a:pt x="62825" y="80751"/>
                      <a:pt x="40441" y="80751"/>
                    </a:cubicBezTo>
                    <a:close/>
                  </a:path>
                </a:pathLst>
              </a:custGeom>
              <a:solidFill>
                <a:schemeClr val="bg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4" name="Freeform: Shape 23">
                <a:extLst>
                  <a:ext uri="{FF2B5EF4-FFF2-40B4-BE49-F238E27FC236}">
                    <a16:creationId xmlns:a16="http://schemas.microsoft.com/office/drawing/2014/main" id="{C8C1CC0C-D0A0-4063-89EC-97812F28F670}"/>
                  </a:ext>
                </a:extLst>
              </p:cNvPr>
              <p:cNvSpPr/>
              <p:nvPr/>
            </p:nvSpPr>
            <p:spPr>
              <a:xfrm>
                <a:off x="7630249" y="4210483"/>
                <a:ext cx="81060" cy="81060"/>
              </a:xfrm>
              <a:custGeom>
                <a:avLst/>
                <a:gdLst>
                  <a:gd name="connsiteX0" fmla="*/ 40441 w 81060"/>
                  <a:gd name="connsiteY0" fmla="*/ 80751 h 81060"/>
                  <a:gd name="connsiteX1" fmla="*/ -89 w 81060"/>
                  <a:gd name="connsiteY1" fmla="*/ 40221 h 81060"/>
                  <a:gd name="connsiteX2" fmla="*/ 40441 w 81060"/>
                  <a:gd name="connsiteY2" fmla="*/ -309 h 81060"/>
                  <a:gd name="connsiteX3" fmla="*/ 80971 w 81060"/>
                  <a:gd name="connsiteY3" fmla="*/ 40221 h 81060"/>
                  <a:gd name="connsiteX4" fmla="*/ 40441 w 81060"/>
                  <a:gd name="connsiteY4" fmla="*/ 80751 h 8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60" h="81060">
                    <a:moveTo>
                      <a:pt x="40441" y="80751"/>
                    </a:moveTo>
                    <a:cubicBezTo>
                      <a:pt x="18033" y="80751"/>
                      <a:pt x="-89" y="62605"/>
                      <a:pt x="-89" y="40221"/>
                    </a:cubicBezTo>
                    <a:cubicBezTo>
                      <a:pt x="-89" y="17837"/>
                      <a:pt x="18033" y="-309"/>
                      <a:pt x="40441" y="-309"/>
                    </a:cubicBezTo>
                    <a:cubicBezTo>
                      <a:pt x="62848" y="-309"/>
                      <a:pt x="80971" y="17837"/>
                      <a:pt x="80971" y="40221"/>
                    </a:cubicBezTo>
                    <a:cubicBezTo>
                      <a:pt x="80971" y="62605"/>
                      <a:pt x="62848" y="80751"/>
                      <a:pt x="40441" y="80751"/>
                    </a:cubicBezTo>
                    <a:close/>
                  </a:path>
                </a:pathLst>
              </a:custGeom>
              <a:solidFill>
                <a:schemeClr val="bg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6" name="Freeform: Shape 25">
                <a:extLst>
                  <a:ext uri="{FF2B5EF4-FFF2-40B4-BE49-F238E27FC236}">
                    <a16:creationId xmlns:a16="http://schemas.microsoft.com/office/drawing/2014/main" id="{8F1E8740-029A-4F72-A444-9620A00E50CA}"/>
                  </a:ext>
                </a:extLst>
              </p:cNvPr>
              <p:cNvSpPr/>
              <p:nvPr/>
            </p:nvSpPr>
            <p:spPr>
              <a:xfrm>
                <a:off x="4870958" y="3329416"/>
                <a:ext cx="384572" cy="840131"/>
              </a:xfrm>
              <a:custGeom>
                <a:avLst/>
                <a:gdLst>
                  <a:gd name="connsiteX0" fmla="*/ 384483 w 384572"/>
                  <a:gd name="connsiteY0" fmla="*/ -309 h 840131"/>
                  <a:gd name="connsiteX1" fmla="*/ 35403 w 384572"/>
                  <a:gd name="connsiteY1" fmla="*/ 839822 h 840131"/>
                  <a:gd name="connsiteX2" fmla="*/ -89 w 384572"/>
                  <a:gd name="connsiteY2" fmla="*/ 837796 h 840131"/>
                  <a:gd name="connsiteX3" fmla="*/ 174885 w 384572"/>
                  <a:gd name="connsiteY3" fmla="*/ 232276 h 840131"/>
                  <a:gd name="connsiteX4" fmla="*/ 200014 w 384572"/>
                  <a:gd name="connsiteY4" fmla="*/ 189024 h 840131"/>
                  <a:gd name="connsiteX5" fmla="*/ 312282 w 384572"/>
                  <a:gd name="connsiteY5" fmla="*/ 29625 h 840131"/>
                  <a:gd name="connsiteX6" fmla="*/ 384483 w 384572"/>
                  <a:gd name="connsiteY6" fmla="*/ -309 h 84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572" h="840131">
                    <a:moveTo>
                      <a:pt x="384483" y="-309"/>
                    </a:moveTo>
                    <a:cubicBezTo>
                      <a:pt x="175800" y="231784"/>
                      <a:pt x="52646" y="528186"/>
                      <a:pt x="35403" y="839822"/>
                    </a:cubicBezTo>
                    <a:lnTo>
                      <a:pt x="-89" y="837796"/>
                    </a:lnTo>
                    <a:cubicBezTo>
                      <a:pt x="11757" y="625331"/>
                      <a:pt x="71579" y="418309"/>
                      <a:pt x="174885" y="232276"/>
                    </a:cubicBezTo>
                    <a:cubicBezTo>
                      <a:pt x="182991" y="217743"/>
                      <a:pt x="191387" y="203326"/>
                      <a:pt x="200014" y="189024"/>
                    </a:cubicBezTo>
                    <a:cubicBezTo>
                      <a:pt x="233648" y="133324"/>
                      <a:pt x="271161" y="80056"/>
                      <a:pt x="312282" y="29625"/>
                    </a:cubicBezTo>
                    <a:cubicBezTo>
                      <a:pt x="334429" y="15527"/>
                      <a:pt x="358857" y="5394"/>
                      <a:pt x="384483" y="-309"/>
                    </a:cubicBezTo>
                    <a:close/>
                  </a:path>
                </a:pathLst>
              </a:custGeom>
              <a:solidFill>
                <a:schemeClr val="bg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7" name="Freeform: Shape 26">
                <a:extLst>
                  <a:ext uri="{FF2B5EF4-FFF2-40B4-BE49-F238E27FC236}">
                    <a16:creationId xmlns:a16="http://schemas.microsoft.com/office/drawing/2014/main" id="{AB07320F-88E5-4C49-A720-6D51C537D16C}"/>
                  </a:ext>
                </a:extLst>
              </p:cNvPr>
              <p:cNvSpPr/>
              <p:nvPr/>
            </p:nvSpPr>
            <p:spPr>
              <a:xfrm>
                <a:off x="2471806" y="4333232"/>
                <a:ext cx="1407205" cy="1324003"/>
              </a:xfrm>
              <a:custGeom>
                <a:avLst/>
                <a:gdLst>
                  <a:gd name="connsiteX0" fmla="*/ -89 w 1407205"/>
                  <a:gd name="connsiteY0" fmla="*/ 1323694 h 1324003"/>
                  <a:gd name="connsiteX1" fmla="*/ -89 w 1407205"/>
                  <a:gd name="connsiteY1" fmla="*/ 1288143 h 1324003"/>
                  <a:gd name="connsiteX2" fmla="*/ 1371681 w 1407205"/>
                  <a:gd name="connsiteY2" fmla="*/ -309 h 1324003"/>
                  <a:gd name="connsiteX3" fmla="*/ 1407116 w 1407205"/>
                  <a:gd name="connsiteY3" fmla="*/ 1833 h 1324003"/>
                  <a:gd name="connsiteX4" fmla="*/ 142 w 1407205"/>
                  <a:gd name="connsiteY4" fmla="*/ 1323694 h 1324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205" h="1324003">
                    <a:moveTo>
                      <a:pt x="-89" y="1323694"/>
                    </a:moveTo>
                    <a:lnTo>
                      <a:pt x="-89" y="1288143"/>
                    </a:lnTo>
                    <a:cubicBezTo>
                      <a:pt x="725811" y="1288647"/>
                      <a:pt x="1326757" y="724196"/>
                      <a:pt x="1371681" y="-309"/>
                    </a:cubicBezTo>
                    <a:lnTo>
                      <a:pt x="1407116" y="1833"/>
                    </a:lnTo>
                    <a:cubicBezTo>
                      <a:pt x="1361097" y="745010"/>
                      <a:pt x="744744" y="1324076"/>
                      <a:pt x="142" y="1323694"/>
                    </a:cubicBezTo>
                    <a:close/>
                  </a:path>
                </a:pathLst>
              </a:custGeom>
              <a:solidFill>
                <a:schemeClr val="bg2">
                  <a:lumMod val="60000"/>
                  <a:lumOff val="4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8" name="Freeform: Shape 27">
                <a:extLst>
                  <a:ext uri="{FF2B5EF4-FFF2-40B4-BE49-F238E27FC236}">
                    <a16:creationId xmlns:a16="http://schemas.microsoft.com/office/drawing/2014/main" id="{DE6B39D2-52D5-4DA6-8BD6-5ED0BB741EE0}"/>
                  </a:ext>
                </a:extLst>
              </p:cNvPr>
              <p:cNvSpPr/>
              <p:nvPr/>
            </p:nvSpPr>
            <p:spPr>
              <a:xfrm>
                <a:off x="2471806" y="2837496"/>
                <a:ext cx="1407726" cy="1331993"/>
              </a:xfrm>
              <a:custGeom>
                <a:avLst/>
                <a:gdLst>
                  <a:gd name="connsiteX0" fmla="*/ 1372145 w 1407726"/>
                  <a:gd name="connsiteY0" fmla="*/ 1331684 h 1331993"/>
                  <a:gd name="connsiteX1" fmla="*/ -89 w 1407726"/>
                  <a:gd name="connsiteY1" fmla="*/ 35184 h 1331993"/>
                  <a:gd name="connsiteX2" fmla="*/ -89 w 1407726"/>
                  <a:gd name="connsiteY2" fmla="*/ -309 h 1331993"/>
                  <a:gd name="connsiteX3" fmla="*/ 1407638 w 1407726"/>
                  <a:gd name="connsiteY3" fmla="*/ 1329716 h 1331993"/>
                </a:gdLst>
                <a:ahLst/>
                <a:cxnLst>
                  <a:cxn ang="0">
                    <a:pos x="connsiteX0" y="connsiteY0"/>
                  </a:cxn>
                  <a:cxn ang="0">
                    <a:pos x="connsiteX1" y="connsiteY1"/>
                  </a:cxn>
                  <a:cxn ang="0">
                    <a:pos x="connsiteX2" y="connsiteY2"/>
                  </a:cxn>
                  <a:cxn ang="0">
                    <a:pos x="connsiteX3" y="connsiteY3"/>
                  </a:cxn>
                </a:cxnLst>
                <a:rect l="l" t="t" r="r" b="b"/>
                <a:pathLst>
                  <a:path w="1407726" h="1331993">
                    <a:moveTo>
                      <a:pt x="1372145" y="1331684"/>
                    </a:moveTo>
                    <a:cubicBezTo>
                      <a:pt x="1331302" y="603827"/>
                      <a:pt x="728914" y="34686"/>
                      <a:pt x="-89" y="35184"/>
                    </a:cubicBezTo>
                    <a:lnTo>
                      <a:pt x="-89" y="-309"/>
                    </a:lnTo>
                    <a:cubicBezTo>
                      <a:pt x="747807" y="-922"/>
                      <a:pt x="1365833" y="582989"/>
                      <a:pt x="1407638" y="1329716"/>
                    </a:cubicBezTo>
                    <a:close/>
                  </a:path>
                </a:pathLst>
              </a:custGeom>
              <a:solidFill>
                <a:schemeClr val="bg2">
                  <a:lumMod val="60000"/>
                  <a:lumOff val="4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0" name="Freeform: Shape 29">
                <a:extLst>
                  <a:ext uri="{FF2B5EF4-FFF2-40B4-BE49-F238E27FC236}">
                    <a16:creationId xmlns:a16="http://schemas.microsoft.com/office/drawing/2014/main" id="{AE3EC029-8ECC-4FC2-92E6-B107ADCFD749}"/>
                  </a:ext>
                </a:extLst>
              </p:cNvPr>
              <p:cNvSpPr/>
              <p:nvPr/>
            </p:nvSpPr>
            <p:spPr>
              <a:xfrm>
                <a:off x="3823717" y="4210483"/>
                <a:ext cx="81060" cy="81060"/>
              </a:xfrm>
              <a:custGeom>
                <a:avLst/>
                <a:gdLst>
                  <a:gd name="connsiteX0" fmla="*/ 40441 w 81060"/>
                  <a:gd name="connsiteY0" fmla="*/ 80751 h 81060"/>
                  <a:gd name="connsiteX1" fmla="*/ -89 w 81060"/>
                  <a:gd name="connsiteY1" fmla="*/ 40221 h 81060"/>
                  <a:gd name="connsiteX2" fmla="*/ 40441 w 81060"/>
                  <a:gd name="connsiteY2" fmla="*/ -309 h 81060"/>
                  <a:gd name="connsiteX3" fmla="*/ 80971 w 81060"/>
                  <a:gd name="connsiteY3" fmla="*/ 40221 h 81060"/>
                  <a:gd name="connsiteX4" fmla="*/ 40441 w 81060"/>
                  <a:gd name="connsiteY4" fmla="*/ 80751 h 8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60" h="81060">
                    <a:moveTo>
                      <a:pt x="40441" y="80751"/>
                    </a:moveTo>
                    <a:cubicBezTo>
                      <a:pt x="18056" y="80751"/>
                      <a:pt x="-89" y="62605"/>
                      <a:pt x="-89" y="40221"/>
                    </a:cubicBezTo>
                    <a:cubicBezTo>
                      <a:pt x="-89" y="17837"/>
                      <a:pt x="18056" y="-309"/>
                      <a:pt x="40441" y="-309"/>
                    </a:cubicBezTo>
                    <a:cubicBezTo>
                      <a:pt x="62825" y="-309"/>
                      <a:pt x="80971" y="17837"/>
                      <a:pt x="80971" y="40221"/>
                    </a:cubicBezTo>
                    <a:cubicBezTo>
                      <a:pt x="80971" y="62605"/>
                      <a:pt x="62825" y="80751"/>
                      <a:pt x="40441" y="80751"/>
                    </a:cubicBezTo>
                    <a:close/>
                  </a:path>
                </a:pathLst>
              </a:custGeom>
              <a:solidFill>
                <a:schemeClr val="bg2">
                  <a:lumMod val="60000"/>
                  <a:lumOff val="4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2" name="Freeform: Shape 31">
                <a:extLst>
                  <a:ext uri="{FF2B5EF4-FFF2-40B4-BE49-F238E27FC236}">
                    <a16:creationId xmlns:a16="http://schemas.microsoft.com/office/drawing/2014/main" id="{826B7BA3-9D3F-47EE-A030-F4227D3CE5F4}"/>
                  </a:ext>
                </a:extLst>
              </p:cNvPr>
              <p:cNvSpPr/>
              <p:nvPr/>
            </p:nvSpPr>
            <p:spPr>
              <a:xfrm>
                <a:off x="1061653" y="3328722"/>
                <a:ext cx="1410152" cy="2328512"/>
              </a:xfrm>
              <a:custGeom>
                <a:avLst/>
                <a:gdLst>
                  <a:gd name="connsiteX0" fmla="*/ 1410064 w 1410152"/>
                  <a:gd name="connsiteY0" fmla="*/ 2292653 h 2328512"/>
                  <a:gd name="connsiteX1" fmla="*/ 1410064 w 1410152"/>
                  <a:gd name="connsiteY1" fmla="*/ 2328204 h 2328512"/>
                  <a:gd name="connsiteX2" fmla="*/ -89 w 1410152"/>
                  <a:gd name="connsiteY2" fmla="*/ 917808 h 2328512"/>
                  <a:gd name="connsiteX3" fmla="*/ 176269 w 1410152"/>
                  <a:gd name="connsiteY3" fmla="*/ 235055 h 2328512"/>
                  <a:gd name="connsiteX4" fmla="*/ 197692 w 1410152"/>
                  <a:gd name="connsiteY4" fmla="*/ 197651 h 2328512"/>
                  <a:gd name="connsiteX5" fmla="*/ 317198 w 1410152"/>
                  <a:gd name="connsiteY5" fmla="*/ 27136 h 2328512"/>
                  <a:gd name="connsiteX6" fmla="*/ 387604 w 1410152"/>
                  <a:gd name="connsiteY6" fmla="*/ -309 h 2328512"/>
                  <a:gd name="connsiteX7" fmla="*/ 490418 w 1410152"/>
                  <a:gd name="connsiteY7" fmla="*/ 1940139 h 2328512"/>
                  <a:gd name="connsiteX8" fmla="*/ 1410064 w 1410152"/>
                  <a:gd name="connsiteY8" fmla="*/ 2292538 h 23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0152" h="2328512">
                    <a:moveTo>
                      <a:pt x="1410064" y="2292653"/>
                    </a:moveTo>
                    <a:lnTo>
                      <a:pt x="1410064" y="2328204"/>
                    </a:lnTo>
                    <a:cubicBezTo>
                      <a:pt x="631190" y="2328134"/>
                      <a:pt x="-153" y="1696681"/>
                      <a:pt x="-89" y="917808"/>
                    </a:cubicBezTo>
                    <a:cubicBezTo>
                      <a:pt x="-66" y="678958"/>
                      <a:pt x="60619" y="444034"/>
                      <a:pt x="176269" y="235055"/>
                    </a:cubicBezTo>
                    <a:cubicBezTo>
                      <a:pt x="183217" y="222433"/>
                      <a:pt x="190339" y="210042"/>
                      <a:pt x="197692" y="197651"/>
                    </a:cubicBezTo>
                    <a:cubicBezTo>
                      <a:pt x="233225" y="137916"/>
                      <a:pt x="273171" y="80919"/>
                      <a:pt x="317198" y="27136"/>
                    </a:cubicBezTo>
                    <a:cubicBezTo>
                      <a:pt x="338986" y="14154"/>
                      <a:pt x="362777" y="4879"/>
                      <a:pt x="387604" y="-309"/>
                    </a:cubicBezTo>
                    <a:cubicBezTo>
                      <a:pt x="-119844" y="563922"/>
                      <a:pt x="-73814" y="1432691"/>
                      <a:pt x="490418" y="1940139"/>
                    </a:cubicBezTo>
                    <a:cubicBezTo>
                      <a:pt x="742891" y="2167207"/>
                      <a:pt x="1070502" y="2292740"/>
                      <a:pt x="1410064" y="2292538"/>
                    </a:cubicBezTo>
                    <a:close/>
                  </a:path>
                </a:pathLst>
              </a:custGeom>
              <a:solidFill>
                <a:schemeClr val="bg2">
                  <a:lumMod val="60000"/>
                  <a:lumOff val="4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3" name="Freeform: Shape 32">
                <a:extLst>
                  <a:ext uri="{FF2B5EF4-FFF2-40B4-BE49-F238E27FC236}">
                    <a16:creationId xmlns:a16="http://schemas.microsoft.com/office/drawing/2014/main" id="{BE4B539E-A19D-4738-A3BF-BBDDAE6814FB}"/>
                  </a:ext>
                </a:extLst>
              </p:cNvPr>
              <p:cNvSpPr/>
              <p:nvPr/>
            </p:nvSpPr>
            <p:spPr>
              <a:xfrm>
                <a:off x="1174495" y="2799746"/>
                <a:ext cx="2617377" cy="772677"/>
              </a:xfrm>
              <a:custGeom>
                <a:avLst/>
                <a:gdLst>
                  <a:gd name="connsiteX0" fmla="*/ 558242 w 2617377"/>
                  <a:gd name="connsiteY0" fmla="*/ -309 h 772677"/>
                  <a:gd name="connsiteX1" fmla="*/ 22666 w 2617377"/>
                  <a:gd name="connsiteY1" fmla="*/ 361683 h 772677"/>
                  <a:gd name="connsiteX2" fmla="*/ -89 w 2617377"/>
                  <a:gd name="connsiteY2" fmla="*/ 522587 h 772677"/>
                  <a:gd name="connsiteX3" fmla="*/ 73386 w 2617377"/>
                  <a:gd name="connsiteY3" fmla="*/ 772368 h 772677"/>
                  <a:gd name="connsiteX4" fmla="*/ 87803 w 2617377"/>
                  <a:gd name="connsiteY4" fmla="*/ 733170 h 772677"/>
                  <a:gd name="connsiteX5" fmla="*/ 87803 w 2617377"/>
                  <a:gd name="connsiteY5" fmla="*/ 733170 h 772677"/>
                  <a:gd name="connsiteX6" fmla="*/ 320736 w 2617377"/>
                  <a:gd name="connsiteY6" fmla="*/ 576840 h 772677"/>
                  <a:gd name="connsiteX7" fmla="*/ 2040371 w 2617377"/>
                  <a:gd name="connsiteY7" fmla="*/ 576840 h 772677"/>
                  <a:gd name="connsiteX8" fmla="*/ 2617288 w 2617377"/>
                  <a:gd name="connsiteY8" fmla="*/ 849 h 772677"/>
                  <a:gd name="connsiteX9" fmla="*/ 2617288 w 2617377"/>
                  <a:gd name="connsiteY9" fmla="*/ -78 h 77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7377" h="772677">
                    <a:moveTo>
                      <a:pt x="558242" y="-309"/>
                    </a:moveTo>
                    <a:cubicBezTo>
                      <a:pt x="322542" y="-338"/>
                      <a:pt x="110518" y="142971"/>
                      <a:pt x="22666" y="361683"/>
                    </a:cubicBezTo>
                    <a:cubicBezTo>
                      <a:pt x="7525" y="413972"/>
                      <a:pt x="-141" y="468149"/>
                      <a:pt x="-89" y="522587"/>
                    </a:cubicBezTo>
                    <a:cubicBezTo>
                      <a:pt x="-89" y="522587"/>
                      <a:pt x="-437" y="658479"/>
                      <a:pt x="73386" y="772368"/>
                    </a:cubicBezTo>
                    <a:cubicBezTo>
                      <a:pt x="77474" y="759046"/>
                      <a:pt x="82285" y="745960"/>
                      <a:pt x="87803" y="733170"/>
                    </a:cubicBezTo>
                    <a:lnTo>
                      <a:pt x="87803" y="733170"/>
                    </a:lnTo>
                    <a:cubicBezTo>
                      <a:pt x="119185" y="660969"/>
                      <a:pt x="184902" y="576840"/>
                      <a:pt x="320736" y="576840"/>
                    </a:cubicBezTo>
                    <a:lnTo>
                      <a:pt x="2040371" y="576840"/>
                    </a:lnTo>
                    <a:cubicBezTo>
                      <a:pt x="2358735" y="577094"/>
                      <a:pt x="2617033" y="319219"/>
                      <a:pt x="2617288" y="849"/>
                    </a:cubicBezTo>
                    <a:cubicBezTo>
                      <a:pt x="2617288" y="542"/>
                      <a:pt x="2617288" y="229"/>
                      <a:pt x="2617288" y="-78"/>
                    </a:cubicBezTo>
                    <a:close/>
                  </a:path>
                </a:pathLst>
              </a:custGeom>
              <a:solidFill>
                <a:srgbClr val="FFFFFF">
                  <a:alpha val="60000"/>
                </a:srgb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4" name="Freeform: Shape 33">
                <a:extLst>
                  <a:ext uri="{FF2B5EF4-FFF2-40B4-BE49-F238E27FC236}">
                    <a16:creationId xmlns:a16="http://schemas.microsoft.com/office/drawing/2014/main" id="{FAA17779-7F93-447C-AE80-08EC18197998}"/>
                  </a:ext>
                </a:extLst>
              </p:cNvPr>
              <p:cNvSpPr/>
              <p:nvPr/>
            </p:nvSpPr>
            <p:spPr>
              <a:xfrm>
                <a:off x="1174495" y="2745609"/>
                <a:ext cx="2635963" cy="834630"/>
              </a:xfrm>
              <a:custGeom>
                <a:avLst/>
                <a:gdLst>
                  <a:gd name="connsiteX0" fmla="*/ 2635874 w 2635963"/>
                  <a:gd name="connsiteY0" fmla="*/ -309 h 834630"/>
                  <a:gd name="connsiteX1" fmla="*/ 2059999 w 2635963"/>
                  <a:gd name="connsiteY1" fmla="*/ 576608 h 834630"/>
                  <a:gd name="connsiteX2" fmla="*/ 2058957 w 2635963"/>
                  <a:gd name="connsiteY2" fmla="*/ 576608 h 834630"/>
                  <a:gd name="connsiteX3" fmla="*/ 339322 w 2635963"/>
                  <a:gd name="connsiteY3" fmla="*/ 576608 h 834630"/>
                  <a:gd name="connsiteX4" fmla="*/ 87803 w 2635963"/>
                  <a:gd name="connsiteY4" fmla="*/ 787133 h 834630"/>
                  <a:gd name="connsiteX5" fmla="*/ 87803 w 2635963"/>
                  <a:gd name="connsiteY5" fmla="*/ 787133 h 834630"/>
                  <a:gd name="connsiteX6" fmla="*/ 78713 w 2635963"/>
                  <a:gd name="connsiteY6" fmla="*/ 834322 h 834630"/>
                  <a:gd name="connsiteX7" fmla="*/ 73386 w 2635963"/>
                  <a:gd name="connsiteY7" fmla="*/ 826331 h 834630"/>
                  <a:gd name="connsiteX8" fmla="*/ -89 w 2635963"/>
                  <a:gd name="connsiteY8" fmla="*/ 576550 h 834630"/>
                  <a:gd name="connsiteX9" fmla="*/ 575728 w 2635963"/>
                  <a:gd name="connsiteY9" fmla="*/ -309 h 834630"/>
                  <a:gd name="connsiteX10" fmla="*/ 576828 w 2635963"/>
                  <a:gd name="connsiteY10" fmla="*/ -309 h 83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5963" h="834630">
                    <a:moveTo>
                      <a:pt x="2635874" y="-309"/>
                    </a:moveTo>
                    <a:cubicBezTo>
                      <a:pt x="2636164" y="318026"/>
                      <a:pt x="2378334" y="576318"/>
                      <a:pt x="2059999" y="576608"/>
                    </a:cubicBezTo>
                    <a:cubicBezTo>
                      <a:pt x="2059652" y="576608"/>
                      <a:pt x="2059304" y="576608"/>
                      <a:pt x="2058957" y="576608"/>
                    </a:cubicBezTo>
                    <a:lnTo>
                      <a:pt x="339322" y="576608"/>
                    </a:lnTo>
                    <a:cubicBezTo>
                      <a:pt x="166779" y="576608"/>
                      <a:pt x="107374" y="712673"/>
                      <a:pt x="87803" y="787133"/>
                    </a:cubicBezTo>
                    <a:lnTo>
                      <a:pt x="87803" y="787133"/>
                    </a:lnTo>
                    <a:cubicBezTo>
                      <a:pt x="83588" y="802610"/>
                      <a:pt x="80548" y="818388"/>
                      <a:pt x="78713" y="834322"/>
                    </a:cubicBezTo>
                    <a:cubicBezTo>
                      <a:pt x="76860" y="831716"/>
                      <a:pt x="75123" y="829053"/>
                      <a:pt x="73386" y="826331"/>
                    </a:cubicBezTo>
                    <a:cubicBezTo>
                      <a:pt x="-437" y="712442"/>
                      <a:pt x="-89" y="576550"/>
                      <a:pt x="-89" y="576550"/>
                    </a:cubicBezTo>
                    <a:cubicBezTo>
                      <a:pt x="-379" y="258250"/>
                      <a:pt x="257428" y="-20"/>
                      <a:pt x="575728" y="-309"/>
                    </a:cubicBezTo>
                    <a:cubicBezTo>
                      <a:pt x="576093" y="-309"/>
                      <a:pt x="576463" y="-309"/>
                      <a:pt x="576828" y="-309"/>
                    </a:cubicBezTo>
                    <a:close/>
                  </a:path>
                </a:pathLst>
              </a:custGeom>
              <a:gradFill>
                <a:gsLst>
                  <a:gs pos="24000">
                    <a:schemeClr val="bg2">
                      <a:lumMod val="60000"/>
                      <a:lumOff val="40000"/>
                    </a:schemeClr>
                  </a:gs>
                  <a:gs pos="86000">
                    <a:schemeClr val="tx2">
                      <a:lumMod val="20000"/>
                      <a:lumOff val="80000"/>
                    </a:schemeClr>
                  </a:gs>
                </a:gsLst>
                <a:lin ang="2700000" scaled="1"/>
              </a:gra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5" name="Freeform: Shape 34">
                <a:extLst>
                  <a:ext uri="{FF2B5EF4-FFF2-40B4-BE49-F238E27FC236}">
                    <a16:creationId xmlns:a16="http://schemas.microsoft.com/office/drawing/2014/main" id="{7CEE5CD2-3022-4859-9AF2-DA63D20BF91D}"/>
                  </a:ext>
                </a:extLst>
              </p:cNvPr>
              <p:cNvSpPr/>
              <p:nvPr/>
            </p:nvSpPr>
            <p:spPr>
              <a:xfrm>
                <a:off x="4983747" y="2799746"/>
                <a:ext cx="2617377" cy="772677"/>
              </a:xfrm>
              <a:custGeom>
                <a:avLst/>
                <a:gdLst>
                  <a:gd name="connsiteX0" fmla="*/ 558243 w 2617377"/>
                  <a:gd name="connsiteY0" fmla="*/ -309 h 772677"/>
                  <a:gd name="connsiteX1" fmla="*/ 22666 w 2617377"/>
                  <a:gd name="connsiteY1" fmla="*/ 361683 h 772677"/>
                  <a:gd name="connsiteX2" fmla="*/ -89 w 2617377"/>
                  <a:gd name="connsiteY2" fmla="*/ 522587 h 772677"/>
                  <a:gd name="connsiteX3" fmla="*/ 73386 w 2617377"/>
                  <a:gd name="connsiteY3" fmla="*/ 772368 h 772677"/>
                  <a:gd name="connsiteX4" fmla="*/ 87804 w 2617377"/>
                  <a:gd name="connsiteY4" fmla="*/ 733170 h 772677"/>
                  <a:gd name="connsiteX5" fmla="*/ 87804 w 2617377"/>
                  <a:gd name="connsiteY5" fmla="*/ 733170 h 772677"/>
                  <a:gd name="connsiteX6" fmla="*/ 320736 w 2617377"/>
                  <a:gd name="connsiteY6" fmla="*/ 576840 h 772677"/>
                  <a:gd name="connsiteX7" fmla="*/ 2040371 w 2617377"/>
                  <a:gd name="connsiteY7" fmla="*/ 576840 h 772677"/>
                  <a:gd name="connsiteX8" fmla="*/ 2617289 w 2617377"/>
                  <a:gd name="connsiteY8" fmla="*/ 849 h 772677"/>
                  <a:gd name="connsiteX9" fmla="*/ 2617289 w 2617377"/>
                  <a:gd name="connsiteY9" fmla="*/ -78 h 77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7377" h="772677">
                    <a:moveTo>
                      <a:pt x="558243" y="-309"/>
                    </a:moveTo>
                    <a:cubicBezTo>
                      <a:pt x="322536" y="-373"/>
                      <a:pt x="110489" y="142947"/>
                      <a:pt x="22666" y="361683"/>
                    </a:cubicBezTo>
                    <a:cubicBezTo>
                      <a:pt x="7525" y="413972"/>
                      <a:pt x="-141" y="468149"/>
                      <a:pt x="-89" y="522587"/>
                    </a:cubicBezTo>
                    <a:cubicBezTo>
                      <a:pt x="-89" y="522587"/>
                      <a:pt x="-494" y="658479"/>
                      <a:pt x="73386" y="772368"/>
                    </a:cubicBezTo>
                    <a:cubicBezTo>
                      <a:pt x="77445" y="759040"/>
                      <a:pt x="82257" y="745954"/>
                      <a:pt x="87804" y="733170"/>
                    </a:cubicBezTo>
                    <a:lnTo>
                      <a:pt x="87804" y="733170"/>
                    </a:lnTo>
                    <a:cubicBezTo>
                      <a:pt x="119243" y="660969"/>
                      <a:pt x="184960" y="576840"/>
                      <a:pt x="320736" y="576840"/>
                    </a:cubicBezTo>
                    <a:lnTo>
                      <a:pt x="2040371" y="576840"/>
                    </a:lnTo>
                    <a:cubicBezTo>
                      <a:pt x="2358764" y="577094"/>
                      <a:pt x="2617057" y="319219"/>
                      <a:pt x="2617289" y="849"/>
                    </a:cubicBezTo>
                    <a:cubicBezTo>
                      <a:pt x="2617289" y="542"/>
                      <a:pt x="2617289" y="229"/>
                      <a:pt x="2617289" y="-78"/>
                    </a:cubicBezTo>
                    <a:close/>
                  </a:path>
                </a:pathLst>
              </a:custGeom>
              <a:solidFill>
                <a:srgbClr val="FFFFFF">
                  <a:alpha val="60000"/>
                </a:srgb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6" name="Freeform: Shape 35">
                <a:extLst>
                  <a:ext uri="{FF2B5EF4-FFF2-40B4-BE49-F238E27FC236}">
                    <a16:creationId xmlns:a16="http://schemas.microsoft.com/office/drawing/2014/main" id="{0DF186D3-184A-4477-B796-FBDAD4D9DA49}"/>
                  </a:ext>
                </a:extLst>
              </p:cNvPr>
              <p:cNvSpPr/>
              <p:nvPr/>
            </p:nvSpPr>
            <p:spPr>
              <a:xfrm>
                <a:off x="4983863" y="2745609"/>
                <a:ext cx="2635848" cy="834746"/>
              </a:xfrm>
              <a:custGeom>
                <a:avLst/>
                <a:gdLst>
                  <a:gd name="connsiteX0" fmla="*/ 2635758 w 2635848"/>
                  <a:gd name="connsiteY0" fmla="*/ -309 h 834746"/>
                  <a:gd name="connsiteX1" fmla="*/ 2059999 w 2635848"/>
                  <a:gd name="connsiteY1" fmla="*/ 576724 h 834746"/>
                  <a:gd name="connsiteX2" fmla="*/ 2059015 w 2635848"/>
                  <a:gd name="connsiteY2" fmla="*/ 576724 h 834746"/>
                  <a:gd name="connsiteX3" fmla="*/ 339380 w 2635848"/>
                  <a:gd name="connsiteY3" fmla="*/ 576724 h 834746"/>
                  <a:gd name="connsiteX4" fmla="*/ 87803 w 2635848"/>
                  <a:gd name="connsiteY4" fmla="*/ 787249 h 834746"/>
                  <a:gd name="connsiteX5" fmla="*/ 87803 w 2635848"/>
                  <a:gd name="connsiteY5" fmla="*/ 787249 h 834746"/>
                  <a:gd name="connsiteX6" fmla="*/ 78713 w 2635848"/>
                  <a:gd name="connsiteY6" fmla="*/ 834438 h 834746"/>
                  <a:gd name="connsiteX7" fmla="*/ 73386 w 2635848"/>
                  <a:gd name="connsiteY7" fmla="*/ 826447 h 834746"/>
                  <a:gd name="connsiteX8" fmla="*/ -89 w 2635848"/>
                  <a:gd name="connsiteY8" fmla="*/ 576666 h 834746"/>
                  <a:gd name="connsiteX9" fmla="*/ 575612 w 2635848"/>
                  <a:gd name="connsiteY9" fmla="*/ -309 h 834746"/>
                  <a:gd name="connsiteX10" fmla="*/ 576770 w 2635848"/>
                  <a:gd name="connsiteY10" fmla="*/ -309 h 83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5848" h="834746">
                    <a:moveTo>
                      <a:pt x="2635758" y="-309"/>
                    </a:moveTo>
                    <a:cubicBezTo>
                      <a:pt x="2636106" y="318026"/>
                      <a:pt x="2378334" y="576371"/>
                      <a:pt x="2059999" y="576724"/>
                    </a:cubicBezTo>
                    <a:cubicBezTo>
                      <a:pt x="2059652" y="576724"/>
                      <a:pt x="2059363" y="576724"/>
                      <a:pt x="2059015" y="576724"/>
                    </a:cubicBezTo>
                    <a:lnTo>
                      <a:pt x="339380" y="576724"/>
                    </a:lnTo>
                    <a:cubicBezTo>
                      <a:pt x="166837" y="576724"/>
                      <a:pt x="107432" y="712789"/>
                      <a:pt x="87803" y="787249"/>
                    </a:cubicBezTo>
                    <a:lnTo>
                      <a:pt x="87803" y="787249"/>
                    </a:lnTo>
                    <a:cubicBezTo>
                      <a:pt x="83588" y="802725"/>
                      <a:pt x="80549" y="818503"/>
                      <a:pt x="78713" y="834438"/>
                    </a:cubicBezTo>
                    <a:cubicBezTo>
                      <a:pt x="76860" y="831832"/>
                      <a:pt x="75123" y="829169"/>
                      <a:pt x="73386" y="826447"/>
                    </a:cubicBezTo>
                    <a:cubicBezTo>
                      <a:pt x="-494" y="712558"/>
                      <a:pt x="-89" y="576666"/>
                      <a:pt x="-89" y="576666"/>
                    </a:cubicBezTo>
                    <a:cubicBezTo>
                      <a:pt x="-442" y="258366"/>
                      <a:pt x="257312" y="44"/>
                      <a:pt x="575612" y="-309"/>
                    </a:cubicBezTo>
                    <a:cubicBezTo>
                      <a:pt x="576000" y="-309"/>
                      <a:pt x="576382" y="-309"/>
                      <a:pt x="576770" y="-309"/>
                    </a:cubicBezTo>
                    <a:close/>
                  </a:path>
                </a:pathLst>
              </a:custGeom>
              <a:gradFill>
                <a:gsLst>
                  <a:gs pos="0">
                    <a:schemeClr val="tx2"/>
                  </a:gs>
                  <a:gs pos="25000">
                    <a:schemeClr val="bg2"/>
                  </a:gs>
                </a:gsLst>
                <a:lin ang="2700000" scaled="1"/>
              </a:gra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7" name="Freeform: Shape 36">
                <a:extLst>
                  <a:ext uri="{FF2B5EF4-FFF2-40B4-BE49-F238E27FC236}">
                    <a16:creationId xmlns:a16="http://schemas.microsoft.com/office/drawing/2014/main" id="{36B2344E-BEFE-470A-845D-44D4694EFF67}"/>
                  </a:ext>
                </a:extLst>
              </p:cNvPr>
              <p:cNvSpPr/>
              <p:nvPr/>
            </p:nvSpPr>
            <p:spPr>
              <a:xfrm>
                <a:off x="8790625" y="2799746"/>
                <a:ext cx="2617261" cy="772677"/>
              </a:xfrm>
              <a:custGeom>
                <a:avLst/>
                <a:gdLst>
                  <a:gd name="connsiteX0" fmla="*/ 558243 w 2617261"/>
                  <a:gd name="connsiteY0" fmla="*/ -309 h 772677"/>
                  <a:gd name="connsiteX1" fmla="*/ 22666 w 2617261"/>
                  <a:gd name="connsiteY1" fmla="*/ 361683 h 772677"/>
                  <a:gd name="connsiteX2" fmla="*/ -89 w 2617261"/>
                  <a:gd name="connsiteY2" fmla="*/ 522587 h 772677"/>
                  <a:gd name="connsiteX3" fmla="*/ 73387 w 2617261"/>
                  <a:gd name="connsiteY3" fmla="*/ 772368 h 772677"/>
                  <a:gd name="connsiteX4" fmla="*/ 87688 w 2617261"/>
                  <a:gd name="connsiteY4" fmla="*/ 732996 h 772677"/>
                  <a:gd name="connsiteX5" fmla="*/ 87688 w 2617261"/>
                  <a:gd name="connsiteY5" fmla="*/ 732996 h 772677"/>
                  <a:gd name="connsiteX6" fmla="*/ 320620 w 2617261"/>
                  <a:gd name="connsiteY6" fmla="*/ 576666 h 772677"/>
                  <a:gd name="connsiteX7" fmla="*/ 2040255 w 2617261"/>
                  <a:gd name="connsiteY7" fmla="*/ 576666 h 772677"/>
                  <a:gd name="connsiteX8" fmla="*/ 2617173 w 2617261"/>
                  <a:gd name="connsiteY8" fmla="*/ 675 h 772677"/>
                  <a:gd name="connsiteX9" fmla="*/ 2617173 w 2617261"/>
                  <a:gd name="connsiteY9" fmla="*/ -251 h 77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7261" h="772677">
                    <a:moveTo>
                      <a:pt x="558243" y="-309"/>
                    </a:moveTo>
                    <a:cubicBezTo>
                      <a:pt x="322531" y="-373"/>
                      <a:pt x="110500" y="142947"/>
                      <a:pt x="22666" y="361683"/>
                    </a:cubicBezTo>
                    <a:cubicBezTo>
                      <a:pt x="7496" y="413972"/>
                      <a:pt x="-147" y="468149"/>
                      <a:pt x="-89" y="522587"/>
                    </a:cubicBezTo>
                    <a:cubicBezTo>
                      <a:pt x="-89" y="522587"/>
                      <a:pt x="-494" y="658479"/>
                      <a:pt x="73387" y="772368"/>
                    </a:cubicBezTo>
                    <a:cubicBezTo>
                      <a:pt x="77381" y="758982"/>
                      <a:pt x="82188" y="745839"/>
                      <a:pt x="87688" y="732996"/>
                    </a:cubicBezTo>
                    <a:lnTo>
                      <a:pt x="87688" y="732996"/>
                    </a:lnTo>
                    <a:cubicBezTo>
                      <a:pt x="119128" y="660795"/>
                      <a:pt x="184844" y="576666"/>
                      <a:pt x="320620" y="576666"/>
                    </a:cubicBezTo>
                    <a:lnTo>
                      <a:pt x="2040255" y="576666"/>
                    </a:lnTo>
                    <a:cubicBezTo>
                      <a:pt x="2358648" y="576921"/>
                      <a:pt x="2616941" y="319045"/>
                      <a:pt x="2617173" y="675"/>
                    </a:cubicBezTo>
                    <a:cubicBezTo>
                      <a:pt x="2617173" y="368"/>
                      <a:pt x="2617173" y="55"/>
                      <a:pt x="2617173" y="-251"/>
                    </a:cubicBezTo>
                    <a:close/>
                  </a:path>
                </a:pathLst>
              </a:custGeom>
              <a:solidFill>
                <a:srgbClr val="FFFFFF">
                  <a:alpha val="60000"/>
                </a:srgb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8" name="Freeform: Shape 37">
                <a:extLst>
                  <a:ext uri="{FF2B5EF4-FFF2-40B4-BE49-F238E27FC236}">
                    <a16:creationId xmlns:a16="http://schemas.microsoft.com/office/drawing/2014/main" id="{EBA43C98-FD20-45A7-99D8-2EA561DD27C9}"/>
                  </a:ext>
                </a:extLst>
              </p:cNvPr>
              <p:cNvSpPr/>
              <p:nvPr/>
            </p:nvSpPr>
            <p:spPr>
              <a:xfrm>
                <a:off x="8790567" y="2745609"/>
                <a:ext cx="2636021" cy="834630"/>
              </a:xfrm>
              <a:custGeom>
                <a:avLst/>
                <a:gdLst>
                  <a:gd name="connsiteX0" fmla="*/ 2635932 w 2636021"/>
                  <a:gd name="connsiteY0" fmla="*/ -309 h 834630"/>
                  <a:gd name="connsiteX1" fmla="*/ 2060057 w 2636021"/>
                  <a:gd name="connsiteY1" fmla="*/ 576608 h 834630"/>
                  <a:gd name="connsiteX2" fmla="*/ 2059015 w 2636021"/>
                  <a:gd name="connsiteY2" fmla="*/ 576608 h 834630"/>
                  <a:gd name="connsiteX3" fmla="*/ 339380 w 2636021"/>
                  <a:gd name="connsiteY3" fmla="*/ 576608 h 834630"/>
                  <a:gd name="connsiteX4" fmla="*/ 87804 w 2636021"/>
                  <a:gd name="connsiteY4" fmla="*/ 787133 h 834630"/>
                  <a:gd name="connsiteX5" fmla="*/ 87804 w 2636021"/>
                  <a:gd name="connsiteY5" fmla="*/ 787133 h 834630"/>
                  <a:gd name="connsiteX6" fmla="*/ 78713 w 2636021"/>
                  <a:gd name="connsiteY6" fmla="*/ 834322 h 834630"/>
                  <a:gd name="connsiteX7" fmla="*/ 73387 w 2636021"/>
                  <a:gd name="connsiteY7" fmla="*/ 826331 h 834630"/>
                  <a:gd name="connsiteX8" fmla="*/ -89 w 2636021"/>
                  <a:gd name="connsiteY8" fmla="*/ 576550 h 834630"/>
                  <a:gd name="connsiteX9" fmla="*/ 575729 w 2636021"/>
                  <a:gd name="connsiteY9" fmla="*/ -309 h 834630"/>
                  <a:gd name="connsiteX10" fmla="*/ 576886 w 2636021"/>
                  <a:gd name="connsiteY10" fmla="*/ -309 h 83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6021" h="834630">
                    <a:moveTo>
                      <a:pt x="2635932" y="-309"/>
                    </a:moveTo>
                    <a:cubicBezTo>
                      <a:pt x="2636222" y="318026"/>
                      <a:pt x="2378392" y="576318"/>
                      <a:pt x="2060057" y="576608"/>
                    </a:cubicBezTo>
                    <a:cubicBezTo>
                      <a:pt x="2059710" y="576608"/>
                      <a:pt x="2059362" y="576608"/>
                      <a:pt x="2059015" y="576608"/>
                    </a:cubicBezTo>
                    <a:lnTo>
                      <a:pt x="339380" y="576608"/>
                    </a:lnTo>
                    <a:cubicBezTo>
                      <a:pt x="166837" y="576608"/>
                      <a:pt x="107432" y="712673"/>
                      <a:pt x="87804" y="787133"/>
                    </a:cubicBezTo>
                    <a:lnTo>
                      <a:pt x="87804" y="787133"/>
                    </a:lnTo>
                    <a:cubicBezTo>
                      <a:pt x="83577" y="802610"/>
                      <a:pt x="80566" y="818388"/>
                      <a:pt x="78713" y="834322"/>
                    </a:cubicBezTo>
                    <a:cubicBezTo>
                      <a:pt x="76860" y="831716"/>
                      <a:pt x="75123" y="829053"/>
                      <a:pt x="73387" y="826331"/>
                    </a:cubicBezTo>
                    <a:cubicBezTo>
                      <a:pt x="-494" y="712442"/>
                      <a:pt x="-89" y="576550"/>
                      <a:pt x="-89" y="576550"/>
                    </a:cubicBezTo>
                    <a:cubicBezTo>
                      <a:pt x="-378" y="258250"/>
                      <a:pt x="257451" y="-20"/>
                      <a:pt x="575729" y="-309"/>
                    </a:cubicBezTo>
                    <a:cubicBezTo>
                      <a:pt x="576133" y="-309"/>
                      <a:pt x="576481" y="-309"/>
                      <a:pt x="576886" y="-309"/>
                    </a:cubicBezTo>
                    <a:close/>
                  </a:path>
                </a:pathLst>
              </a:custGeom>
              <a:gradFill>
                <a:gsLst>
                  <a:gs pos="0">
                    <a:schemeClr val="tx2"/>
                  </a:gs>
                  <a:gs pos="100000">
                    <a:schemeClr val="bg2">
                      <a:lumMod val="50000"/>
                    </a:schemeClr>
                  </a:gs>
                </a:gsLst>
                <a:lin ang="2700000" scaled="1"/>
              </a:gra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grpSp>
        <p:sp>
          <p:nvSpPr>
            <p:cNvPr id="49" name="TextBox 48">
              <a:extLst>
                <a:ext uri="{FF2B5EF4-FFF2-40B4-BE49-F238E27FC236}">
                  <a16:creationId xmlns:a16="http://schemas.microsoft.com/office/drawing/2014/main" id="{4AD1CFED-6C87-486F-A78E-0709B4C5CF67}"/>
                </a:ext>
              </a:extLst>
            </p:cNvPr>
            <p:cNvSpPr txBox="1"/>
            <p:nvPr/>
          </p:nvSpPr>
          <p:spPr bwMode="auto">
            <a:xfrm>
              <a:off x="841650" y="3201060"/>
              <a:ext cx="3050714" cy="404874"/>
            </a:xfrm>
            <a:prstGeom prst="rect">
              <a:avLst/>
            </a:prstGeom>
            <a:noFill/>
            <a:ln>
              <a:noFill/>
            </a:ln>
            <a:effectLst/>
          </p:spPr>
          <p:txBody>
            <a:bodyPr wrap="square">
              <a:spAutoFit/>
            </a:bodyPr>
            <a:lstStyle/>
            <a:p>
              <a:pPr algn="ctr" defTabSz="913578">
                <a:spcBef>
                  <a:spcPts val="0"/>
                </a:spcBef>
                <a:buClr>
                  <a:srgbClr val="72183E"/>
                </a:buClr>
                <a:defRPr/>
              </a:pPr>
              <a:r>
                <a:rPr lang="ja-JP" altLang="en-US" sz="2000" b="1" cap="small" dirty="0" smtClean="0">
                  <a:solidFill>
                    <a:schemeClr val="bg1"/>
                  </a:solidFill>
                  <a:latin typeface="游ゴシック" panose="020B0400000000000000" pitchFamily="50" charset="-128"/>
                  <a:ea typeface="游ゴシック" panose="020B0400000000000000" pitchFamily="50" charset="-128"/>
                </a:rPr>
                <a:t>検知＆防止</a:t>
              </a:r>
              <a:endParaRPr lang="en-US" sz="2000" b="1" cap="small" dirty="0">
                <a:solidFill>
                  <a:schemeClr val="bg1"/>
                </a:solidFill>
                <a:latin typeface="游ゴシック" panose="020B0400000000000000" pitchFamily="50" charset="-128"/>
                <a:ea typeface="游ゴシック" panose="020B0400000000000000" pitchFamily="50" charset="-128"/>
              </a:endParaRPr>
            </a:p>
          </p:txBody>
        </p:sp>
        <p:sp>
          <p:nvSpPr>
            <p:cNvPr id="50" name="TextBox 49">
              <a:extLst>
                <a:ext uri="{FF2B5EF4-FFF2-40B4-BE49-F238E27FC236}">
                  <a16:creationId xmlns:a16="http://schemas.microsoft.com/office/drawing/2014/main" id="{CAED0D20-11C4-458B-B8BA-F7769EE5AFD8}"/>
                </a:ext>
              </a:extLst>
            </p:cNvPr>
            <p:cNvSpPr txBox="1"/>
            <p:nvPr/>
          </p:nvSpPr>
          <p:spPr bwMode="auto">
            <a:xfrm>
              <a:off x="4652437" y="3218418"/>
              <a:ext cx="3050714" cy="373729"/>
            </a:xfrm>
            <a:prstGeom prst="rect">
              <a:avLst/>
            </a:prstGeom>
            <a:noFill/>
            <a:ln>
              <a:noFill/>
            </a:ln>
            <a:effectLst/>
          </p:spPr>
          <p:txBody>
            <a:bodyPr wrap="square">
              <a:spAutoFit/>
            </a:bodyPr>
            <a:lstStyle/>
            <a:p>
              <a:pPr algn="ctr" defTabSz="913578">
                <a:spcBef>
                  <a:spcPts val="0"/>
                </a:spcBef>
                <a:buClr>
                  <a:srgbClr val="72183E"/>
                </a:buClr>
                <a:defRPr/>
              </a:pPr>
              <a:r>
                <a:rPr lang="ja-JP" altLang="en-US" sz="1800" b="1" cap="small" dirty="0">
                  <a:solidFill>
                    <a:schemeClr val="bg1"/>
                  </a:solidFill>
                  <a:latin typeface="游ゴシック" panose="020B0400000000000000" pitchFamily="50" charset="-128"/>
                  <a:ea typeface="游ゴシック" panose="020B0400000000000000" pitchFamily="50" charset="-128"/>
                </a:rPr>
                <a:t>封じ込め</a:t>
              </a:r>
            </a:p>
          </p:txBody>
        </p:sp>
        <p:sp>
          <p:nvSpPr>
            <p:cNvPr id="51" name="TextBox 50">
              <a:extLst>
                <a:ext uri="{FF2B5EF4-FFF2-40B4-BE49-F238E27FC236}">
                  <a16:creationId xmlns:a16="http://schemas.microsoft.com/office/drawing/2014/main" id="{3E0B2CCD-701E-4377-8F14-F3487DDD62B0}"/>
                </a:ext>
              </a:extLst>
            </p:cNvPr>
            <p:cNvSpPr txBox="1"/>
            <p:nvPr/>
          </p:nvSpPr>
          <p:spPr bwMode="auto">
            <a:xfrm>
              <a:off x="8463224" y="3235776"/>
              <a:ext cx="3050714" cy="373729"/>
            </a:xfrm>
            <a:prstGeom prst="rect">
              <a:avLst/>
            </a:prstGeom>
            <a:noFill/>
            <a:ln>
              <a:noFill/>
            </a:ln>
            <a:effectLst/>
          </p:spPr>
          <p:txBody>
            <a:bodyPr wrap="square">
              <a:spAutoFit/>
            </a:bodyPr>
            <a:lstStyle/>
            <a:p>
              <a:pPr algn="ctr" defTabSz="913578">
                <a:spcBef>
                  <a:spcPts val="0"/>
                </a:spcBef>
                <a:buClr>
                  <a:srgbClr val="72183E"/>
                </a:buClr>
                <a:defRPr/>
              </a:pPr>
              <a:r>
                <a:rPr lang="ja-JP" altLang="en-US" sz="1800" b="1" cap="small" dirty="0" smtClean="0">
                  <a:solidFill>
                    <a:schemeClr val="bg1"/>
                  </a:solidFill>
                  <a:latin typeface="游ゴシック" panose="020B0400000000000000" pitchFamily="50" charset="-128"/>
                  <a:ea typeface="游ゴシック" panose="020B0400000000000000" pitchFamily="50" charset="-128"/>
                </a:rPr>
                <a:t>可視化と分析</a:t>
              </a:r>
              <a:endParaRPr lang="ja-JP" altLang="en-US" sz="1800" b="1" cap="small" dirty="0">
                <a:solidFill>
                  <a:schemeClr val="bg1"/>
                </a:solidFill>
                <a:latin typeface="游ゴシック" panose="020B0400000000000000" pitchFamily="50" charset="-128"/>
                <a:ea typeface="游ゴシック" panose="020B0400000000000000" pitchFamily="50" charset="-128"/>
              </a:endParaRPr>
            </a:p>
          </p:txBody>
        </p:sp>
        <p:sp>
          <p:nvSpPr>
            <p:cNvPr id="40" name="TextBox 39">
              <a:extLst>
                <a:ext uri="{FF2B5EF4-FFF2-40B4-BE49-F238E27FC236}">
                  <a16:creationId xmlns:a16="http://schemas.microsoft.com/office/drawing/2014/main" id="{9CB95EBD-884A-41EA-90C8-22CD7ECDC73C}"/>
                </a:ext>
              </a:extLst>
            </p:cNvPr>
            <p:cNvSpPr txBox="1"/>
            <p:nvPr/>
          </p:nvSpPr>
          <p:spPr bwMode="auto">
            <a:xfrm>
              <a:off x="1254749" y="4261270"/>
              <a:ext cx="2235597" cy="716240"/>
            </a:xfrm>
            <a:prstGeom prst="rect">
              <a:avLst/>
            </a:prstGeom>
            <a:noFill/>
            <a:ln>
              <a:noFill/>
            </a:ln>
            <a:effectLst/>
          </p:spPr>
          <p:txBody>
            <a:bodyPr vert="horz" wrap="square" lIns="91368" tIns="45684" rIns="91368" bIns="45684" numCol="1" rtlCol="0" anchor="ctr" anchorCtr="0" compatLnSpc="1">
              <a:prstTxWarp prst="textNoShape">
                <a:avLst/>
              </a:prstTxWarp>
              <a:spAutoFit/>
            </a:bodyPr>
            <a:lstStyle/>
            <a:p>
              <a:pPr algn="ctr">
                <a:spcBef>
                  <a:spcPts val="0"/>
                </a:spcBef>
                <a:buClr>
                  <a:srgbClr val="72183E"/>
                </a:buClr>
              </a:pPr>
              <a:r>
                <a:rPr lang="ja-JP" altLang="en-US" sz="2000" dirty="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脅威の侵入を最大限に阻</a:t>
              </a:r>
              <a:r>
                <a:rPr lang="ja-JP" altLang="en-US" sz="2000" dirty="0" smtClean="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止</a:t>
              </a:r>
              <a:endParaRPr lang="en-US" altLang="ja-JP" sz="2000" dirty="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endParaRPr>
            </a:p>
          </p:txBody>
        </p:sp>
        <p:sp>
          <p:nvSpPr>
            <p:cNvPr id="41" name="TextBox 40">
              <a:extLst>
                <a:ext uri="{FF2B5EF4-FFF2-40B4-BE49-F238E27FC236}">
                  <a16:creationId xmlns:a16="http://schemas.microsoft.com/office/drawing/2014/main" id="{4A9B70C3-198C-4097-8AE4-8F70649C6308}"/>
                </a:ext>
              </a:extLst>
            </p:cNvPr>
            <p:cNvSpPr txBox="1"/>
            <p:nvPr/>
          </p:nvSpPr>
          <p:spPr bwMode="auto">
            <a:xfrm>
              <a:off x="4945990" y="4259478"/>
              <a:ext cx="2440870" cy="716240"/>
            </a:xfrm>
            <a:prstGeom prst="rect">
              <a:avLst/>
            </a:prstGeom>
            <a:noFill/>
            <a:ln>
              <a:noFill/>
            </a:ln>
            <a:effectLst/>
          </p:spPr>
          <p:txBody>
            <a:bodyPr vert="horz" wrap="square" lIns="91368" tIns="45684" rIns="91368" bIns="45684" numCol="1" rtlCol="0" anchor="ctr" anchorCtr="0" compatLnSpc="1">
              <a:prstTxWarp prst="textNoShape">
                <a:avLst/>
              </a:prstTxWarp>
              <a:spAutoFit/>
            </a:bodyPr>
            <a:lstStyle/>
            <a:p>
              <a:pPr algn="ctr" defTabSz="913578">
                <a:spcBef>
                  <a:spcPts val="0"/>
                </a:spcBef>
                <a:buClr>
                  <a:srgbClr val="72183E"/>
                </a:buClr>
                <a:defRPr/>
              </a:pPr>
              <a:r>
                <a:rPr lang="ja-JP" altLang="en-US" sz="2000" kern="0" spc="-70" dirty="0" smtClean="0">
                  <a:latin typeface="游ゴシック" panose="020B0400000000000000" pitchFamily="50" charset="-128"/>
                  <a:ea typeface="游ゴシック" panose="020B0400000000000000" pitchFamily="50" charset="-128"/>
                </a:rPr>
                <a:t>感</a:t>
              </a:r>
              <a:r>
                <a:rPr lang="ja-JP" altLang="en-US" sz="2000" kern="0" spc="-70" dirty="0">
                  <a:latin typeface="游ゴシック" panose="020B0400000000000000" pitchFamily="50" charset="-128"/>
                  <a:ea typeface="游ゴシック" panose="020B0400000000000000" pitchFamily="50" charset="-128"/>
                </a:rPr>
                <a:t>染した脅</a:t>
              </a:r>
              <a:r>
                <a:rPr lang="ja-JP" altLang="en-US" sz="2000" kern="0" spc="-70" dirty="0" smtClean="0">
                  <a:latin typeface="游ゴシック" panose="020B0400000000000000" pitchFamily="50" charset="-128"/>
                  <a:ea typeface="游ゴシック" panose="020B0400000000000000" pitchFamily="50" charset="-128"/>
                </a:rPr>
                <a:t>威による影響を最小限に抑制</a:t>
              </a:r>
              <a:endParaRPr lang="ja-JP" altLang="en-US" sz="2000" kern="0" spc="-70" dirty="0">
                <a:latin typeface="游ゴシック" panose="020B0400000000000000" pitchFamily="50" charset="-128"/>
                <a:ea typeface="游ゴシック" panose="020B0400000000000000" pitchFamily="50" charset="-128"/>
              </a:endParaRPr>
            </a:p>
          </p:txBody>
        </p:sp>
        <p:sp>
          <p:nvSpPr>
            <p:cNvPr id="56" name="TextBox 55">
              <a:extLst>
                <a:ext uri="{FF2B5EF4-FFF2-40B4-BE49-F238E27FC236}">
                  <a16:creationId xmlns:a16="http://schemas.microsoft.com/office/drawing/2014/main" id="{2D4C701C-56EF-4C2E-A611-DE717F70CF05}"/>
                </a:ext>
              </a:extLst>
            </p:cNvPr>
            <p:cNvSpPr txBox="1"/>
            <p:nvPr/>
          </p:nvSpPr>
          <p:spPr bwMode="auto">
            <a:xfrm>
              <a:off x="8821117" y="4290078"/>
              <a:ext cx="2259940" cy="716240"/>
            </a:xfrm>
            <a:prstGeom prst="rect">
              <a:avLst/>
            </a:prstGeom>
            <a:noFill/>
            <a:ln>
              <a:noFill/>
            </a:ln>
            <a:effectLst/>
          </p:spPr>
          <p:txBody>
            <a:bodyPr vert="horz" wrap="square" lIns="91368" tIns="45684" rIns="91368" bIns="45684" numCol="1" rtlCol="0" anchor="ctr" anchorCtr="0" compatLnSpc="1">
              <a:prstTxWarp prst="textNoShape">
                <a:avLst/>
              </a:prstTxWarp>
              <a:spAutoFit/>
            </a:bodyPr>
            <a:lstStyle/>
            <a:p>
              <a:pPr algn="ctr">
                <a:spcBef>
                  <a:spcPts val="0"/>
                </a:spcBef>
                <a:buClr>
                  <a:srgbClr val="72183E"/>
                </a:buClr>
              </a:pPr>
              <a:r>
                <a:rPr lang="ja-JP" altLang="en-US" sz="2000" dirty="0" smtClean="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適切な事</a:t>
              </a:r>
              <a:r>
                <a:rPr lang="ja-JP" altLang="en-US" sz="2000" dirty="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後対</a:t>
              </a:r>
              <a:r>
                <a:rPr lang="ja-JP" altLang="en-US" sz="2000" dirty="0" smtClean="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応のための事象把握</a:t>
              </a:r>
              <a:endParaRPr lang="en-US" altLang="ja-JP" sz="2000" dirty="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endParaRPr>
            </a:p>
          </p:txBody>
        </p:sp>
      </p:grpSp>
      <p:pic>
        <p:nvPicPr>
          <p:cNvPr id="39" name="Picture 38">
            <a:extLst>
              <a:ext uri="{FF2B5EF4-FFF2-40B4-BE49-F238E27FC236}">
                <a16:creationId xmlns:a16="http://schemas.microsoft.com/office/drawing/2014/main" id="{13DADDD5-8DF5-4442-ADE9-7EC44FEB80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48381" y="356507"/>
            <a:ext cx="2292063" cy="992234"/>
          </a:xfrm>
          <a:prstGeom prst="rect">
            <a:avLst/>
          </a:prstGeom>
        </p:spPr>
      </p:pic>
      <p:sp>
        <p:nvSpPr>
          <p:cNvPr id="2" name="Footer Placeholder 1" hidden="1"/>
          <p:cNvSpPr>
            <a:spLocks noGrp="1"/>
          </p:cNvSpPr>
          <p:nvPr>
            <p:ph type="ftr" sz="quarter" idx="11"/>
          </p:nvPr>
        </p:nvSpPr>
        <p:spPr/>
        <p:txBody>
          <a:bodyPr/>
          <a:lstStyle/>
          <a:p>
            <a:endParaRPr lang="en-US"/>
          </a:p>
        </p:txBody>
      </p:sp>
      <p:sp>
        <p:nvSpPr>
          <p:cNvPr id="3" name="Date Placeholder 2" hidden="1"/>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3539194445"/>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エンドポイントに必要なすべての保護を提供</a:t>
            </a:r>
            <a:endParaRPr lang="en-US" dirty="0"/>
          </a:p>
        </p:txBody>
      </p:sp>
      <p:graphicFrame>
        <p:nvGraphicFramePr>
          <p:cNvPr id="4" name="Diagram 3"/>
          <p:cNvGraphicFramePr/>
          <p:nvPr>
            <p:extLst>
              <p:ext uri="{D42A27DB-BD31-4B8C-83A1-F6EECF244321}">
                <p14:modId xmlns:p14="http://schemas.microsoft.com/office/powerpoint/2010/main" val="3842713431"/>
              </p:ext>
            </p:extLst>
          </p:nvPr>
        </p:nvGraphicFramePr>
        <p:xfrm>
          <a:off x="220944" y="1303866"/>
          <a:ext cx="11746938" cy="13164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442" y="4094353"/>
            <a:ext cx="61912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442" y="3327777"/>
            <a:ext cx="61912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bwMode="auto">
          <a:xfrm>
            <a:off x="1220567" y="3437283"/>
            <a:ext cx="2492990" cy="400110"/>
          </a:xfrm>
          <a:prstGeom prst="rect">
            <a:avLst/>
          </a:prstGeom>
          <a:noFill/>
          <a:ln>
            <a:noFill/>
          </a:ln>
          <a:effectLst/>
          <a:extLst/>
        </p:spPr>
        <p:txBody>
          <a:bodyPr vert="horz" wrap="none" lIns="91440" tIns="45720" rIns="91440" bIns="45720" numCol="1" rtlCol="0" anchor="ctr" anchorCtr="0" compatLnSpc="1">
            <a:prstTxWarp prst="textNoShape">
              <a:avLst/>
            </a:prstTxWarp>
            <a:spAutoFit/>
          </a:bodyPr>
          <a:lstStyle/>
          <a:p>
            <a:pPr>
              <a:spcBef>
                <a:spcPts val="0"/>
              </a:spcBef>
            </a:pPr>
            <a:r>
              <a:rPr lang="ja-JP" altLang="en-US" sz="2000" dirty="0" smtClean="0">
                <a:solidFill>
                  <a:schemeClr val="bg2">
                    <a:lumMod val="50000"/>
                  </a:schemeClr>
                </a:solidFill>
                <a:latin typeface="Arial" panose="020B0604020202020204" pitchFamily="34" charset="0"/>
                <a:cs typeface="Arial" panose="020B0604020202020204" pitchFamily="34" charset="0"/>
              </a:rPr>
              <a:t>ファイヤーウォール</a:t>
            </a:r>
            <a:endParaRPr lang="en-US" sz="2000" dirty="0" err="1" smtClean="0">
              <a:solidFill>
                <a:schemeClr val="bg2">
                  <a:lumMod val="50000"/>
                </a:schemeClr>
              </a:solidFill>
              <a:latin typeface="Arial" panose="020B0604020202020204" pitchFamily="34" charset="0"/>
              <a:cs typeface="Arial" panose="020B0604020202020204" pitchFamily="34" charset="0"/>
            </a:endParaRPr>
          </a:p>
        </p:txBody>
      </p:sp>
      <p:sp>
        <p:nvSpPr>
          <p:cNvPr id="8" name="TextBox 7"/>
          <p:cNvSpPr txBox="1"/>
          <p:nvPr/>
        </p:nvSpPr>
        <p:spPr bwMode="auto">
          <a:xfrm>
            <a:off x="1220567" y="4203860"/>
            <a:ext cx="2555636" cy="400110"/>
          </a:xfrm>
          <a:prstGeom prst="rect">
            <a:avLst/>
          </a:prstGeom>
          <a:noFill/>
          <a:ln>
            <a:noFill/>
          </a:ln>
          <a:effectLst/>
          <a:extLst/>
        </p:spPr>
        <p:txBody>
          <a:bodyPr vert="horz" wrap="none" lIns="91440" tIns="45720" rIns="91440" bIns="45720" numCol="1" rtlCol="0" anchor="ctr" anchorCtr="0" compatLnSpc="1">
            <a:prstTxWarp prst="textNoShape">
              <a:avLst/>
            </a:prstTxWarp>
            <a:spAutoFit/>
          </a:bodyPr>
          <a:lstStyle/>
          <a:p>
            <a:pPr>
              <a:spcBef>
                <a:spcPts val="0"/>
              </a:spcBef>
            </a:pPr>
            <a:r>
              <a:rPr lang="en-US" altLang="ja-JP" sz="2000" dirty="0" smtClean="0">
                <a:solidFill>
                  <a:schemeClr val="bg2">
                    <a:lumMod val="50000"/>
                  </a:schemeClr>
                </a:solidFill>
                <a:latin typeface="Arial" panose="020B0604020202020204" pitchFamily="34" charset="0"/>
                <a:cs typeface="Arial" panose="020B0604020202020204" pitchFamily="34" charset="0"/>
              </a:rPr>
              <a:t>URL</a:t>
            </a:r>
            <a:r>
              <a:rPr lang="ja-JP" altLang="en-US" sz="2000" dirty="0" smtClean="0">
                <a:solidFill>
                  <a:schemeClr val="bg2">
                    <a:lumMod val="50000"/>
                  </a:schemeClr>
                </a:solidFill>
                <a:latin typeface="Arial" panose="020B0604020202020204" pitchFamily="34" charset="0"/>
                <a:cs typeface="Arial" panose="020B0604020202020204" pitchFamily="34" charset="0"/>
              </a:rPr>
              <a:t> フィルタリング</a:t>
            </a:r>
            <a:endParaRPr lang="en-US" sz="2000" dirty="0" err="1" smtClean="0">
              <a:solidFill>
                <a:schemeClr val="bg2">
                  <a:lumMod val="50000"/>
                </a:schemeClr>
              </a:solidFill>
              <a:latin typeface="Arial" panose="020B0604020202020204" pitchFamily="34" charset="0"/>
              <a:cs typeface="Arial" panose="020B0604020202020204" pitchFamily="34" charset="0"/>
            </a:endParaRPr>
          </a:p>
        </p:txBody>
      </p:sp>
      <p:pic>
        <p:nvPicPr>
          <p:cNvPr id="9"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442" y="4860928"/>
            <a:ext cx="61912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bwMode="auto">
          <a:xfrm>
            <a:off x="1220567" y="4970435"/>
            <a:ext cx="2836033" cy="400110"/>
          </a:xfrm>
          <a:prstGeom prst="rect">
            <a:avLst/>
          </a:prstGeom>
          <a:noFill/>
          <a:ln>
            <a:noFill/>
          </a:ln>
          <a:effectLst/>
          <a:extLst/>
        </p:spPr>
        <p:txBody>
          <a:bodyPr vert="horz" wrap="none" lIns="91440" tIns="45720" rIns="91440" bIns="45720" numCol="1" rtlCol="0" anchor="ctr" anchorCtr="0" compatLnSpc="1">
            <a:prstTxWarp prst="textNoShape">
              <a:avLst/>
            </a:prstTxWarp>
            <a:spAutoFit/>
          </a:bodyPr>
          <a:lstStyle/>
          <a:p>
            <a:pPr>
              <a:spcBef>
                <a:spcPts val="0"/>
              </a:spcBef>
            </a:pPr>
            <a:r>
              <a:rPr lang="ja-JP" altLang="en-US" sz="2000" dirty="0" smtClean="0">
                <a:solidFill>
                  <a:schemeClr val="bg2">
                    <a:lumMod val="50000"/>
                  </a:schemeClr>
                </a:solidFill>
                <a:latin typeface="Arial" panose="020B0604020202020204" pitchFamily="34" charset="0"/>
                <a:cs typeface="Arial" panose="020B0604020202020204" pitchFamily="34" charset="0"/>
              </a:rPr>
              <a:t>リモートアクセス </a:t>
            </a:r>
            <a:r>
              <a:rPr lang="en-US" altLang="ja-JP" sz="2000" dirty="0" smtClean="0">
                <a:solidFill>
                  <a:schemeClr val="bg2">
                    <a:lumMod val="50000"/>
                  </a:schemeClr>
                </a:solidFill>
                <a:latin typeface="Arial" panose="020B0604020202020204" pitchFamily="34" charset="0"/>
                <a:cs typeface="Arial" panose="020B0604020202020204" pitchFamily="34" charset="0"/>
              </a:rPr>
              <a:t>VPN</a:t>
            </a:r>
            <a:endParaRPr lang="en-US" sz="2000" dirty="0" smtClean="0">
              <a:solidFill>
                <a:schemeClr val="bg2">
                  <a:lumMod val="50000"/>
                </a:schemeClr>
              </a:solidFill>
              <a:latin typeface="Arial" panose="020B0604020202020204" pitchFamily="34" charset="0"/>
              <a:cs typeface="Arial" panose="020B0604020202020204" pitchFamily="34" charset="0"/>
            </a:endParaRPr>
          </a:p>
        </p:txBody>
      </p:sp>
      <p:pic>
        <p:nvPicPr>
          <p:cNvPr id="11"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442" y="5737010"/>
            <a:ext cx="61912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bwMode="auto">
          <a:xfrm>
            <a:off x="1220567" y="5846517"/>
            <a:ext cx="2236510" cy="400110"/>
          </a:xfrm>
          <a:prstGeom prst="rect">
            <a:avLst/>
          </a:prstGeom>
          <a:noFill/>
          <a:ln>
            <a:noFill/>
          </a:ln>
          <a:effectLst/>
          <a:extLst/>
        </p:spPr>
        <p:txBody>
          <a:bodyPr vert="horz" wrap="none" lIns="91440" tIns="45720" rIns="91440" bIns="45720" numCol="1" rtlCol="0" anchor="ctr" anchorCtr="0" compatLnSpc="1">
            <a:prstTxWarp prst="textNoShape">
              <a:avLst/>
            </a:prstTxWarp>
            <a:spAutoFit/>
          </a:bodyPr>
          <a:lstStyle/>
          <a:p>
            <a:pPr>
              <a:spcBef>
                <a:spcPts val="0"/>
              </a:spcBef>
            </a:pPr>
            <a:r>
              <a:rPr lang="ja-JP" altLang="en-US" sz="2000" dirty="0" smtClean="0">
                <a:solidFill>
                  <a:schemeClr val="bg2">
                    <a:lumMod val="50000"/>
                  </a:schemeClr>
                </a:solidFill>
                <a:latin typeface="Arial" panose="020B0604020202020204" pitchFamily="34" charset="0"/>
                <a:cs typeface="Arial" panose="020B0604020202020204" pitchFamily="34" charset="0"/>
              </a:rPr>
              <a:t>コンプライアンス</a:t>
            </a:r>
            <a:endParaRPr lang="en-US" sz="2000" dirty="0" smtClean="0">
              <a:solidFill>
                <a:schemeClr val="bg2">
                  <a:lumMod val="50000"/>
                </a:schemeClr>
              </a:solidFill>
              <a:latin typeface="Arial" panose="020B0604020202020204" pitchFamily="34" charset="0"/>
              <a:cs typeface="Arial" panose="020B0604020202020204" pitchFamily="34" charset="0"/>
            </a:endParaRPr>
          </a:p>
        </p:txBody>
      </p:sp>
      <p:pic>
        <p:nvPicPr>
          <p:cNvPr id="13"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50912" y="3327777"/>
            <a:ext cx="61912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bwMode="auto">
          <a:xfrm>
            <a:off x="4970037" y="3437283"/>
            <a:ext cx="2492990" cy="400110"/>
          </a:xfrm>
          <a:prstGeom prst="rect">
            <a:avLst/>
          </a:prstGeom>
          <a:noFill/>
          <a:ln>
            <a:noFill/>
          </a:ln>
          <a:effectLst/>
          <a:extLst/>
        </p:spPr>
        <p:txBody>
          <a:bodyPr vert="horz" wrap="none" lIns="91440" tIns="45720" rIns="91440" bIns="45720" numCol="1" rtlCol="0" anchor="ctr" anchorCtr="0" compatLnSpc="1">
            <a:prstTxWarp prst="textNoShape">
              <a:avLst/>
            </a:prstTxWarp>
            <a:spAutoFit/>
          </a:bodyPr>
          <a:lstStyle/>
          <a:p>
            <a:pPr>
              <a:spcBef>
                <a:spcPts val="0"/>
              </a:spcBef>
            </a:pPr>
            <a:r>
              <a:rPr lang="ja-JP" altLang="en-US" sz="2000" dirty="0" smtClean="0">
                <a:solidFill>
                  <a:schemeClr val="bg2">
                    <a:lumMod val="50000"/>
                  </a:schemeClr>
                </a:solidFill>
                <a:latin typeface="Arial" panose="020B0604020202020204" pitchFamily="34" charset="0"/>
                <a:cs typeface="Arial" panose="020B0604020202020204" pitchFamily="34" charset="0"/>
              </a:rPr>
              <a:t>アンチ・マルウェア</a:t>
            </a:r>
            <a:endParaRPr lang="en-US" sz="2000" dirty="0" err="1" smtClean="0">
              <a:solidFill>
                <a:schemeClr val="bg2">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bwMode="auto">
          <a:xfrm>
            <a:off x="4970037" y="5870074"/>
            <a:ext cx="2492990" cy="400110"/>
          </a:xfrm>
          <a:prstGeom prst="rect">
            <a:avLst/>
          </a:prstGeom>
          <a:noFill/>
          <a:ln>
            <a:noFill/>
          </a:ln>
          <a:effectLst/>
          <a:extLst/>
        </p:spPr>
        <p:txBody>
          <a:bodyPr vert="horz" wrap="none" lIns="91440" tIns="45720" rIns="91440" bIns="45720" numCol="1" rtlCol="0" anchor="ctr" anchorCtr="0" compatLnSpc="1">
            <a:prstTxWarp prst="textNoShape">
              <a:avLst/>
            </a:prstTxWarp>
            <a:spAutoFit/>
          </a:bodyPr>
          <a:lstStyle/>
          <a:p>
            <a:pPr>
              <a:spcBef>
                <a:spcPts val="0"/>
              </a:spcBef>
            </a:pPr>
            <a:r>
              <a:rPr lang="ja-JP" altLang="en-US" sz="2000" dirty="0" smtClean="0">
                <a:solidFill>
                  <a:schemeClr val="bg2">
                    <a:lumMod val="50000"/>
                  </a:schemeClr>
                </a:solidFill>
                <a:latin typeface="Arial" panose="020B0604020202020204" pitchFamily="34" charset="0"/>
                <a:cs typeface="Arial" panose="020B0604020202020204" pitchFamily="34" charset="0"/>
              </a:rPr>
              <a:t>ゼロ・フィッシング</a:t>
            </a:r>
            <a:endParaRPr lang="en-US" sz="2000" dirty="0" err="1" smtClean="0">
              <a:solidFill>
                <a:schemeClr val="bg2">
                  <a:lumMod val="50000"/>
                </a:schemeClr>
              </a:solidFill>
              <a:latin typeface="Arial" panose="020B0604020202020204" pitchFamily="34" charset="0"/>
              <a:cs typeface="Arial" panose="020B0604020202020204" pitchFamily="34" charset="0"/>
            </a:endParaRPr>
          </a:p>
        </p:txBody>
      </p:sp>
      <p:pic>
        <p:nvPicPr>
          <p:cNvPr id="19" name="Picture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50912" y="4092768"/>
            <a:ext cx="61912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bwMode="auto">
          <a:xfrm>
            <a:off x="4970037" y="4207293"/>
            <a:ext cx="1980029" cy="400110"/>
          </a:xfrm>
          <a:prstGeom prst="rect">
            <a:avLst/>
          </a:prstGeom>
          <a:noFill/>
          <a:ln>
            <a:noFill/>
          </a:ln>
          <a:effectLst/>
          <a:extLst/>
        </p:spPr>
        <p:txBody>
          <a:bodyPr vert="horz" wrap="none" lIns="91440" tIns="45720" rIns="91440" bIns="45720" numCol="1" rtlCol="0" anchor="ctr" anchorCtr="0" compatLnSpc="1">
            <a:prstTxWarp prst="textNoShape">
              <a:avLst/>
            </a:prstTxWarp>
            <a:spAutoFit/>
          </a:bodyPr>
          <a:lstStyle/>
          <a:p>
            <a:pPr>
              <a:spcBef>
                <a:spcPts val="0"/>
              </a:spcBef>
            </a:pPr>
            <a:r>
              <a:rPr lang="ja-JP" altLang="en-US" sz="2000" dirty="0" smtClean="0">
                <a:solidFill>
                  <a:schemeClr val="bg2">
                    <a:lumMod val="50000"/>
                  </a:schemeClr>
                </a:solidFill>
                <a:latin typeface="Arial" panose="020B0604020202020204" pitchFamily="34" charset="0"/>
                <a:cs typeface="Arial" panose="020B0604020202020204" pitchFamily="34" charset="0"/>
              </a:rPr>
              <a:t>サンドボックス</a:t>
            </a:r>
            <a:endParaRPr lang="en-US" sz="2000" dirty="0" err="1" smtClean="0">
              <a:solidFill>
                <a:schemeClr val="bg2">
                  <a:lumMod val="50000"/>
                </a:schemeClr>
              </a:solidFill>
              <a:latin typeface="Arial" panose="020B0604020202020204" pitchFamily="34" charset="0"/>
              <a:cs typeface="Arial" panose="020B0604020202020204" pitchFamily="34" charset="0"/>
            </a:endParaRPr>
          </a:p>
        </p:txBody>
      </p:sp>
      <p:grpSp>
        <p:nvGrpSpPr>
          <p:cNvPr id="21" name="Group 20"/>
          <p:cNvGrpSpPr/>
          <p:nvPr/>
        </p:nvGrpSpPr>
        <p:grpSpPr>
          <a:xfrm>
            <a:off x="4354825" y="5750061"/>
            <a:ext cx="611298" cy="611298"/>
            <a:chOff x="7356396" y="4731547"/>
            <a:chExt cx="1265164" cy="1265164"/>
          </a:xfrm>
        </p:grpSpPr>
        <p:sp>
          <p:nvSpPr>
            <p:cNvPr id="22" name="Oval 21"/>
            <p:cNvSpPr/>
            <p:nvPr/>
          </p:nvSpPr>
          <p:spPr bwMode="auto">
            <a:xfrm>
              <a:off x="7356396" y="4731547"/>
              <a:ext cx="1265164" cy="1265164"/>
            </a:xfrm>
            <a:prstGeom prst="ellipse">
              <a:avLst/>
            </a:prstGeom>
            <a:solidFill>
              <a:srgbClr val="EDEDED"/>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游ゴシック" panose="020B0400000000000000" pitchFamily="50" charset="-128"/>
                <a:ea typeface="游ゴシック" panose="020B0400000000000000" pitchFamily="50" charset="-128"/>
              </a:endParaRPr>
            </a:p>
          </p:txBody>
        </p:sp>
        <p:pic>
          <p:nvPicPr>
            <p:cNvPr id="23" name="Picture 17"/>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7560060" y="4935211"/>
              <a:ext cx="857836" cy="857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4" name="Picture 2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43349" y="4921377"/>
            <a:ext cx="619200" cy="6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bwMode="auto">
          <a:xfrm>
            <a:off x="4970037" y="5030922"/>
            <a:ext cx="1980029" cy="400110"/>
          </a:xfrm>
          <a:prstGeom prst="rect">
            <a:avLst/>
          </a:prstGeom>
          <a:noFill/>
          <a:ln>
            <a:noFill/>
          </a:ln>
          <a:effectLst/>
          <a:extLst/>
        </p:spPr>
        <p:txBody>
          <a:bodyPr vert="horz" wrap="none" lIns="91440" tIns="45720" rIns="91440" bIns="45720" numCol="1" rtlCol="0" anchor="ctr" anchorCtr="0" compatLnSpc="1">
            <a:prstTxWarp prst="textNoShape">
              <a:avLst/>
            </a:prstTxWarp>
            <a:spAutoFit/>
          </a:bodyPr>
          <a:lstStyle/>
          <a:p>
            <a:pPr>
              <a:spcBef>
                <a:spcPts val="0"/>
              </a:spcBef>
            </a:pPr>
            <a:r>
              <a:rPr lang="ja-JP" altLang="en-US" sz="2000" dirty="0" smtClean="0">
                <a:solidFill>
                  <a:schemeClr val="bg2">
                    <a:lumMod val="50000"/>
                  </a:schemeClr>
                </a:solidFill>
                <a:latin typeface="Arial" panose="020B0604020202020204" pitchFamily="34" charset="0"/>
                <a:cs typeface="Arial" panose="020B0604020202020204" pitchFamily="34" charset="0"/>
              </a:rPr>
              <a:t>ファイル無害化</a:t>
            </a:r>
            <a:endParaRPr lang="en-US" sz="2000" dirty="0" err="1" smtClean="0">
              <a:solidFill>
                <a:schemeClr val="bg2">
                  <a:lumMod val="50000"/>
                </a:schemeClr>
              </a:solidFill>
              <a:latin typeface="Arial" panose="020B0604020202020204" pitchFamily="34" charset="0"/>
              <a:cs typeface="Arial" panose="020B0604020202020204" pitchFamily="34" charset="0"/>
            </a:endParaRPr>
          </a:p>
        </p:txBody>
      </p:sp>
      <p:grpSp>
        <p:nvGrpSpPr>
          <p:cNvPr id="26" name="Group 25"/>
          <p:cNvGrpSpPr/>
          <p:nvPr/>
        </p:nvGrpSpPr>
        <p:grpSpPr>
          <a:xfrm>
            <a:off x="8242809" y="3327702"/>
            <a:ext cx="619200" cy="619200"/>
            <a:chOff x="3669902" y="4255318"/>
            <a:chExt cx="912813" cy="911225"/>
          </a:xfrm>
        </p:grpSpPr>
        <p:sp>
          <p:nvSpPr>
            <p:cNvPr id="27" name="Oval 5"/>
            <p:cNvSpPr>
              <a:spLocks noChangeArrowheads="1"/>
            </p:cNvSpPr>
            <p:nvPr/>
          </p:nvSpPr>
          <p:spPr bwMode="auto">
            <a:xfrm>
              <a:off x="3669902" y="4255318"/>
              <a:ext cx="912813" cy="911225"/>
            </a:xfrm>
            <a:prstGeom prst="ellipse">
              <a:avLst/>
            </a:pr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buClr>
                  <a:srgbClr val="72183E"/>
                </a:buClr>
                <a:defRPr/>
              </a:pPr>
              <a:endParaRPr lang="en-US" sz="3600" dirty="0">
                <a:latin typeface="游ゴシック" panose="020B0400000000000000" pitchFamily="50" charset="-128"/>
                <a:ea typeface="游ゴシック" panose="020B0400000000000000" pitchFamily="50" charset="-128"/>
                <a:cs typeface="Meiryo" panose="020B0604030504040204" pitchFamily="34" charset="-128"/>
              </a:endParaRPr>
            </a:p>
          </p:txBody>
        </p:sp>
        <p:sp>
          <p:nvSpPr>
            <p:cNvPr id="28" name="Freeform 47"/>
            <p:cNvSpPr>
              <a:spLocks noEditPoints="1"/>
            </p:cNvSpPr>
            <p:nvPr/>
          </p:nvSpPr>
          <p:spPr bwMode="auto">
            <a:xfrm>
              <a:off x="3835795" y="4447974"/>
              <a:ext cx="581026" cy="427038"/>
            </a:xfrm>
            <a:custGeom>
              <a:avLst/>
              <a:gdLst>
                <a:gd name="T0" fmla="*/ 285 w 316"/>
                <a:gd name="T1" fmla="*/ 232 h 232"/>
                <a:gd name="T2" fmla="*/ 30 w 316"/>
                <a:gd name="T3" fmla="*/ 232 h 232"/>
                <a:gd name="T4" fmla="*/ 0 w 316"/>
                <a:gd name="T5" fmla="*/ 201 h 232"/>
                <a:gd name="T6" fmla="*/ 0 w 316"/>
                <a:gd name="T7" fmla="*/ 30 h 232"/>
                <a:gd name="T8" fmla="*/ 30 w 316"/>
                <a:gd name="T9" fmla="*/ 0 h 232"/>
                <a:gd name="T10" fmla="*/ 285 w 316"/>
                <a:gd name="T11" fmla="*/ 0 h 232"/>
                <a:gd name="T12" fmla="*/ 316 w 316"/>
                <a:gd name="T13" fmla="*/ 30 h 232"/>
                <a:gd name="T14" fmla="*/ 316 w 316"/>
                <a:gd name="T15" fmla="*/ 201 h 232"/>
                <a:gd name="T16" fmla="*/ 285 w 316"/>
                <a:gd name="T17" fmla="*/ 232 h 232"/>
                <a:gd name="T18" fmla="*/ 30 w 316"/>
                <a:gd name="T19" fmla="*/ 16 h 232"/>
                <a:gd name="T20" fmla="*/ 16 w 316"/>
                <a:gd name="T21" fmla="*/ 30 h 232"/>
                <a:gd name="T22" fmla="*/ 16 w 316"/>
                <a:gd name="T23" fmla="*/ 201 h 232"/>
                <a:gd name="T24" fmla="*/ 30 w 316"/>
                <a:gd name="T25" fmla="*/ 215 h 232"/>
                <a:gd name="T26" fmla="*/ 285 w 316"/>
                <a:gd name="T27" fmla="*/ 215 h 232"/>
                <a:gd name="T28" fmla="*/ 299 w 316"/>
                <a:gd name="T29" fmla="*/ 201 h 232"/>
                <a:gd name="T30" fmla="*/ 299 w 316"/>
                <a:gd name="T31" fmla="*/ 30 h 232"/>
                <a:gd name="T32" fmla="*/ 285 w 316"/>
                <a:gd name="T33" fmla="*/ 16 h 232"/>
                <a:gd name="T34" fmla="*/ 30 w 316"/>
                <a:gd name="T35" fmla="*/ 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6" h="232">
                  <a:moveTo>
                    <a:pt x="285" y="232"/>
                  </a:moveTo>
                  <a:cubicBezTo>
                    <a:pt x="30" y="232"/>
                    <a:pt x="30" y="232"/>
                    <a:pt x="30" y="232"/>
                  </a:cubicBezTo>
                  <a:cubicBezTo>
                    <a:pt x="13" y="232"/>
                    <a:pt x="0" y="218"/>
                    <a:pt x="0" y="201"/>
                  </a:cubicBezTo>
                  <a:cubicBezTo>
                    <a:pt x="0" y="30"/>
                    <a:pt x="0" y="30"/>
                    <a:pt x="0" y="30"/>
                  </a:cubicBezTo>
                  <a:cubicBezTo>
                    <a:pt x="0" y="13"/>
                    <a:pt x="13" y="0"/>
                    <a:pt x="30" y="0"/>
                  </a:cubicBezTo>
                  <a:cubicBezTo>
                    <a:pt x="285" y="0"/>
                    <a:pt x="285" y="0"/>
                    <a:pt x="285" y="0"/>
                  </a:cubicBezTo>
                  <a:cubicBezTo>
                    <a:pt x="302" y="0"/>
                    <a:pt x="316" y="13"/>
                    <a:pt x="316" y="30"/>
                  </a:cubicBezTo>
                  <a:cubicBezTo>
                    <a:pt x="316" y="201"/>
                    <a:pt x="316" y="201"/>
                    <a:pt x="316" y="201"/>
                  </a:cubicBezTo>
                  <a:cubicBezTo>
                    <a:pt x="316" y="218"/>
                    <a:pt x="302" y="232"/>
                    <a:pt x="285" y="232"/>
                  </a:cubicBezTo>
                  <a:close/>
                  <a:moveTo>
                    <a:pt x="30" y="16"/>
                  </a:moveTo>
                  <a:cubicBezTo>
                    <a:pt x="23" y="16"/>
                    <a:pt x="16" y="23"/>
                    <a:pt x="16" y="30"/>
                  </a:cubicBezTo>
                  <a:cubicBezTo>
                    <a:pt x="16" y="201"/>
                    <a:pt x="16" y="201"/>
                    <a:pt x="16" y="201"/>
                  </a:cubicBezTo>
                  <a:cubicBezTo>
                    <a:pt x="16" y="209"/>
                    <a:pt x="23" y="215"/>
                    <a:pt x="30" y="215"/>
                  </a:cubicBezTo>
                  <a:cubicBezTo>
                    <a:pt x="285" y="215"/>
                    <a:pt x="285" y="215"/>
                    <a:pt x="285" y="215"/>
                  </a:cubicBezTo>
                  <a:cubicBezTo>
                    <a:pt x="293" y="215"/>
                    <a:pt x="299" y="209"/>
                    <a:pt x="299" y="201"/>
                  </a:cubicBezTo>
                  <a:cubicBezTo>
                    <a:pt x="299" y="30"/>
                    <a:pt x="299" y="30"/>
                    <a:pt x="299" y="30"/>
                  </a:cubicBezTo>
                  <a:cubicBezTo>
                    <a:pt x="299" y="23"/>
                    <a:pt x="293" y="16"/>
                    <a:pt x="285" y="16"/>
                  </a:cubicBezTo>
                  <a:lnTo>
                    <a:pt x="30" y="16"/>
                  </a:lnTo>
                  <a:close/>
                </a:path>
              </a:pathLst>
            </a:custGeom>
            <a:solidFill>
              <a:srgbClr val="35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buClr>
                  <a:srgbClr val="72183E"/>
                </a:buClr>
                <a:defRPr/>
              </a:pPr>
              <a:endParaRPr lang="en-US" sz="3600" dirty="0">
                <a:latin typeface="游ゴシック" panose="020B0400000000000000" pitchFamily="50" charset="-128"/>
                <a:ea typeface="游ゴシック" panose="020B0400000000000000" pitchFamily="50" charset="-128"/>
                <a:cs typeface="Meiryo" panose="020B0604030504040204" pitchFamily="34" charset="-128"/>
              </a:endParaRPr>
            </a:p>
          </p:txBody>
        </p:sp>
        <p:sp>
          <p:nvSpPr>
            <p:cNvPr id="29" name="Rectangle 50"/>
            <p:cNvSpPr>
              <a:spLocks noChangeArrowheads="1"/>
            </p:cNvSpPr>
            <p:nvPr/>
          </p:nvSpPr>
          <p:spPr bwMode="auto">
            <a:xfrm>
              <a:off x="3853257" y="4908349"/>
              <a:ext cx="550863" cy="30163"/>
            </a:xfrm>
            <a:prstGeom prst="rect">
              <a:avLst/>
            </a:prstGeom>
            <a:solidFill>
              <a:srgbClr val="3534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Clr>
                  <a:srgbClr val="72183E"/>
                </a:buClr>
                <a:defRPr/>
              </a:pPr>
              <a:endParaRPr lang="en-US" sz="3600" dirty="0">
                <a:latin typeface="游ゴシック" panose="020B0400000000000000" pitchFamily="50" charset="-128"/>
                <a:ea typeface="游ゴシック" panose="020B0400000000000000" pitchFamily="50" charset="-128"/>
                <a:cs typeface="Meiryo" panose="020B0604030504040204" pitchFamily="34" charset="-128"/>
              </a:endParaRPr>
            </a:p>
          </p:txBody>
        </p:sp>
        <p:sp>
          <p:nvSpPr>
            <p:cNvPr id="30" name="Freeform 41"/>
            <p:cNvSpPr>
              <a:spLocks noEditPoints="1"/>
            </p:cNvSpPr>
            <p:nvPr/>
          </p:nvSpPr>
          <p:spPr bwMode="auto">
            <a:xfrm>
              <a:off x="3956188" y="4525893"/>
              <a:ext cx="374230" cy="259533"/>
            </a:xfrm>
            <a:custGeom>
              <a:avLst/>
              <a:gdLst>
                <a:gd name="T0" fmla="*/ 81 w 384"/>
                <a:gd name="T1" fmla="*/ 266 h 266"/>
                <a:gd name="T2" fmla="*/ 9 w 384"/>
                <a:gd name="T3" fmla="*/ 191 h 266"/>
                <a:gd name="T4" fmla="*/ 38 w 384"/>
                <a:gd name="T5" fmla="*/ 91 h 266"/>
                <a:gd name="T6" fmla="*/ 144 w 384"/>
                <a:gd name="T7" fmla="*/ 66 h 266"/>
                <a:gd name="T8" fmla="*/ 310 w 384"/>
                <a:gd name="T9" fmla="*/ 2 h 266"/>
                <a:gd name="T10" fmla="*/ 359 w 384"/>
                <a:gd name="T11" fmla="*/ 11 h 266"/>
                <a:gd name="T12" fmla="*/ 381 w 384"/>
                <a:gd name="T13" fmla="*/ 39 h 266"/>
                <a:gd name="T14" fmla="*/ 375 w 384"/>
                <a:gd name="T15" fmla="*/ 61 h 266"/>
                <a:gd name="T16" fmla="*/ 348 w 384"/>
                <a:gd name="T17" fmla="*/ 85 h 266"/>
                <a:gd name="T18" fmla="*/ 329 w 384"/>
                <a:gd name="T19" fmla="*/ 96 h 266"/>
                <a:gd name="T20" fmla="*/ 308 w 384"/>
                <a:gd name="T21" fmla="*/ 100 h 266"/>
                <a:gd name="T22" fmla="*/ 297 w 384"/>
                <a:gd name="T23" fmla="*/ 122 h 266"/>
                <a:gd name="T24" fmla="*/ 273 w 384"/>
                <a:gd name="T25" fmla="*/ 121 h 266"/>
                <a:gd name="T26" fmla="*/ 214 w 384"/>
                <a:gd name="T27" fmla="*/ 187 h 266"/>
                <a:gd name="T28" fmla="*/ 139 w 384"/>
                <a:gd name="T29" fmla="*/ 266 h 266"/>
                <a:gd name="T30" fmla="*/ 53 w 384"/>
                <a:gd name="T31" fmla="*/ 99 h 266"/>
                <a:gd name="T32" fmla="*/ 24 w 384"/>
                <a:gd name="T33" fmla="*/ 183 h 266"/>
                <a:gd name="T34" fmla="*/ 81 w 384"/>
                <a:gd name="T35" fmla="*/ 250 h 266"/>
                <a:gd name="T36" fmla="*/ 168 w 384"/>
                <a:gd name="T37" fmla="*/ 233 h 266"/>
                <a:gd name="T38" fmla="*/ 201 w 384"/>
                <a:gd name="T39" fmla="*/ 158 h 266"/>
                <a:gd name="T40" fmla="*/ 209 w 384"/>
                <a:gd name="T41" fmla="*/ 139 h 266"/>
                <a:gd name="T42" fmla="*/ 277 w 384"/>
                <a:gd name="T43" fmla="*/ 104 h 266"/>
                <a:gd name="T44" fmla="*/ 292 w 384"/>
                <a:gd name="T45" fmla="*/ 95 h 266"/>
                <a:gd name="T46" fmla="*/ 311 w 384"/>
                <a:gd name="T47" fmla="*/ 79 h 266"/>
                <a:gd name="T48" fmla="*/ 332 w 384"/>
                <a:gd name="T49" fmla="*/ 80 h 266"/>
                <a:gd name="T50" fmla="*/ 342 w 384"/>
                <a:gd name="T51" fmla="*/ 61 h 266"/>
                <a:gd name="T52" fmla="*/ 355 w 384"/>
                <a:gd name="T53" fmla="*/ 27 h 266"/>
                <a:gd name="T54" fmla="*/ 183 w 384"/>
                <a:gd name="T55" fmla="*/ 95 h 266"/>
                <a:gd name="T56" fmla="*/ 144 w 384"/>
                <a:gd name="T57" fmla="*/ 83 h 266"/>
                <a:gd name="T58" fmla="*/ 308 w 384"/>
                <a:gd name="T59" fmla="*/ 100 h 266"/>
                <a:gd name="T60" fmla="*/ 308 w 384"/>
                <a:gd name="T61" fmla="*/ 100 h 266"/>
                <a:gd name="T62" fmla="*/ 351 w 384"/>
                <a:gd name="T63" fmla="*/ 75 h 266"/>
                <a:gd name="T64" fmla="*/ 355 w 384"/>
                <a:gd name="T65" fmla="*/ 27 h 266"/>
                <a:gd name="T66" fmla="*/ 318 w 384"/>
                <a:gd name="T67" fmla="*/ 1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4" h="266">
                  <a:moveTo>
                    <a:pt x="139" y="266"/>
                  </a:moveTo>
                  <a:cubicBezTo>
                    <a:pt x="81" y="266"/>
                    <a:pt x="81" y="266"/>
                    <a:pt x="81" y="266"/>
                  </a:cubicBezTo>
                  <a:cubicBezTo>
                    <a:pt x="64" y="266"/>
                    <a:pt x="47" y="257"/>
                    <a:pt x="38" y="241"/>
                  </a:cubicBezTo>
                  <a:cubicBezTo>
                    <a:pt x="9" y="191"/>
                    <a:pt x="9" y="191"/>
                    <a:pt x="9" y="191"/>
                  </a:cubicBezTo>
                  <a:cubicBezTo>
                    <a:pt x="0" y="176"/>
                    <a:pt x="0" y="157"/>
                    <a:pt x="9" y="141"/>
                  </a:cubicBezTo>
                  <a:cubicBezTo>
                    <a:pt x="38" y="91"/>
                    <a:pt x="38" y="91"/>
                    <a:pt x="38" y="91"/>
                  </a:cubicBezTo>
                  <a:cubicBezTo>
                    <a:pt x="47" y="75"/>
                    <a:pt x="64" y="66"/>
                    <a:pt x="81" y="66"/>
                  </a:cubicBezTo>
                  <a:cubicBezTo>
                    <a:pt x="144" y="66"/>
                    <a:pt x="144" y="66"/>
                    <a:pt x="144" y="66"/>
                  </a:cubicBezTo>
                  <a:cubicBezTo>
                    <a:pt x="156" y="66"/>
                    <a:pt x="168" y="71"/>
                    <a:pt x="176" y="80"/>
                  </a:cubicBezTo>
                  <a:cubicBezTo>
                    <a:pt x="310" y="2"/>
                    <a:pt x="310" y="2"/>
                    <a:pt x="310" y="2"/>
                  </a:cubicBezTo>
                  <a:cubicBezTo>
                    <a:pt x="314" y="0"/>
                    <a:pt x="318" y="0"/>
                    <a:pt x="323" y="1"/>
                  </a:cubicBezTo>
                  <a:cubicBezTo>
                    <a:pt x="359" y="11"/>
                    <a:pt x="359" y="11"/>
                    <a:pt x="359" y="11"/>
                  </a:cubicBezTo>
                  <a:cubicBezTo>
                    <a:pt x="363" y="12"/>
                    <a:pt x="367" y="15"/>
                    <a:pt x="369" y="18"/>
                  </a:cubicBezTo>
                  <a:cubicBezTo>
                    <a:pt x="381" y="39"/>
                    <a:pt x="381" y="39"/>
                    <a:pt x="381" y="39"/>
                  </a:cubicBezTo>
                  <a:cubicBezTo>
                    <a:pt x="383" y="43"/>
                    <a:pt x="384" y="47"/>
                    <a:pt x="383" y="51"/>
                  </a:cubicBezTo>
                  <a:cubicBezTo>
                    <a:pt x="382" y="55"/>
                    <a:pt x="379" y="59"/>
                    <a:pt x="375" y="61"/>
                  </a:cubicBezTo>
                  <a:cubicBezTo>
                    <a:pt x="351" y="75"/>
                    <a:pt x="351" y="75"/>
                    <a:pt x="351" y="75"/>
                  </a:cubicBezTo>
                  <a:cubicBezTo>
                    <a:pt x="348" y="85"/>
                    <a:pt x="348" y="85"/>
                    <a:pt x="348" y="85"/>
                  </a:cubicBezTo>
                  <a:cubicBezTo>
                    <a:pt x="347" y="89"/>
                    <a:pt x="344" y="92"/>
                    <a:pt x="341" y="95"/>
                  </a:cubicBezTo>
                  <a:cubicBezTo>
                    <a:pt x="337" y="97"/>
                    <a:pt x="333" y="97"/>
                    <a:pt x="329" y="96"/>
                  </a:cubicBezTo>
                  <a:cubicBezTo>
                    <a:pt x="319" y="94"/>
                    <a:pt x="319" y="94"/>
                    <a:pt x="319" y="94"/>
                  </a:cubicBezTo>
                  <a:cubicBezTo>
                    <a:pt x="308" y="100"/>
                    <a:pt x="308" y="100"/>
                    <a:pt x="308" y="100"/>
                  </a:cubicBezTo>
                  <a:cubicBezTo>
                    <a:pt x="304" y="112"/>
                    <a:pt x="304" y="112"/>
                    <a:pt x="304" y="112"/>
                  </a:cubicBezTo>
                  <a:cubicBezTo>
                    <a:pt x="303" y="117"/>
                    <a:pt x="301" y="120"/>
                    <a:pt x="297" y="122"/>
                  </a:cubicBezTo>
                  <a:cubicBezTo>
                    <a:pt x="293" y="124"/>
                    <a:pt x="289" y="125"/>
                    <a:pt x="285" y="124"/>
                  </a:cubicBezTo>
                  <a:cubicBezTo>
                    <a:pt x="273" y="121"/>
                    <a:pt x="273" y="121"/>
                    <a:pt x="273" y="121"/>
                  </a:cubicBezTo>
                  <a:cubicBezTo>
                    <a:pt x="217" y="153"/>
                    <a:pt x="217" y="153"/>
                    <a:pt x="217" y="153"/>
                  </a:cubicBezTo>
                  <a:cubicBezTo>
                    <a:pt x="221" y="164"/>
                    <a:pt x="220" y="177"/>
                    <a:pt x="214" y="187"/>
                  </a:cubicBezTo>
                  <a:cubicBezTo>
                    <a:pt x="183" y="241"/>
                    <a:pt x="183" y="241"/>
                    <a:pt x="183" y="241"/>
                  </a:cubicBezTo>
                  <a:cubicBezTo>
                    <a:pt x="174" y="257"/>
                    <a:pt x="157" y="266"/>
                    <a:pt x="139" y="266"/>
                  </a:cubicBezTo>
                  <a:close/>
                  <a:moveTo>
                    <a:pt x="81" y="83"/>
                  </a:moveTo>
                  <a:cubicBezTo>
                    <a:pt x="69" y="83"/>
                    <a:pt x="58" y="89"/>
                    <a:pt x="53" y="99"/>
                  </a:cubicBezTo>
                  <a:cubicBezTo>
                    <a:pt x="24" y="150"/>
                    <a:pt x="24" y="150"/>
                    <a:pt x="24" y="150"/>
                  </a:cubicBezTo>
                  <a:cubicBezTo>
                    <a:pt x="18" y="160"/>
                    <a:pt x="18" y="173"/>
                    <a:pt x="24" y="183"/>
                  </a:cubicBezTo>
                  <a:cubicBezTo>
                    <a:pt x="53" y="233"/>
                    <a:pt x="53" y="233"/>
                    <a:pt x="53" y="233"/>
                  </a:cubicBezTo>
                  <a:cubicBezTo>
                    <a:pt x="58" y="243"/>
                    <a:pt x="69" y="250"/>
                    <a:pt x="81" y="250"/>
                  </a:cubicBezTo>
                  <a:cubicBezTo>
                    <a:pt x="139" y="250"/>
                    <a:pt x="139" y="250"/>
                    <a:pt x="139" y="250"/>
                  </a:cubicBezTo>
                  <a:cubicBezTo>
                    <a:pt x="151" y="250"/>
                    <a:pt x="162" y="243"/>
                    <a:pt x="168" y="233"/>
                  </a:cubicBezTo>
                  <a:cubicBezTo>
                    <a:pt x="199" y="179"/>
                    <a:pt x="199" y="179"/>
                    <a:pt x="199" y="179"/>
                  </a:cubicBezTo>
                  <a:cubicBezTo>
                    <a:pt x="203" y="172"/>
                    <a:pt x="204" y="165"/>
                    <a:pt x="201" y="158"/>
                  </a:cubicBezTo>
                  <a:cubicBezTo>
                    <a:pt x="199" y="151"/>
                    <a:pt x="202" y="143"/>
                    <a:pt x="209" y="139"/>
                  </a:cubicBezTo>
                  <a:cubicBezTo>
                    <a:pt x="209" y="139"/>
                    <a:pt x="209" y="139"/>
                    <a:pt x="209" y="139"/>
                  </a:cubicBezTo>
                  <a:cubicBezTo>
                    <a:pt x="265" y="106"/>
                    <a:pt x="265" y="106"/>
                    <a:pt x="265" y="106"/>
                  </a:cubicBezTo>
                  <a:cubicBezTo>
                    <a:pt x="269" y="104"/>
                    <a:pt x="273" y="103"/>
                    <a:pt x="277" y="104"/>
                  </a:cubicBezTo>
                  <a:cubicBezTo>
                    <a:pt x="289" y="107"/>
                    <a:pt x="289" y="107"/>
                    <a:pt x="289" y="107"/>
                  </a:cubicBezTo>
                  <a:cubicBezTo>
                    <a:pt x="292" y="95"/>
                    <a:pt x="292" y="95"/>
                    <a:pt x="292" y="95"/>
                  </a:cubicBezTo>
                  <a:cubicBezTo>
                    <a:pt x="293" y="91"/>
                    <a:pt x="296" y="88"/>
                    <a:pt x="299" y="86"/>
                  </a:cubicBezTo>
                  <a:cubicBezTo>
                    <a:pt x="311" y="79"/>
                    <a:pt x="311" y="79"/>
                    <a:pt x="311" y="79"/>
                  </a:cubicBezTo>
                  <a:cubicBezTo>
                    <a:pt x="314" y="77"/>
                    <a:pt x="319" y="76"/>
                    <a:pt x="323" y="77"/>
                  </a:cubicBezTo>
                  <a:cubicBezTo>
                    <a:pt x="332" y="80"/>
                    <a:pt x="332" y="80"/>
                    <a:pt x="332" y="80"/>
                  </a:cubicBezTo>
                  <a:cubicBezTo>
                    <a:pt x="335" y="71"/>
                    <a:pt x="335" y="71"/>
                    <a:pt x="335" y="71"/>
                  </a:cubicBezTo>
                  <a:cubicBezTo>
                    <a:pt x="336" y="66"/>
                    <a:pt x="339" y="63"/>
                    <a:pt x="342" y="61"/>
                  </a:cubicBezTo>
                  <a:cubicBezTo>
                    <a:pt x="366" y="47"/>
                    <a:pt x="366" y="47"/>
                    <a:pt x="366" y="47"/>
                  </a:cubicBezTo>
                  <a:cubicBezTo>
                    <a:pt x="355" y="27"/>
                    <a:pt x="355" y="27"/>
                    <a:pt x="355" y="27"/>
                  </a:cubicBezTo>
                  <a:cubicBezTo>
                    <a:pt x="318" y="17"/>
                    <a:pt x="318" y="17"/>
                    <a:pt x="318" y="17"/>
                  </a:cubicBezTo>
                  <a:cubicBezTo>
                    <a:pt x="183" y="95"/>
                    <a:pt x="183" y="95"/>
                    <a:pt x="183" y="95"/>
                  </a:cubicBezTo>
                  <a:cubicBezTo>
                    <a:pt x="177" y="99"/>
                    <a:pt x="168" y="97"/>
                    <a:pt x="163" y="92"/>
                  </a:cubicBezTo>
                  <a:cubicBezTo>
                    <a:pt x="158" y="86"/>
                    <a:pt x="151" y="83"/>
                    <a:pt x="144" y="83"/>
                  </a:cubicBezTo>
                  <a:lnTo>
                    <a:pt x="81" y="83"/>
                  </a:lnTo>
                  <a:close/>
                  <a:moveTo>
                    <a:pt x="308" y="100"/>
                  </a:moveTo>
                  <a:cubicBezTo>
                    <a:pt x="308" y="100"/>
                    <a:pt x="308" y="100"/>
                    <a:pt x="308" y="100"/>
                  </a:cubicBezTo>
                  <a:cubicBezTo>
                    <a:pt x="308" y="100"/>
                    <a:pt x="308" y="100"/>
                    <a:pt x="308" y="100"/>
                  </a:cubicBezTo>
                  <a:close/>
                  <a:moveTo>
                    <a:pt x="351" y="75"/>
                  </a:moveTo>
                  <a:cubicBezTo>
                    <a:pt x="351" y="75"/>
                    <a:pt x="351" y="75"/>
                    <a:pt x="351" y="75"/>
                  </a:cubicBezTo>
                  <a:cubicBezTo>
                    <a:pt x="351" y="75"/>
                    <a:pt x="351" y="75"/>
                    <a:pt x="351" y="75"/>
                  </a:cubicBezTo>
                  <a:close/>
                  <a:moveTo>
                    <a:pt x="355" y="27"/>
                  </a:moveTo>
                  <a:cubicBezTo>
                    <a:pt x="355" y="27"/>
                    <a:pt x="355" y="27"/>
                    <a:pt x="355" y="27"/>
                  </a:cubicBezTo>
                  <a:close/>
                  <a:moveTo>
                    <a:pt x="318" y="17"/>
                  </a:moveTo>
                  <a:cubicBezTo>
                    <a:pt x="318" y="17"/>
                    <a:pt x="318" y="17"/>
                    <a:pt x="318" y="17"/>
                  </a:cubicBezTo>
                  <a:close/>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pPr>
                <a:buClr>
                  <a:srgbClr val="72183E"/>
                </a:buClr>
                <a:defRPr/>
              </a:pPr>
              <a:endParaRPr lang="en-US" sz="3600" dirty="0">
                <a:latin typeface="游ゴシック" panose="020B0400000000000000" pitchFamily="50" charset="-128"/>
                <a:ea typeface="游ゴシック" panose="020B0400000000000000" pitchFamily="50" charset="-128"/>
                <a:cs typeface="Meiryo" panose="020B0604030504040204" pitchFamily="34" charset="-128"/>
              </a:endParaRPr>
            </a:p>
          </p:txBody>
        </p:sp>
        <p:sp>
          <p:nvSpPr>
            <p:cNvPr id="31" name="Freeform 30"/>
            <p:cNvSpPr>
              <a:spLocks/>
            </p:cNvSpPr>
            <p:nvPr/>
          </p:nvSpPr>
          <p:spPr bwMode="auto">
            <a:xfrm>
              <a:off x="4011641" y="4634409"/>
              <a:ext cx="111454" cy="109778"/>
            </a:xfrm>
            <a:custGeom>
              <a:avLst/>
              <a:gdLst>
                <a:gd name="T0" fmla="*/ 106 w 115"/>
                <a:gd name="T1" fmla="*/ 48 h 114"/>
                <a:gd name="T2" fmla="*/ 97 w 115"/>
                <a:gd name="T3" fmla="*/ 54 h 114"/>
                <a:gd name="T4" fmla="*/ 80 w 115"/>
                <a:gd name="T5" fmla="*/ 54 h 114"/>
                <a:gd name="T6" fmla="*/ 75 w 115"/>
                <a:gd name="T7" fmla="*/ 44 h 114"/>
                <a:gd name="T8" fmla="*/ 87 w 115"/>
                <a:gd name="T9" fmla="*/ 32 h 114"/>
                <a:gd name="T10" fmla="*/ 92 w 115"/>
                <a:gd name="T11" fmla="*/ 33 h 114"/>
                <a:gd name="T12" fmla="*/ 101 w 115"/>
                <a:gd name="T13" fmla="*/ 24 h 114"/>
                <a:gd name="T14" fmla="*/ 92 w 115"/>
                <a:gd name="T15" fmla="*/ 14 h 114"/>
                <a:gd name="T16" fmla="*/ 82 w 115"/>
                <a:gd name="T17" fmla="*/ 24 h 114"/>
                <a:gd name="T18" fmla="*/ 83 w 115"/>
                <a:gd name="T19" fmla="*/ 28 h 114"/>
                <a:gd name="T20" fmla="*/ 71 w 115"/>
                <a:gd name="T21" fmla="*/ 40 h 114"/>
                <a:gd name="T22" fmla="*/ 60 w 115"/>
                <a:gd name="T23" fmla="*/ 36 h 114"/>
                <a:gd name="T24" fmla="*/ 60 w 115"/>
                <a:gd name="T25" fmla="*/ 19 h 114"/>
                <a:gd name="T26" fmla="*/ 67 w 115"/>
                <a:gd name="T27" fmla="*/ 10 h 114"/>
                <a:gd name="T28" fmla="*/ 57 w 115"/>
                <a:gd name="T29" fmla="*/ 0 h 114"/>
                <a:gd name="T30" fmla="*/ 48 w 115"/>
                <a:gd name="T31" fmla="*/ 10 h 114"/>
                <a:gd name="T32" fmla="*/ 55 w 115"/>
                <a:gd name="T33" fmla="*/ 19 h 114"/>
                <a:gd name="T34" fmla="*/ 55 w 115"/>
                <a:gd name="T35" fmla="*/ 36 h 114"/>
                <a:gd name="T36" fmla="*/ 45 w 115"/>
                <a:gd name="T37" fmla="*/ 41 h 114"/>
                <a:gd name="T38" fmla="*/ 32 w 115"/>
                <a:gd name="T39" fmla="*/ 28 h 114"/>
                <a:gd name="T40" fmla="*/ 34 w 115"/>
                <a:gd name="T41" fmla="*/ 23 h 114"/>
                <a:gd name="T42" fmla="*/ 24 w 115"/>
                <a:gd name="T43" fmla="*/ 14 h 114"/>
                <a:gd name="T44" fmla="*/ 15 w 115"/>
                <a:gd name="T45" fmla="*/ 23 h 114"/>
                <a:gd name="T46" fmla="*/ 24 w 115"/>
                <a:gd name="T47" fmla="*/ 33 h 114"/>
                <a:gd name="T48" fmla="*/ 28 w 115"/>
                <a:gd name="T49" fmla="*/ 32 h 114"/>
                <a:gd name="T50" fmla="*/ 41 w 115"/>
                <a:gd name="T51" fmla="*/ 44 h 114"/>
                <a:gd name="T52" fmla="*/ 36 w 115"/>
                <a:gd name="T53" fmla="*/ 55 h 114"/>
                <a:gd name="T54" fmla="*/ 36 w 115"/>
                <a:gd name="T55" fmla="*/ 54 h 114"/>
                <a:gd name="T56" fmla="*/ 19 w 115"/>
                <a:gd name="T57" fmla="*/ 54 h 114"/>
                <a:gd name="T58" fmla="*/ 10 w 115"/>
                <a:gd name="T59" fmla="*/ 48 h 114"/>
                <a:gd name="T60" fmla="*/ 0 w 115"/>
                <a:gd name="T61" fmla="*/ 57 h 114"/>
                <a:gd name="T62" fmla="*/ 10 w 115"/>
                <a:gd name="T63" fmla="*/ 67 h 114"/>
                <a:gd name="T64" fmla="*/ 19 w 115"/>
                <a:gd name="T65" fmla="*/ 60 h 114"/>
                <a:gd name="T66" fmla="*/ 36 w 115"/>
                <a:gd name="T67" fmla="*/ 60 h 114"/>
                <a:gd name="T68" fmla="*/ 40 w 115"/>
                <a:gd name="T69" fmla="*/ 71 h 114"/>
                <a:gd name="T70" fmla="*/ 28 w 115"/>
                <a:gd name="T71" fmla="*/ 83 h 114"/>
                <a:gd name="T72" fmla="*/ 23 w 115"/>
                <a:gd name="T73" fmla="*/ 82 h 114"/>
                <a:gd name="T74" fmla="*/ 13 w 115"/>
                <a:gd name="T75" fmla="*/ 92 h 114"/>
                <a:gd name="T76" fmla="*/ 23 w 115"/>
                <a:gd name="T77" fmla="*/ 102 h 114"/>
                <a:gd name="T78" fmla="*/ 33 w 115"/>
                <a:gd name="T79" fmla="*/ 92 h 114"/>
                <a:gd name="T80" fmla="*/ 32 w 115"/>
                <a:gd name="T81" fmla="*/ 88 h 114"/>
                <a:gd name="T82" fmla="*/ 44 w 115"/>
                <a:gd name="T83" fmla="*/ 75 h 114"/>
                <a:gd name="T84" fmla="*/ 55 w 115"/>
                <a:gd name="T85" fmla="*/ 79 h 114"/>
                <a:gd name="T86" fmla="*/ 55 w 115"/>
                <a:gd name="T87" fmla="*/ 95 h 114"/>
                <a:gd name="T88" fmla="*/ 47 w 115"/>
                <a:gd name="T89" fmla="*/ 105 h 114"/>
                <a:gd name="T90" fmla="*/ 57 w 115"/>
                <a:gd name="T91" fmla="*/ 114 h 114"/>
                <a:gd name="T92" fmla="*/ 67 w 115"/>
                <a:gd name="T93" fmla="*/ 105 h 114"/>
                <a:gd name="T94" fmla="*/ 60 w 115"/>
                <a:gd name="T95" fmla="*/ 95 h 114"/>
                <a:gd name="T96" fmla="*/ 60 w 115"/>
                <a:gd name="T97" fmla="*/ 80 h 114"/>
                <a:gd name="T98" fmla="*/ 71 w 115"/>
                <a:gd name="T99" fmla="*/ 75 h 114"/>
                <a:gd name="T100" fmla="*/ 83 w 115"/>
                <a:gd name="T101" fmla="*/ 87 h 114"/>
                <a:gd name="T102" fmla="*/ 82 w 115"/>
                <a:gd name="T103" fmla="*/ 92 h 114"/>
                <a:gd name="T104" fmla="*/ 92 w 115"/>
                <a:gd name="T105" fmla="*/ 102 h 114"/>
                <a:gd name="T106" fmla="*/ 102 w 115"/>
                <a:gd name="T107" fmla="*/ 92 h 114"/>
                <a:gd name="T108" fmla="*/ 92 w 115"/>
                <a:gd name="T109" fmla="*/ 82 h 114"/>
                <a:gd name="T110" fmla="*/ 88 w 115"/>
                <a:gd name="T111" fmla="*/ 83 h 114"/>
                <a:gd name="T112" fmla="*/ 75 w 115"/>
                <a:gd name="T113" fmla="*/ 71 h 114"/>
                <a:gd name="T114" fmla="*/ 80 w 115"/>
                <a:gd name="T115" fmla="*/ 60 h 114"/>
                <a:gd name="T116" fmla="*/ 96 w 115"/>
                <a:gd name="T117" fmla="*/ 60 h 114"/>
                <a:gd name="T118" fmla="*/ 106 w 115"/>
                <a:gd name="T119" fmla="*/ 67 h 114"/>
                <a:gd name="T120" fmla="*/ 115 w 115"/>
                <a:gd name="T121" fmla="*/ 57 h 114"/>
                <a:gd name="T122" fmla="*/ 106 w 115"/>
                <a:gd name="T123" fmla="*/ 4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5" h="114">
                  <a:moveTo>
                    <a:pt x="106" y="48"/>
                  </a:moveTo>
                  <a:cubicBezTo>
                    <a:pt x="101" y="48"/>
                    <a:pt x="98" y="50"/>
                    <a:pt x="97" y="54"/>
                  </a:cubicBezTo>
                  <a:cubicBezTo>
                    <a:pt x="80" y="54"/>
                    <a:pt x="80" y="54"/>
                    <a:pt x="80" y="54"/>
                  </a:cubicBezTo>
                  <a:cubicBezTo>
                    <a:pt x="79" y="50"/>
                    <a:pt x="78" y="47"/>
                    <a:pt x="75" y="44"/>
                  </a:cubicBezTo>
                  <a:cubicBezTo>
                    <a:pt x="87" y="32"/>
                    <a:pt x="87" y="32"/>
                    <a:pt x="87" y="32"/>
                  </a:cubicBezTo>
                  <a:cubicBezTo>
                    <a:pt x="88" y="33"/>
                    <a:pt x="90" y="33"/>
                    <a:pt x="92" y="33"/>
                  </a:cubicBezTo>
                  <a:cubicBezTo>
                    <a:pt x="97" y="33"/>
                    <a:pt x="101" y="29"/>
                    <a:pt x="101" y="24"/>
                  </a:cubicBezTo>
                  <a:cubicBezTo>
                    <a:pt x="101" y="18"/>
                    <a:pt x="97" y="14"/>
                    <a:pt x="92" y="14"/>
                  </a:cubicBezTo>
                  <a:cubicBezTo>
                    <a:pt x="86" y="14"/>
                    <a:pt x="82" y="18"/>
                    <a:pt x="82" y="24"/>
                  </a:cubicBezTo>
                  <a:cubicBezTo>
                    <a:pt x="82" y="25"/>
                    <a:pt x="82" y="27"/>
                    <a:pt x="83" y="28"/>
                  </a:cubicBezTo>
                  <a:cubicBezTo>
                    <a:pt x="71" y="40"/>
                    <a:pt x="71" y="40"/>
                    <a:pt x="71" y="40"/>
                  </a:cubicBezTo>
                  <a:cubicBezTo>
                    <a:pt x="68" y="38"/>
                    <a:pt x="64" y="36"/>
                    <a:pt x="60" y="36"/>
                  </a:cubicBezTo>
                  <a:cubicBezTo>
                    <a:pt x="60" y="19"/>
                    <a:pt x="60" y="19"/>
                    <a:pt x="60" y="19"/>
                  </a:cubicBezTo>
                  <a:cubicBezTo>
                    <a:pt x="64" y="18"/>
                    <a:pt x="67" y="14"/>
                    <a:pt x="67" y="10"/>
                  </a:cubicBezTo>
                  <a:cubicBezTo>
                    <a:pt x="67" y="5"/>
                    <a:pt x="63" y="0"/>
                    <a:pt x="57" y="0"/>
                  </a:cubicBezTo>
                  <a:cubicBezTo>
                    <a:pt x="52" y="0"/>
                    <a:pt x="48" y="5"/>
                    <a:pt x="48" y="10"/>
                  </a:cubicBezTo>
                  <a:cubicBezTo>
                    <a:pt x="48" y="14"/>
                    <a:pt x="51" y="18"/>
                    <a:pt x="55" y="19"/>
                  </a:cubicBezTo>
                  <a:cubicBezTo>
                    <a:pt x="55" y="36"/>
                    <a:pt x="55" y="36"/>
                    <a:pt x="55" y="36"/>
                  </a:cubicBezTo>
                  <a:cubicBezTo>
                    <a:pt x="51" y="37"/>
                    <a:pt x="47" y="38"/>
                    <a:pt x="45" y="41"/>
                  </a:cubicBezTo>
                  <a:cubicBezTo>
                    <a:pt x="32" y="28"/>
                    <a:pt x="32" y="28"/>
                    <a:pt x="32" y="28"/>
                  </a:cubicBezTo>
                  <a:cubicBezTo>
                    <a:pt x="33" y="27"/>
                    <a:pt x="34" y="25"/>
                    <a:pt x="34" y="23"/>
                  </a:cubicBezTo>
                  <a:cubicBezTo>
                    <a:pt x="34" y="18"/>
                    <a:pt x="30" y="14"/>
                    <a:pt x="24" y="14"/>
                  </a:cubicBezTo>
                  <a:cubicBezTo>
                    <a:pt x="19" y="14"/>
                    <a:pt x="15" y="18"/>
                    <a:pt x="15" y="23"/>
                  </a:cubicBezTo>
                  <a:cubicBezTo>
                    <a:pt x="15" y="29"/>
                    <a:pt x="19" y="33"/>
                    <a:pt x="24" y="33"/>
                  </a:cubicBezTo>
                  <a:cubicBezTo>
                    <a:pt x="26" y="33"/>
                    <a:pt x="27" y="33"/>
                    <a:pt x="28" y="32"/>
                  </a:cubicBezTo>
                  <a:cubicBezTo>
                    <a:pt x="41" y="44"/>
                    <a:pt x="41" y="44"/>
                    <a:pt x="41" y="44"/>
                  </a:cubicBezTo>
                  <a:cubicBezTo>
                    <a:pt x="38" y="48"/>
                    <a:pt x="37" y="51"/>
                    <a:pt x="36" y="55"/>
                  </a:cubicBezTo>
                  <a:cubicBezTo>
                    <a:pt x="36" y="54"/>
                    <a:pt x="36" y="54"/>
                    <a:pt x="36" y="54"/>
                  </a:cubicBezTo>
                  <a:cubicBezTo>
                    <a:pt x="19" y="54"/>
                    <a:pt x="19" y="54"/>
                    <a:pt x="19" y="54"/>
                  </a:cubicBezTo>
                  <a:cubicBezTo>
                    <a:pt x="18" y="50"/>
                    <a:pt x="14" y="48"/>
                    <a:pt x="10" y="48"/>
                  </a:cubicBezTo>
                  <a:cubicBezTo>
                    <a:pt x="4" y="48"/>
                    <a:pt x="0" y="52"/>
                    <a:pt x="0" y="57"/>
                  </a:cubicBezTo>
                  <a:cubicBezTo>
                    <a:pt x="0" y="63"/>
                    <a:pt x="4" y="67"/>
                    <a:pt x="10" y="67"/>
                  </a:cubicBezTo>
                  <a:cubicBezTo>
                    <a:pt x="14" y="67"/>
                    <a:pt x="18" y="64"/>
                    <a:pt x="19" y="60"/>
                  </a:cubicBezTo>
                  <a:cubicBezTo>
                    <a:pt x="36" y="60"/>
                    <a:pt x="36" y="60"/>
                    <a:pt x="36" y="60"/>
                  </a:cubicBezTo>
                  <a:cubicBezTo>
                    <a:pt x="37" y="64"/>
                    <a:pt x="38" y="68"/>
                    <a:pt x="40" y="71"/>
                  </a:cubicBezTo>
                  <a:cubicBezTo>
                    <a:pt x="28" y="83"/>
                    <a:pt x="28" y="83"/>
                    <a:pt x="28" y="83"/>
                  </a:cubicBezTo>
                  <a:cubicBezTo>
                    <a:pt x="26" y="83"/>
                    <a:pt x="25" y="82"/>
                    <a:pt x="23" y="82"/>
                  </a:cubicBezTo>
                  <a:cubicBezTo>
                    <a:pt x="18" y="82"/>
                    <a:pt x="13" y="87"/>
                    <a:pt x="13" y="92"/>
                  </a:cubicBezTo>
                  <a:cubicBezTo>
                    <a:pt x="13" y="97"/>
                    <a:pt x="18" y="102"/>
                    <a:pt x="23" y="102"/>
                  </a:cubicBezTo>
                  <a:cubicBezTo>
                    <a:pt x="28" y="102"/>
                    <a:pt x="33" y="97"/>
                    <a:pt x="33" y="92"/>
                  </a:cubicBezTo>
                  <a:cubicBezTo>
                    <a:pt x="33" y="90"/>
                    <a:pt x="32" y="89"/>
                    <a:pt x="32" y="88"/>
                  </a:cubicBezTo>
                  <a:cubicBezTo>
                    <a:pt x="44" y="75"/>
                    <a:pt x="44" y="75"/>
                    <a:pt x="44" y="75"/>
                  </a:cubicBezTo>
                  <a:cubicBezTo>
                    <a:pt x="47" y="77"/>
                    <a:pt x="51" y="79"/>
                    <a:pt x="55" y="79"/>
                  </a:cubicBezTo>
                  <a:cubicBezTo>
                    <a:pt x="55" y="95"/>
                    <a:pt x="55" y="95"/>
                    <a:pt x="55" y="95"/>
                  </a:cubicBezTo>
                  <a:cubicBezTo>
                    <a:pt x="50" y="96"/>
                    <a:pt x="47" y="100"/>
                    <a:pt x="47" y="105"/>
                  </a:cubicBezTo>
                  <a:cubicBezTo>
                    <a:pt x="47" y="110"/>
                    <a:pt x="52" y="114"/>
                    <a:pt x="57" y="114"/>
                  </a:cubicBezTo>
                  <a:cubicBezTo>
                    <a:pt x="62" y="114"/>
                    <a:pt x="67" y="110"/>
                    <a:pt x="67" y="105"/>
                  </a:cubicBezTo>
                  <a:cubicBezTo>
                    <a:pt x="67" y="100"/>
                    <a:pt x="64" y="97"/>
                    <a:pt x="60" y="95"/>
                  </a:cubicBezTo>
                  <a:cubicBezTo>
                    <a:pt x="60" y="80"/>
                    <a:pt x="60" y="80"/>
                    <a:pt x="60" y="80"/>
                  </a:cubicBezTo>
                  <a:cubicBezTo>
                    <a:pt x="64" y="79"/>
                    <a:pt x="68" y="78"/>
                    <a:pt x="71" y="75"/>
                  </a:cubicBezTo>
                  <a:cubicBezTo>
                    <a:pt x="83" y="87"/>
                    <a:pt x="83" y="87"/>
                    <a:pt x="83" y="87"/>
                  </a:cubicBezTo>
                  <a:cubicBezTo>
                    <a:pt x="83" y="89"/>
                    <a:pt x="82" y="90"/>
                    <a:pt x="82" y="92"/>
                  </a:cubicBezTo>
                  <a:cubicBezTo>
                    <a:pt x="82" y="97"/>
                    <a:pt x="87" y="102"/>
                    <a:pt x="92" y="102"/>
                  </a:cubicBezTo>
                  <a:cubicBezTo>
                    <a:pt x="97" y="102"/>
                    <a:pt x="102" y="97"/>
                    <a:pt x="102" y="92"/>
                  </a:cubicBezTo>
                  <a:cubicBezTo>
                    <a:pt x="102" y="87"/>
                    <a:pt x="97" y="82"/>
                    <a:pt x="92" y="82"/>
                  </a:cubicBezTo>
                  <a:cubicBezTo>
                    <a:pt x="90" y="82"/>
                    <a:pt x="89" y="83"/>
                    <a:pt x="88" y="83"/>
                  </a:cubicBezTo>
                  <a:cubicBezTo>
                    <a:pt x="75" y="71"/>
                    <a:pt x="75" y="71"/>
                    <a:pt x="75" y="71"/>
                  </a:cubicBezTo>
                  <a:cubicBezTo>
                    <a:pt x="78" y="68"/>
                    <a:pt x="79" y="64"/>
                    <a:pt x="80" y="60"/>
                  </a:cubicBezTo>
                  <a:cubicBezTo>
                    <a:pt x="96" y="60"/>
                    <a:pt x="96" y="60"/>
                    <a:pt x="96" y="60"/>
                  </a:cubicBezTo>
                  <a:cubicBezTo>
                    <a:pt x="98" y="64"/>
                    <a:pt x="101" y="67"/>
                    <a:pt x="106" y="67"/>
                  </a:cubicBezTo>
                  <a:cubicBezTo>
                    <a:pt x="111" y="67"/>
                    <a:pt x="115" y="63"/>
                    <a:pt x="115" y="57"/>
                  </a:cubicBezTo>
                  <a:cubicBezTo>
                    <a:pt x="115" y="52"/>
                    <a:pt x="111" y="48"/>
                    <a:pt x="106" y="48"/>
                  </a:cubicBezTo>
                  <a:close/>
                </a:path>
              </a:pathLst>
            </a:custGeom>
            <a:solidFill>
              <a:srgbClr val="E55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buClr>
                  <a:srgbClr val="72183E"/>
                </a:buClr>
                <a:defRPr/>
              </a:pPr>
              <a:endParaRPr lang="en-US" sz="3600" dirty="0">
                <a:latin typeface="游ゴシック" panose="020B0400000000000000" pitchFamily="50" charset="-128"/>
                <a:ea typeface="游ゴシック" panose="020B0400000000000000" pitchFamily="50" charset="-128"/>
                <a:cs typeface="Meiryo" panose="020B0604030504040204" pitchFamily="34" charset="-128"/>
              </a:endParaRPr>
            </a:p>
          </p:txBody>
        </p:sp>
      </p:grpSp>
      <p:pic>
        <p:nvPicPr>
          <p:cNvPr id="32" name="Picture 20"/>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8256180" y="4092693"/>
            <a:ext cx="615514" cy="6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Box 32"/>
          <p:cNvSpPr txBox="1"/>
          <p:nvPr/>
        </p:nvSpPr>
        <p:spPr bwMode="auto">
          <a:xfrm>
            <a:off x="8755770" y="3437283"/>
            <a:ext cx="3005951" cy="400110"/>
          </a:xfrm>
          <a:prstGeom prst="rect">
            <a:avLst/>
          </a:prstGeom>
          <a:noFill/>
          <a:ln>
            <a:noFill/>
          </a:ln>
          <a:effectLst/>
          <a:extLst/>
        </p:spPr>
        <p:txBody>
          <a:bodyPr vert="horz" wrap="none" lIns="91440" tIns="45720" rIns="91440" bIns="45720" numCol="1" rtlCol="0" anchor="ctr" anchorCtr="0" compatLnSpc="1">
            <a:prstTxWarp prst="textNoShape">
              <a:avLst/>
            </a:prstTxWarp>
            <a:spAutoFit/>
          </a:bodyPr>
          <a:lstStyle/>
          <a:p>
            <a:pPr>
              <a:spcBef>
                <a:spcPts val="0"/>
              </a:spcBef>
            </a:pPr>
            <a:r>
              <a:rPr lang="ja-JP" altLang="en-US" sz="2000" dirty="0" smtClean="0">
                <a:solidFill>
                  <a:schemeClr val="bg2">
                    <a:lumMod val="50000"/>
                  </a:schemeClr>
                </a:solidFill>
                <a:latin typeface="Arial" panose="020B0604020202020204" pitchFamily="34" charset="0"/>
                <a:cs typeface="Arial" panose="020B0604020202020204" pitchFamily="34" charset="0"/>
              </a:rPr>
              <a:t>アンチ・ランサムウェア</a:t>
            </a:r>
            <a:endParaRPr lang="en-US" sz="2000" dirty="0" err="1" smtClean="0">
              <a:solidFill>
                <a:schemeClr val="bg2">
                  <a:lumMod val="50000"/>
                </a:schemeClr>
              </a:solidFill>
              <a:latin typeface="Arial" panose="020B0604020202020204" pitchFamily="34" charset="0"/>
              <a:cs typeface="Arial" panose="020B0604020202020204" pitchFamily="34" charset="0"/>
            </a:endParaRPr>
          </a:p>
        </p:txBody>
      </p:sp>
      <p:sp>
        <p:nvSpPr>
          <p:cNvPr id="34" name="TextBox 33"/>
          <p:cNvSpPr txBox="1"/>
          <p:nvPr/>
        </p:nvSpPr>
        <p:spPr bwMode="auto">
          <a:xfrm>
            <a:off x="8755770" y="4202202"/>
            <a:ext cx="1980029" cy="400110"/>
          </a:xfrm>
          <a:prstGeom prst="rect">
            <a:avLst/>
          </a:prstGeom>
          <a:noFill/>
          <a:ln>
            <a:noFill/>
          </a:ln>
          <a:effectLst/>
          <a:extLst/>
        </p:spPr>
        <p:txBody>
          <a:bodyPr vert="horz" wrap="none" lIns="91440" tIns="45720" rIns="91440" bIns="45720" numCol="1" rtlCol="0" anchor="ctr" anchorCtr="0" compatLnSpc="1">
            <a:prstTxWarp prst="textNoShape">
              <a:avLst/>
            </a:prstTxWarp>
            <a:spAutoFit/>
          </a:bodyPr>
          <a:lstStyle/>
          <a:p>
            <a:pPr>
              <a:spcBef>
                <a:spcPts val="0"/>
              </a:spcBef>
            </a:pPr>
            <a:r>
              <a:rPr lang="ja-JP" altLang="en-US" sz="2000" dirty="0" smtClean="0">
                <a:solidFill>
                  <a:schemeClr val="bg2">
                    <a:lumMod val="50000"/>
                  </a:schemeClr>
                </a:solidFill>
                <a:latin typeface="Arial" panose="020B0604020202020204" pitchFamily="34" charset="0"/>
                <a:cs typeface="Arial" panose="020B0604020202020204" pitchFamily="34" charset="0"/>
              </a:rPr>
              <a:t>アンチ・ボット</a:t>
            </a:r>
            <a:endParaRPr lang="en-US" sz="2000" dirty="0" err="1" smtClean="0">
              <a:solidFill>
                <a:schemeClr val="bg2">
                  <a:lumMod val="50000"/>
                </a:schemeClr>
              </a:solidFill>
              <a:latin typeface="Arial" panose="020B0604020202020204" pitchFamily="34" charset="0"/>
              <a:cs typeface="Arial" panose="020B0604020202020204" pitchFamily="34" charset="0"/>
            </a:endParaRPr>
          </a:p>
        </p:txBody>
      </p:sp>
      <p:pic>
        <p:nvPicPr>
          <p:cNvPr id="35" name="Picture 1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28764" y="5750061"/>
            <a:ext cx="619200" cy="6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bwMode="auto">
          <a:xfrm>
            <a:off x="8755770" y="5855186"/>
            <a:ext cx="3005951" cy="400110"/>
          </a:xfrm>
          <a:prstGeom prst="rect">
            <a:avLst/>
          </a:prstGeom>
          <a:noFill/>
          <a:ln>
            <a:noFill/>
          </a:ln>
          <a:effectLst/>
          <a:extLst/>
        </p:spPr>
        <p:txBody>
          <a:bodyPr vert="horz" wrap="none" lIns="91440" tIns="45720" rIns="91440" bIns="45720" numCol="1" rtlCol="0" anchor="ctr" anchorCtr="0" compatLnSpc="1">
            <a:prstTxWarp prst="textNoShape">
              <a:avLst/>
            </a:prstTxWarp>
            <a:spAutoFit/>
          </a:bodyPr>
          <a:lstStyle/>
          <a:p>
            <a:pPr>
              <a:spcBef>
                <a:spcPts val="0"/>
              </a:spcBef>
            </a:pPr>
            <a:r>
              <a:rPr lang="ja-JP" altLang="en-US" sz="2000" dirty="0">
                <a:solidFill>
                  <a:schemeClr val="bg2">
                    <a:lumMod val="50000"/>
                  </a:schemeClr>
                </a:solidFill>
                <a:latin typeface="Arial" panose="020B0604020202020204" pitchFamily="34" charset="0"/>
                <a:cs typeface="Arial" panose="020B0604020202020204" pitchFamily="34" charset="0"/>
              </a:rPr>
              <a:t>フォレンジッ</a:t>
            </a:r>
            <a:r>
              <a:rPr lang="ja-JP" altLang="en-US" sz="2000" dirty="0" smtClean="0">
                <a:solidFill>
                  <a:schemeClr val="bg2">
                    <a:lumMod val="50000"/>
                  </a:schemeClr>
                </a:solidFill>
                <a:latin typeface="Arial" panose="020B0604020202020204" pitchFamily="34" charset="0"/>
                <a:cs typeface="Arial" panose="020B0604020202020204" pitchFamily="34" charset="0"/>
              </a:rPr>
              <a:t>クレポート</a:t>
            </a:r>
            <a:endParaRPr lang="en-US" sz="2000" dirty="0" err="1" smtClean="0">
              <a:solidFill>
                <a:schemeClr val="bg2">
                  <a:lumMod val="50000"/>
                </a:schemeClr>
              </a:solidFill>
              <a:latin typeface="Arial" panose="020B0604020202020204" pitchFamily="34" charset="0"/>
              <a:cs typeface="Arial" panose="020B0604020202020204" pitchFamily="34" charset="0"/>
            </a:endParaRPr>
          </a:p>
        </p:txBody>
      </p:sp>
      <p:pic>
        <p:nvPicPr>
          <p:cNvPr id="37" name="Picture 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242809" y="4963224"/>
            <a:ext cx="608013"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nvSpPr>
        <p:spPr bwMode="auto">
          <a:xfrm>
            <a:off x="8755770" y="5071805"/>
            <a:ext cx="3005951" cy="400110"/>
          </a:xfrm>
          <a:prstGeom prst="rect">
            <a:avLst/>
          </a:prstGeom>
          <a:noFill/>
          <a:ln>
            <a:noFill/>
          </a:ln>
          <a:effectLst/>
          <a:extLst/>
        </p:spPr>
        <p:txBody>
          <a:bodyPr vert="horz" wrap="none" lIns="91440" tIns="45720" rIns="91440" bIns="45720" numCol="1" rtlCol="0" anchor="ctr" anchorCtr="0" compatLnSpc="1">
            <a:prstTxWarp prst="textNoShape">
              <a:avLst/>
            </a:prstTxWarp>
            <a:spAutoFit/>
          </a:bodyPr>
          <a:lstStyle/>
          <a:p>
            <a:pPr>
              <a:spcBef>
                <a:spcPts val="0"/>
              </a:spcBef>
            </a:pPr>
            <a:r>
              <a:rPr lang="ja-JP" altLang="en-US" sz="2000" dirty="0" smtClean="0">
                <a:solidFill>
                  <a:schemeClr val="bg2">
                    <a:lumMod val="50000"/>
                  </a:schemeClr>
                </a:solidFill>
                <a:latin typeface="Arial" panose="020B0604020202020204" pitchFamily="34" charset="0"/>
                <a:cs typeface="Arial" panose="020B0604020202020204" pitchFamily="34" charset="0"/>
              </a:rPr>
              <a:t>アンチ・エクスプロイト</a:t>
            </a:r>
            <a:endParaRPr lang="en-US" sz="2000" dirty="0" err="1" smtClean="0">
              <a:solidFill>
                <a:schemeClr val="bg2">
                  <a:lumMod val="50000"/>
                </a:schemeClr>
              </a:solidFill>
              <a:latin typeface="Arial" panose="020B0604020202020204" pitchFamily="34" charset="0"/>
              <a:cs typeface="Arial" panose="020B0604020202020204" pitchFamily="34" charset="0"/>
            </a:endParaRPr>
          </a:p>
        </p:txBody>
      </p:sp>
      <p:sp>
        <p:nvSpPr>
          <p:cNvPr id="39" name="Rectangle 38"/>
          <p:cNvSpPr/>
          <p:nvPr/>
        </p:nvSpPr>
        <p:spPr bwMode="auto">
          <a:xfrm>
            <a:off x="4289164" y="3946902"/>
            <a:ext cx="3531600" cy="2516651"/>
          </a:xfrm>
          <a:prstGeom prst="rect">
            <a:avLst/>
          </a:prstGeom>
          <a:noFill/>
          <a:ln w="76200" algn="ctr">
            <a:solidFill>
              <a:schemeClr val="accent1"/>
            </a:solid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40" name="Rectangle 39"/>
          <p:cNvSpPr/>
          <p:nvPr/>
        </p:nvSpPr>
        <p:spPr bwMode="auto">
          <a:xfrm>
            <a:off x="8228764" y="5690930"/>
            <a:ext cx="3532957" cy="772623"/>
          </a:xfrm>
          <a:prstGeom prst="rect">
            <a:avLst/>
          </a:prstGeom>
          <a:noFill/>
          <a:ln w="76200" algn="ctr">
            <a:solidFill>
              <a:schemeClr val="accent1"/>
            </a:solid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41" name="Rectangle 40"/>
          <p:cNvSpPr/>
          <p:nvPr/>
        </p:nvSpPr>
        <p:spPr bwMode="auto">
          <a:xfrm>
            <a:off x="8228764" y="3263832"/>
            <a:ext cx="3532957" cy="1585427"/>
          </a:xfrm>
          <a:prstGeom prst="rect">
            <a:avLst/>
          </a:prstGeom>
          <a:noFill/>
          <a:ln w="76200" algn="ctr">
            <a:solidFill>
              <a:schemeClr val="accent1"/>
            </a:solid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42" name="Rounded Rectangle 41"/>
          <p:cNvSpPr/>
          <p:nvPr/>
        </p:nvSpPr>
        <p:spPr bwMode="auto">
          <a:xfrm>
            <a:off x="220944" y="2734235"/>
            <a:ext cx="8007820" cy="358589"/>
          </a:xfrm>
          <a:prstGeom prst="roundRect">
            <a:avLst>
              <a:gd name="adj" fmla="val 50000"/>
            </a:avLst>
          </a:prstGeom>
          <a:solidFill>
            <a:schemeClr val="tx2">
              <a:lumMod val="20000"/>
              <a:lumOff val="80000"/>
            </a:schemeClr>
          </a:solidFill>
          <a:ln w="12700" algn="ctr">
            <a:noFill/>
            <a:miter lim="800000"/>
            <a:headEnd/>
            <a:tailEnd/>
          </a:ln>
          <a:effectLst/>
          <a:extLst/>
        </p:spPr>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lang="ja-JP" altLang="en-US" sz="2400" dirty="0" smtClean="0">
                <a:latin typeface="+mn-lt"/>
              </a:rPr>
              <a:t>検知＆防止</a:t>
            </a:r>
            <a:endParaRPr lang="en-US" sz="2400" dirty="0" err="1" smtClean="0">
              <a:latin typeface="+mn-lt"/>
            </a:endParaRPr>
          </a:p>
        </p:txBody>
      </p:sp>
      <p:sp>
        <p:nvSpPr>
          <p:cNvPr id="43" name="Rounded Rectangle 42"/>
          <p:cNvSpPr/>
          <p:nvPr/>
        </p:nvSpPr>
        <p:spPr bwMode="auto">
          <a:xfrm>
            <a:off x="8256180" y="2734235"/>
            <a:ext cx="1540092" cy="358589"/>
          </a:xfrm>
          <a:prstGeom prst="roundRect">
            <a:avLst>
              <a:gd name="adj" fmla="val 50000"/>
            </a:avLst>
          </a:prstGeom>
          <a:solidFill>
            <a:schemeClr val="tx2">
              <a:lumMod val="20000"/>
              <a:lumOff val="80000"/>
            </a:schemeClr>
          </a:solidFill>
          <a:ln w="12700" algn="ctr">
            <a:noFill/>
            <a:miter lim="800000"/>
            <a:headEnd/>
            <a:tailEnd/>
          </a:ln>
          <a:effectLst/>
          <a:extLst/>
        </p:spPr>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lang="ja-JP" altLang="en-US" sz="2400" dirty="0" smtClean="0">
                <a:latin typeface="+mn-lt"/>
              </a:rPr>
              <a:t>封じ込め</a:t>
            </a:r>
            <a:endParaRPr lang="en-US" sz="2400" dirty="0" err="1" smtClean="0">
              <a:latin typeface="+mn-lt"/>
            </a:endParaRPr>
          </a:p>
        </p:txBody>
      </p:sp>
      <p:sp>
        <p:nvSpPr>
          <p:cNvPr id="44" name="Rounded Rectangle 43"/>
          <p:cNvSpPr/>
          <p:nvPr/>
        </p:nvSpPr>
        <p:spPr bwMode="auto">
          <a:xfrm>
            <a:off x="9796272" y="2734235"/>
            <a:ext cx="2171610" cy="358589"/>
          </a:xfrm>
          <a:prstGeom prst="roundRect">
            <a:avLst>
              <a:gd name="adj" fmla="val 50000"/>
            </a:avLst>
          </a:prstGeom>
          <a:solidFill>
            <a:schemeClr val="tx2">
              <a:lumMod val="20000"/>
              <a:lumOff val="80000"/>
            </a:schemeClr>
          </a:solidFill>
          <a:ln w="12700" algn="ctr">
            <a:noFill/>
            <a:miter lim="800000"/>
            <a:headEnd/>
            <a:tailEnd/>
          </a:ln>
          <a:effectLst/>
          <a:extLst/>
        </p:spPr>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lang="ja-JP" altLang="en-US" sz="2400" dirty="0">
                <a:latin typeface="+mn-lt"/>
              </a:rPr>
              <a:t>可視</a:t>
            </a:r>
            <a:r>
              <a:rPr lang="ja-JP" altLang="en-US" sz="2400" dirty="0" smtClean="0">
                <a:latin typeface="+mn-lt"/>
              </a:rPr>
              <a:t>化と分析</a:t>
            </a:r>
            <a:endParaRPr lang="en-US" sz="2400" dirty="0" err="1" smtClean="0">
              <a:latin typeface="+mn-lt"/>
            </a:endParaRPr>
          </a:p>
        </p:txBody>
      </p:sp>
      <p:sp>
        <p:nvSpPr>
          <p:cNvPr id="3" name="Footer Placeholder 2" hidden="1"/>
          <p:cNvSpPr>
            <a:spLocks noGrp="1"/>
          </p:cNvSpPr>
          <p:nvPr>
            <p:ph type="ftr" sz="quarter" idx="11"/>
          </p:nvPr>
        </p:nvSpPr>
        <p:spPr/>
        <p:txBody>
          <a:bodyPr/>
          <a:lstStyle/>
          <a:p>
            <a:endParaRPr lang="en-US"/>
          </a:p>
        </p:txBody>
      </p:sp>
      <p:sp>
        <p:nvSpPr>
          <p:cNvPr id="15" name="Date Placeholder 14" hidden="1"/>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1633522462"/>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b="1" dirty="0" smtClean="0">
                <a:ea typeface="游ゴシック" panose="020B0400000000000000" pitchFamily="50" charset="-128"/>
              </a:rPr>
              <a:t>Harmony</a:t>
            </a:r>
            <a:r>
              <a:rPr lang="ja-JP" altLang="en-US" b="1" dirty="0" smtClean="0">
                <a:ea typeface="游ゴシック" panose="020B0400000000000000" pitchFamily="50" charset="-128"/>
              </a:rPr>
              <a:t> </a:t>
            </a:r>
            <a:r>
              <a:rPr lang="en-US" altLang="ja-JP" b="1" dirty="0" smtClean="0">
                <a:ea typeface="游ゴシック" panose="020B0400000000000000" pitchFamily="50" charset="-128"/>
              </a:rPr>
              <a:t>Endpoint</a:t>
            </a:r>
            <a:r>
              <a:rPr lang="ja-JP" altLang="en-US" b="1" dirty="0" smtClean="0">
                <a:ea typeface="游ゴシック" panose="020B0400000000000000" pitchFamily="50" charset="-128"/>
              </a:rPr>
              <a:t> がご提供する先進の防御技術</a:t>
            </a:r>
            <a:endParaRPr lang="en-US" b="1" dirty="0">
              <a:ea typeface="游ゴシック" panose="020B0400000000000000" pitchFamily="50" charset="-128"/>
            </a:endParaRPr>
          </a:p>
        </p:txBody>
      </p:sp>
      <p:sp>
        <p:nvSpPr>
          <p:cNvPr id="6" name="TextBox 5"/>
          <p:cNvSpPr txBox="1"/>
          <p:nvPr/>
        </p:nvSpPr>
        <p:spPr bwMode="auto">
          <a:xfrm>
            <a:off x="4894121" y="2508244"/>
            <a:ext cx="2400582" cy="492404"/>
          </a:xfrm>
          <a:prstGeom prst="rect">
            <a:avLst/>
          </a:prstGeom>
          <a:noFill/>
          <a:ln>
            <a:noFill/>
          </a:ln>
          <a:effectLst/>
          <a:extLst/>
        </p:spPr>
        <p:txBody>
          <a:bodyPr vert="horz" wrap="none" lIns="121883" tIns="60941" rIns="121883" bIns="60941" numCol="1" rtlCol="0" anchor="t" anchorCtr="0" compatLnSpc="1">
            <a:prstTxWarp prst="textNoShape">
              <a:avLst/>
            </a:prstTxWarp>
            <a:spAutoFit/>
          </a:bodyPr>
          <a:lstStyle/>
          <a:p>
            <a:pPr algn="ctr"/>
            <a:r>
              <a:rPr lang="ja-JP" altLang="en-US" sz="2400" b="1" kern="0" dirty="0" smtClean="0">
                <a:latin typeface="游ゴシック" panose="020B0400000000000000" pitchFamily="50" charset="-128"/>
                <a:ea typeface="游ゴシック" panose="020B0400000000000000" pitchFamily="50" charset="-128"/>
                <a:cs typeface="Arial" panose="020B0604020202020204" pitchFamily="34" charset="0"/>
              </a:rPr>
              <a:t>ファイル無害化</a:t>
            </a:r>
            <a:endParaRPr lang="en-US" sz="2400" b="1" kern="0" dirty="0" smtClean="0">
              <a:latin typeface="游ゴシック" panose="020B0400000000000000" pitchFamily="50" charset="-128"/>
              <a:ea typeface="游ゴシック" panose="020B0400000000000000" pitchFamily="50" charset="-128"/>
              <a:cs typeface="Arial" panose="020B0604020202020204" pitchFamily="34" charset="0"/>
            </a:endParaRPr>
          </a:p>
        </p:txBody>
      </p:sp>
      <p:pic>
        <p:nvPicPr>
          <p:cNvPr id="9" name="Picture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4891" y="1371904"/>
            <a:ext cx="939042" cy="939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bwMode="auto">
          <a:xfrm>
            <a:off x="4553176" y="2871434"/>
            <a:ext cx="3082473" cy="707886"/>
          </a:xfrm>
          <a:prstGeom prst="rect">
            <a:avLst/>
          </a:prstGeom>
          <a:noFill/>
          <a:ln>
            <a:noFill/>
          </a:ln>
          <a:effectLst/>
          <a:extLst/>
        </p:spPr>
        <p:txBody>
          <a:bodyPr vert="horz" wrap="square" lIns="91440" tIns="45720" rIns="91440" bIns="45720" numCol="1" rtlCol="0" anchor="t" anchorCtr="0" compatLnSpc="1">
            <a:prstTxWarp prst="textNoShape">
              <a:avLst/>
            </a:prstTxWarp>
            <a:spAutoFit/>
          </a:bodyPr>
          <a:lstStyle/>
          <a:p>
            <a:pPr>
              <a:spcBef>
                <a:spcPts val="0"/>
              </a:spcBef>
            </a:pPr>
            <a:r>
              <a:rPr lang="ja-JP" altLang="en-US" sz="2000"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ファイルの無害化による安全性と生産性の両立</a:t>
            </a:r>
            <a:endParaRPr lang="en-US" sz="2000" dirty="0" err="1"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endParaRPr>
          </a:p>
        </p:txBody>
      </p:sp>
      <p:sp>
        <p:nvSpPr>
          <p:cNvPr id="7" name="TextBox 6"/>
          <p:cNvSpPr txBox="1"/>
          <p:nvPr/>
        </p:nvSpPr>
        <p:spPr bwMode="auto">
          <a:xfrm>
            <a:off x="1213344" y="2508244"/>
            <a:ext cx="2400582" cy="492404"/>
          </a:xfrm>
          <a:prstGeom prst="rect">
            <a:avLst/>
          </a:prstGeom>
          <a:noFill/>
          <a:ln>
            <a:noFill/>
          </a:ln>
          <a:effectLst/>
          <a:extLst/>
        </p:spPr>
        <p:txBody>
          <a:bodyPr vert="horz" wrap="none" lIns="121883" tIns="60941" rIns="121883" bIns="60941" numCol="1" rtlCol="0" anchor="t" anchorCtr="0" compatLnSpc="1">
            <a:prstTxWarp prst="textNoShape">
              <a:avLst/>
            </a:prstTxWarp>
            <a:spAutoFit/>
          </a:bodyPr>
          <a:lstStyle/>
          <a:p>
            <a:pPr algn="ctr"/>
            <a:r>
              <a:rPr lang="ja-JP" altLang="en-US" sz="2400" b="1" kern="0" dirty="0" smtClean="0">
                <a:latin typeface="游ゴシック" panose="020B0400000000000000" pitchFamily="50" charset="-128"/>
                <a:ea typeface="游ゴシック" panose="020B0400000000000000" pitchFamily="50" charset="-128"/>
                <a:cs typeface="Arial" panose="020B0604020202020204" pitchFamily="34" charset="0"/>
              </a:rPr>
              <a:t>サンドボックス</a:t>
            </a:r>
            <a:endParaRPr lang="en-US" sz="2400" b="1" kern="0" dirty="0" smtClean="0">
              <a:latin typeface="游ゴシック" panose="020B0400000000000000" pitchFamily="50" charset="-128"/>
              <a:ea typeface="游ゴシック" panose="020B0400000000000000" pitchFamily="50" charset="-128"/>
              <a:cs typeface="Arial" panose="020B0604020202020204" pitchFamily="34" charset="0"/>
            </a:endParaRPr>
          </a:p>
        </p:txBody>
      </p:sp>
      <p:pic>
        <p:nvPicPr>
          <p:cNvPr id="8"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4114" y="1371904"/>
            <a:ext cx="939042" cy="939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9232495" y="1371904"/>
            <a:ext cx="939042" cy="939042"/>
            <a:chOff x="7356396" y="4731547"/>
            <a:chExt cx="1265164" cy="1265164"/>
          </a:xfrm>
        </p:grpSpPr>
        <p:sp>
          <p:nvSpPr>
            <p:cNvPr id="18" name="Oval 17"/>
            <p:cNvSpPr/>
            <p:nvPr/>
          </p:nvSpPr>
          <p:spPr bwMode="auto">
            <a:xfrm>
              <a:off x="7356396" y="4731547"/>
              <a:ext cx="1265164" cy="1265164"/>
            </a:xfrm>
            <a:prstGeom prst="ellipse">
              <a:avLst/>
            </a:prstGeom>
            <a:solidFill>
              <a:srgbClr val="EDEDED"/>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游ゴシック" panose="020B0400000000000000" pitchFamily="50" charset="-128"/>
                <a:ea typeface="游ゴシック" panose="020B0400000000000000" pitchFamily="50" charset="-128"/>
              </a:endParaRPr>
            </a:p>
          </p:txBody>
        </p:sp>
        <p:pic>
          <p:nvPicPr>
            <p:cNvPr id="12" name="Picture 1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560060" y="4935211"/>
              <a:ext cx="857836" cy="857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TextBox 21"/>
          <p:cNvSpPr txBox="1"/>
          <p:nvPr/>
        </p:nvSpPr>
        <p:spPr bwMode="auto">
          <a:xfrm>
            <a:off x="8378577" y="2523614"/>
            <a:ext cx="2646879" cy="461665"/>
          </a:xfrm>
          <a:prstGeom prst="rect">
            <a:avLst/>
          </a:prstGeom>
          <a:noFill/>
          <a:ln>
            <a:noFill/>
          </a:ln>
          <a:effectLst/>
          <a:extLst/>
        </p:spPr>
        <p:txBody>
          <a:bodyPr vert="horz" wrap="none" lIns="91440" tIns="45720" rIns="91440" bIns="45720" numCol="1" rtlCol="0" anchor="ctr" anchorCtr="0" compatLnSpc="1">
            <a:prstTxWarp prst="textNoShape">
              <a:avLst/>
            </a:prstTxWarp>
            <a:spAutoFit/>
          </a:bodyPr>
          <a:lstStyle/>
          <a:p>
            <a:pPr algn="ctr">
              <a:spcBef>
                <a:spcPts val="0"/>
              </a:spcBef>
            </a:pPr>
            <a:r>
              <a:rPr lang="ja-JP" altLang="en-US" sz="2400" b="1" dirty="0" smtClean="0">
                <a:latin typeface="游ゴシック" panose="020B0400000000000000" pitchFamily="50" charset="-128"/>
                <a:ea typeface="游ゴシック" panose="020B0400000000000000" pitchFamily="50" charset="-128"/>
                <a:cs typeface="Arial" panose="020B0604020202020204" pitchFamily="34" charset="0"/>
              </a:rPr>
              <a:t>ゼロフィッシング</a:t>
            </a:r>
            <a:endParaRPr lang="en-US" sz="2400" b="1" dirty="0">
              <a:latin typeface="游ゴシック" panose="020B0400000000000000" pitchFamily="50" charset="-128"/>
              <a:ea typeface="游ゴシック" panose="020B0400000000000000" pitchFamily="50" charset="-128"/>
              <a:cs typeface="Arial" panose="020B0604020202020204" pitchFamily="34" charset="0"/>
            </a:endParaRPr>
          </a:p>
        </p:txBody>
      </p:sp>
      <p:sp>
        <p:nvSpPr>
          <p:cNvPr id="23" name="TextBox 22"/>
          <p:cNvSpPr txBox="1"/>
          <p:nvPr/>
        </p:nvSpPr>
        <p:spPr bwMode="auto">
          <a:xfrm>
            <a:off x="820505" y="2871434"/>
            <a:ext cx="3186260" cy="1015663"/>
          </a:xfrm>
          <a:prstGeom prst="rect">
            <a:avLst/>
          </a:prstGeom>
          <a:noFill/>
          <a:ln>
            <a:noFill/>
          </a:ln>
          <a:effectLst/>
          <a:extLst/>
        </p:spPr>
        <p:txBody>
          <a:bodyPr vert="horz" wrap="square" lIns="91440" tIns="45720" rIns="91440" bIns="45720" numCol="1" rtlCol="0" anchor="t" anchorCtr="0" compatLnSpc="1">
            <a:prstTxWarp prst="textNoShape">
              <a:avLst/>
            </a:prstTxWarp>
            <a:spAutoFit/>
          </a:bodyPr>
          <a:lstStyle/>
          <a:p>
            <a:pPr>
              <a:spcBef>
                <a:spcPts val="0"/>
              </a:spcBef>
            </a:pPr>
            <a:r>
              <a:rPr lang="en-US" sz="2000"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OS</a:t>
            </a:r>
            <a:r>
              <a:rPr lang="ja-JP" altLang="en-US" sz="2000"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レベルと</a:t>
            </a:r>
            <a:r>
              <a:rPr lang="en-US" altLang="ja-JP" sz="2000"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CPU</a:t>
            </a:r>
            <a:r>
              <a:rPr lang="ja-JP" altLang="en-US" sz="2000"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レベルの統合型サンドボックスで攻撃を遮断</a:t>
            </a:r>
            <a:endParaRPr lang="en-US" sz="2000" dirty="0" err="1"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endParaRPr>
          </a:p>
        </p:txBody>
      </p:sp>
      <p:sp>
        <p:nvSpPr>
          <p:cNvPr id="29" name="TextBox 28"/>
          <p:cNvSpPr txBox="1"/>
          <p:nvPr/>
        </p:nvSpPr>
        <p:spPr bwMode="auto">
          <a:xfrm>
            <a:off x="8160780" y="2871434"/>
            <a:ext cx="3082473" cy="707886"/>
          </a:xfrm>
          <a:prstGeom prst="rect">
            <a:avLst/>
          </a:prstGeom>
          <a:noFill/>
          <a:ln>
            <a:noFill/>
          </a:ln>
          <a:effectLst/>
          <a:extLst/>
        </p:spPr>
        <p:txBody>
          <a:bodyPr vert="horz" wrap="square" lIns="91440" tIns="45720" rIns="91440" bIns="45720" numCol="1" rtlCol="0" anchor="t" anchorCtr="0" compatLnSpc="1">
            <a:prstTxWarp prst="textNoShape">
              <a:avLst/>
            </a:prstTxWarp>
            <a:spAutoFit/>
          </a:bodyPr>
          <a:lstStyle/>
          <a:p>
            <a:pPr>
              <a:spcBef>
                <a:spcPts val="0"/>
              </a:spcBef>
            </a:pPr>
            <a:r>
              <a:rPr lang="ja-JP" altLang="en-US" sz="2000"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フィッシングサイトからユーザの認証情報を保護</a:t>
            </a:r>
            <a:endParaRPr lang="en-US" sz="2000" dirty="0" err="1"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endParaRPr>
          </a:p>
        </p:txBody>
      </p:sp>
      <p:pic>
        <p:nvPicPr>
          <p:cNvPr id="11"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2495" y="4134982"/>
            <a:ext cx="939042" cy="939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bwMode="auto">
          <a:xfrm>
            <a:off x="628532" y="5244318"/>
            <a:ext cx="3570208" cy="461665"/>
          </a:xfrm>
          <a:prstGeom prst="rect">
            <a:avLst/>
          </a:prstGeom>
          <a:noFill/>
          <a:ln>
            <a:noFill/>
          </a:ln>
          <a:effectLst/>
          <a:extLst/>
        </p:spPr>
        <p:txBody>
          <a:bodyPr vert="horz" wrap="none" lIns="91440" tIns="45720" rIns="91440" bIns="45720" numCol="1" rtlCol="0" anchor="ctr" anchorCtr="0" compatLnSpc="1">
            <a:prstTxWarp prst="textNoShape">
              <a:avLst/>
            </a:prstTxWarp>
            <a:spAutoFit/>
          </a:bodyPr>
          <a:lstStyle/>
          <a:p>
            <a:pPr algn="ctr">
              <a:spcBef>
                <a:spcPts val="0"/>
              </a:spcBef>
            </a:pPr>
            <a:r>
              <a:rPr lang="ja-JP" altLang="en-US" sz="2400" b="1" dirty="0" smtClean="0">
                <a:latin typeface="游ゴシック" panose="020B0400000000000000" pitchFamily="50" charset="-128"/>
                <a:ea typeface="游ゴシック" panose="020B0400000000000000" pitchFamily="50" charset="-128"/>
                <a:cs typeface="Arial" panose="020B0604020202020204" pitchFamily="34" charset="0"/>
              </a:rPr>
              <a:t>アンチ・ランサムウェア</a:t>
            </a:r>
            <a:endParaRPr lang="en-US" sz="2400" b="1" dirty="0">
              <a:latin typeface="游ゴシック" panose="020B0400000000000000" pitchFamily="50" charset="-128"/>
              <a:ea typeface="游ゴシック" panose="020B0400000000000000" pitchFamily="50" charset="-128"/>
              <a:cs typeface="Arial" panose="020B0604020202020204" pitchFamily="34" charset="0"/>
            </a:endParaRPr>
          </a:p>
        </p:txBody>
      </p:sp>
      <p:sp>
        <p:nvSpPr>
          <p:cNvPr id="27" name="TextBox 26"/>
          <p:cNvSpPr txBox="1"/>
          <p:nvPr/>
        </p:nvSpPr>
        <p:spPr bwMode="auto">
          <a:xfrm>
            <a:off x="7916913" y="5244318"/>
            <a:ext cx="3570208" cy="461665"/>
          </a:xfrm>
          <a:prstGeom prst="rect">
            <a:avLst/>
          </a:prstGeom>
          <a:noFill/>
          <a:ln>
            <a:noFill/>
          </a:ln>
          <a:effectLst/>
          <a:extLst/>
        </p:spPr>
        <p:txBody>
          <a:bodyPr vert="horz" wrap="none" lIns="91440" tIns="45720" rIns="91440" bIns="45720" numCol="1" rtlCol="0" anchor="ctr" anchorCtr="0" compatLnSpc="1">
            <a:prstTxWarp prst="textNoShape">
              <a:avLst/>
            </a:prstTxWarp>
            <a:spAutoFit/>
          </a:bodyPr>
          <a:lstStyle/>
          <a:p>
            <a:pPr algn="ctr">
              <a:spcBef>
                <a:spcPts val="0"/>
              </a:spcBef>
            </a:pPr>
            <a:r>
              <a:rPr lang="ja-JP" altLang="en-US" sz="2400" b="1" dirty="0" smtClean="0">
                <a:latin typeface="游ゴシック" panose="020B0400000000000000" pitchFamily="50" charset="-128"/>
                <a:ea typeface="游ゴシック" panose="020B0400000000000000" pitchFamily="50" charset="-128"/>
                <a:cs typeface="Arial" panose="020B0604020202020204" pitchFamily="34" charset="0"/>
              </a:rPr>
              <a:t>フォレンジックレポート</a:t>
            </a:r>
            <a:endParaRPr lang="en-US" sz="2400" b="1" dirty="0">
              <a:latin typeface="游ゴシック" panose="020B0400000000000000" pitchFamily="50" charset="-128"/>
              <a:ea typeface="游ゴシック" panose="020B0400000000000000" pitchFamily="50" charset="-128"/>
              <a:cs typeface="Arial" panose="020B0604020202020204" pitchFamily="34" charset="0"/>
            </a:endParaRPr>
          </a:p>
        </p:txBody>
      </p:sp>
      <p:sp>
        <p:nvSpPr>
          <p:cNvPr id="28" name="TextBox 27"/>
          <p:cNvSpPr txBox="1"/>
          <p:nvPr/>
        </p:nvSpPr>
        <p:spPr bwMode="auto">
          <a:xfrm>
            <a:off x="445771" y="5665131"/>
            <a:ext cx="3935730" cy="707886"/>
          </a:xfrm>
          <a:prstGeom prst="rect">
            <a:avLst/>
          </a:prstGeom>
          <a:noFill/>
          <a:ln>
            <a:noFill/>
          </a:ln>
          <a:effectLst/>
          <a:extLst/>
        </p:spPr>
        <p:txBody>
          <a:bodyPr vert="horz" wrap="square" lIns="91440" tIns="45720" rIns="91440" bIns="45720" numCol="1" rtlCol="0" anchor="t" anchorCtr="0" compatLnSpc="1">
            <a:prstTxWarp prst="textNoShape">
              <a:avLst/>
            </a:prstTxWarp>
            <a:spAutoFit/>
          </a:bodyPr>
          <a:lstStyle/>
          <a:p>
            <a:pPr>
              <a:spcBef>
                <a:spcPts val="0"/>
              </a:spcBef>
            </a:pPr>
            <a:r>
              <a:rPr lang="ja-JP" altLang="en-US" sz="2000"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ランサムウェアの攻撃を停止し、ファイルを自動復旧</a:t>
            </a:r>
            <a:endParaRPr lang="en-US" sz="2000" dirty="0" err="1"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endParaRPr>
          </a:p>
        </p:txBody>
      </p:sp>
      <p:sp>
        <p:nvSpPr>
          <p:cNvPr id="30" name="TextBox 29"/>
          <p:cNvSpPr txBox="1"/>
          <p:nvPr/>
        </p:nvSpPr>
        <p:spPr bwMode="auto">
          <a:xfrm>
            <a:off x="8299142" y="5665131"/>
            <a:ext cx="2805749" cy="707886"/>
          </a:xfrm>
          <a:prstGeom prst="rect">
            <a:avLst/>
          </a:prstGeom>
          <a:noFill/>
          <a:ln>
            <a:noFill/>
          </a:ln>
          <a:effectLst/>
          <a:extLst/>
        </p:spPr>
        <p:txBody>
          <a:bodyPr vert="horz" wrap="square" lIns="91440" tIns="45720" rIns="91440" bIns="45720" numCol="1" rtlCol="0" anchor="t" anchorCtr="0" compatLnSpc="1">
            <a:prstTxWarp prst="textNoShape">
              <a:avLst/>
            </a:prstTxWarp>
            <a:spAutoFit/>
          </a:bodyPr>
          <a:lstStyle/>
          <a:p>
            <a:pPr>
              <a:spcBef>
                <a:spcPts val="0"/>
              </a:spcBef>
            </a:pPr>
            <a:r>
              <a:rPr lang="ja-JP" altLang="en-US" sz="2000"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独自の解析技術による正確性の高い攻撃解析</a:t>
            </a:r>
            <a:endParaRPr lang="en-US" sz="2000" dirty="0" err="1"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endParaRPr>
          </a:p>
        </p:txBody>
      </p:sp>
      <p:grpSp>
        <p:nvGrpSpPr>
          <p:cNvPr id="32" name="Group 31"/>
          <p:cNvGrpSpPr/>
          <p:nvPr/>
        </p:nvGrpSpPr>
        <p:grpSpPr>
          <a:xfrm>
            <a:off x="1901003" y="4092763"/>
            <a:ext cx="1025264" cy="1023480"/>
            <a:chOff x="3669902" y="4255318"/>
            <a:chExt cx="912813" cy="911225"/>
          </a:xfrm>
        </p:grpSpPr>
        <p:sp>
          <p:nvSpPr>
            <p:cNvPr id="33" name="Oval 5"/>
            <p:cNvSpPr>
              <a:spLocks noChangeArrowheads="1"/>
            </p:cNvSpPr>
            <p:nvPr/>
          </p:nvSpPr>
          <p:spPr bwMode="auto">
            <a:xfrm>
              <a:off x="3669902" y="4255318"/>
              <a:ext cx="912813" cy="911225"/>
            </a:xfrm>
            <a:prstGeom prst="ellipse">
              <a:avLst/>
            </a:pr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buClr>
                  <a:srgbClr val="72183E"/>
                </a:buClr>
                <a:defRPr/>
              </a:pPr>
              <a:endParaRPr lang="en-US" sz="3600" dirty="0">
                <a:latin typeface="游ゴシック" panose="020B0400000000000000" pitchFamily="50" charset="-128"/>
                <a:ea typeface="游ゴシック" panose="020B0400000000000000" pitchFamily="50" charset="-128"/>
                <a:cs typeface="Meiryo" panose="020B0604030504040204" pitchFamily="34" charset="-128"/>
              </a:endParaRPr>
            </a:p>
          </p:txBody>
        </p:sp>
        <p:sp>
          <p:nvSpPr>
            <p:cNvPr id="34" name="Freeform 47"/>
            <p:cNvSpPr>
              <a:spLocks noEditPoints="1"/>
            </p:cNvSpPr>
            <p:nvPr/>
          </p:nvSpPr>
          <p:spPr bwMode="auto">
            <a:xfrm>
              <a:off x="3835795" y="4447974"/>
              <a:ext cx="581026" cy="427038"/>
            </a:xfrm>
            <a:custGeom>
              <a:avLst/>
              <a:gdLst>
                <a:gd name="T0" fmla="*/ 285 w 316"/>
                <a:gd name="T1" fmla="*/ 232 h 232"/>
                <a:gd name="T2" fmla="*/ 30 w 316"/>
                <a:gd name="T3" fmla="*/ 232 h 232"/>
                <a:gd name="T4" fmla="*/ 0 w 316"/>
                <a:gd name="T5" fmla="*/ 201 h 232"/>
                <a:gd name="T6" fmla="*/ 0 w 316"/>
                <a:gd name="T7" fmla="*/ 30 h 232"/>
                <a:gd name="T8" fmla="*/ 30 w 316"/>
                <a:gd name="T9" fmla="*/ 0 h 232"/>
                <a:gd name="T10" fmla="*/ 285 w 316"/>
                <a:gd name="T11" fmla="*/ 0 h 232"/>
                <a:gd name="T12" fmla="*/ 316 w 316"/>
                <a:gd name="T13" fmla="*/ 30 h 232"/>
                <a:gd name="T14" fmla="*/ 316 w 316"/>
                <a:gd name="T15" fmla="*/ 201 h 232"/>
                <a:gd name="T16" fmla="*/ 285 w 316"/>
                <a:gd name="T17" fmla="*/ 232 h 232"/>
                <a:gd name="T18" fmla="*/ 30 w 316"/>
                <a:gd name="T19" fmla="*/ 16 h 232"/>
                <a:gd name="T20" fmla="*/ 16 w 316"/>
                <a:gd name="T21" fmla="*/ 30 h 232"/>
                <a:gd name="T22" fmla="*/ 16 w 316"/>
                <a:gd name="T23" fmla="*/ 201 h 232"/>
                <a:gd name="T24" fmla="*/ 30 w 316"/>
                <a:gd name="T25" fmla="*/ 215 h 232"/>
                <a:gd name="T26" fmla="*/ 285 w 316"/>
                <a:gd name="T27" fmla="*/ 215 h 232"/>
                <a:gd name="T28" fmla="*/ 299 w 316"/>
                <a:gd name="T29" fmla="*/ 201 h 232"/>
                <a:gd name="T30" fmla="*/ 299 w 316"/>
                <a:gd name="T31" fmla="*/ 30 h 232"/>
                <a:gd name="T32" fmla="*/ 285 w 316"/>
                <a:gd name="T33" fmla="*/ 16 h 232"/>
                <a:gd name="T34" fmla="*/ 30 w 316"/>
                <a:gd name="T35" fmla="*/ 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6" h="232">
                  <a:moveTo>
                    <a:pt x="285" y="232"/>
                  </a:moveTo>
                  <a:cubicBezTo>
                    <a:pt x="30" y="232"/>
                    <a:pt x="30" y="232"/>
                    <a:pt x="30" y="232"/>
                  </a:cubicBezTo>
                  <a:cubicBezTo>
                    <a:pt x="13" y="232"/>
                    <a:pt x="0" y="218"/>
                    <a:pt x="0" y="201"/>
                  </a:cubicBezTo>
                  <a:cubicBezTo>
                    <a:pt x="0" y="30"/>
                    <a:pt x="0" y="30"/>
                    <a:pt x="0" y="30"/>
                  </a:cubicBezTo>
                  <a:cubicBezTo>
                    <a:pt x="0" y="13"/>
                    <a:pt x="13" y="0"/>
                    <a:pt x="30" y="0"/>
                  </a:cubicBezTo>
                  <a:cubicBezTo>
                    <a:pt x="285" y="0"/>
                    <a:pt x="285" y="0"/>
                    <a:pt x="285" y="0"/>
                  </a:cubicBezTo>
                  <a:cubicBezTo>
                    <a:pt x="302" y="0"/>
                    <a:pt x="316" y="13"/>
                    <a:pt x="316" y="30"/>
                  </a:cubicBezTo>
                  <a:cubicBezTo>
                    <a:pt x="316" y="201"/>
                    <a:pt x="316" y="201"/>
                    <a:pt x="316" y="201"/>
                  </a:cubicBezTo>
                  <a:cubicBezTo>
                    <a:pt x="316" y="218"/>
                    <a:pt x="302" y="232"/>
                    <a:pt x="285" y="232"/>
                  </a:cubicBezTo>
                  <a:close/>
                  <a:moveTo>
                    <a:pt x="30" y="16"/>
                  </a:moveTo>
                  <a:cubicBezTo>
                    <a:pt x="23" y="16"/>
                    <a:pt x="16" y="23"/>
                    <a:pt x="16" y="30"/>
                  </a:cubicBezTo>
                  <a:cubicBezTo>
                    <a:pt x="16" y="201"/>
                    <a:pt x="16" y="201"/>
                    <a:pt x="16" y="201"/>
                  </a:cubicBezTo>
                  <a:cubicBezTo>
                    <a:pt x="16" y="209"/>
                    <a:pt x="23" y="215"/>
                    <a:pt x="30" y="215"/>
                  </a:cubicBezTo>
                  <a:cubicBezTo>
                    <a:pt x="285" y="215"/>
                    <a:pt x="285" y="215"/>
                    <a:pt x="285" y="215"/>
                  </a:cubicBezTo>
                  <a:cubicBezTo>
                    <a:pt x="293" y="215"/>
                    <a:pt x="299" y="209"/>
                    <a:pt x="299" y="201"/>
                  </a:cubicBezTo>
                  <a:cubicBezTo>
                    <a:pt x="299" y="30"/>
                    <a:pt x="299" y="30"/>
                    <a:pt x="299" y="30"/>
                  </a:cubicBezTo>
                  <a:cubicBezTo>
                    <a:pt x="299" y="23"/>
                    <a:pt x="293" y="16"/>
                    <a:pt x="285" y="16"/>
                  </a:cubicBezTo>
                  <a:lnTo>
                    <a:pt x="30" y="16"/>
                  </a:lnTo>
                  <a:close/>
                </a:path>
              </a:pathLst>
            </a:custGeom>
            <a:solidFill>
              <a:srgbClr val="3534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buClr>
                  <a:srgbClr val="72183E"/>
                </a:buClr>
                <a:defRPr/>
              </a:pPr>
              <a:endParaRPr lang="en-US" sz="3600" dirty="0">
                <a:latin typeface="游ゴシック" panose="020B0400000000000000" pitchFamily="50" charset="-128"/>
                <a:ea typeface="游ゴシック" panose="020B0400000000000000" pitchFamily="50" charset="-128"/>
                <a:cs typeface="Meiryo" panose="020B0604030504040204" pitchFamily="34" charset="-128"/>
              </a:endParaRPr>
            </a:p>
          </p:txBody>
        </p:sp>
        <p:sp>
          <p:nvSpPr>
            <p:cNvPr id="35" name="Rectangle 50"/>
            <p:cNvSpPr>
              <a:spLocks noChangeArrowheads="1"/>
            </p:cNvSpPr>
            <p:nvPr/>
          </p:nvSpPr>
          <p:spPr bwMode="auto">
            <a:xfrm>
              <a:off x="3853257" y="4908349"/>
              <a:ext cx="550863" cy="30163"/>
            </a:xfrm>
            <a:prstGeom prst="rect">
              <a:avLst/>
            </a:prstGeom>
            <a:solidFill>
              <a:srgbClr val="3534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Clr>
                  <a:srgbClr val="72183E"/>
                </a:buClr>
                <a:defRPr/>
              </a:pPr>
              <a:endParaRPr lang="en-US" sz="3600" dirty="0">
                <a:latin typeface="游ゴシック" panose="020B0400000000000000" pitchFamily="50" charset="-128"/>
                <a:ea typeface="游ゴシック" panose="020B0400000000000000" pitchFamily="50" charset="-128"/>
                <a:cs typeface="Meiryo" panose="020B0604030504040204" pitchFamily="34" charset="-128"/>
              </a:endParaRPr>
            </a:p>
          </p:txBody>
        </p:sp>
        <p:sp>
          <p:nvSpPr>
            <p:cNvPr id="36" name="Freeform 41"/>
            <p:cNvSpPr>
              <a:spLocks noEditPoints="1"/>
            </p:cNvSpPr>
            <p:nvPr/>
          </p:nvSpPr>
          <p:spPr bwMode="auto">
            <a:xfrm>
              <a:off x="3956188" y="4525893"/>
              <a:ext cx="374230" cy="259533"/>
            </a:xfrm>
            <a:custGeom>
              <a:avLst/>
              <a:gdLst>
                <a:gd name="T0" fmla="*/ 81 w 384"/>
                <a:gd name="T1" fmla="*/ 266 h 266"/>
                <a:gd name="T2" fmla="*/ 9 w 384"/>
                <a:gd name="T3" fmla="*/ 191 h 266"/>
                <a:gd name="T4" fmla="*/ 38 w 384"/>
                <a:gd name="T5" fmla="*/ 91 h 266"/>
                <a:gd name="T6" fmla="*/ 144 w 384"/>
                <a:gd name="T7" fmla="*/ 66 h 266"/>
                <a:gd name="T8" fmla="*/ 310 w 384"/>
                <a:gd name="T9" fmla="*/ 2 h 266"/>
                <a:gd name="T10" fmla="*/ 359 w 384"/>
                <a:gd name="T11" fmla="*/ 11 h 266"/>
                <a:gd name="T12" fmla="*/ 381 w 384"/>
                <a:gd name="T13" fmla="*/ 39 h 266"/>
                <a:gd name="T14" fmla="*/ 375 w 384"/>
                <a:gd name="T15" fmla="*/ 61 h 266"/>
                <a:gd name="T16" fmla="*/ 348 w 384"/>
                <a:gd name="T17" fmla="*/ 85 h 266"/>
                <a:gd name="T18" fmla="*/ 329 w 384"/>
                <a:gd name="T19" fmla="*/ 96 h 266"/>
                <a:gd name="T20" fmla="*/ 308 w 384"/>
                <a:gd name="T21" fmla="*/ 100 h 266"/>
                <a:gd name="T22" fmla="*/ 297 w 384"/>
                <a:gd name="T23" fmla="*/ 122 h 266"/>
                <a:gd name="T24" fmla="*/ 273 w 384"/>
                <a:gd name="T25" fmla="*/ 121 h 266"/>
                <a:gd name="T26" fmla="*/ 214 w 384"/>
                <a:gd name="T27" fmla="*/ 187 h 266"/>
                <a:gd name="T28" fmla="*/ 139 w 384"/>
                <a:gd name="T29" fmla="*/ 266 h 266"/>
                <a:gd name="T30" fmla="*/ 53 w 384"/>
                <a:gd name="T31" fmla="*/ 99 h 266"/>
                <a:gd name="T32" fmla="*/ 24 w 384"/>
                <a:gd name="T33" fmla="*/ 183 h 266"/>
                <a:gd name="T34" fmla="*/ 81 w 384"/>
                <a:gd name="T35" fmla="*/ 250 h 266"/>
                <a:gd name="T36" fmla="*/ 168 w 384"/>
                <a:gd name="T37" fmla="*/ 233 h 266"/>
                <a:gd name="T38" fmla="*/ 201 w 384"/>
                <a:gd name="T39" fmla="*/ 158 h 266"/>
                <a:gd name="T40" fmla="*/ 209 w 384"/>
                <a:gd name="T41" fmla="*/ 139 h 266"/>
                <a:gd name="T42" fmla="*/ 277 w 384"/>
                <a:gd name="T43" fmla="*/ 104 h 266"/>
                <a:gd name="T44" fmla="*/ 292 w 384"/>
                <a:gd name="T45" fmla="*/ 95 h 266"/>
                <a:gd name="T46" fmla="*/ 311 w 384"/>
                <a:gd name="T47" fmla="*/ 79 h 266"/>
                <a:gd name="T48" fmla="*/ 332 w 384"/>
                <a:gd name="T49" fmla="*/ 80 h 266"/>
                <a:gd name="T50" fmla="*/ 342 w 384"/>
                <a:gd name="T51" fmla="*/ 61 h 266"/>
                <a:gd name="T52" fmla="*/ 355 w 384"/>
                <a:gd name="T53" fmla="*/ 27 h 266"/>
                <a:gd name="T54" fmla="*/ 183 w 384"/>
                <a:gd name="T55" fmla="*/ 95 h 266"/>
                <a:gd name="T56" fmla="*/ 144 w 384"/>
                <a:gd name="T57" fmla="*/ 83 h 266"/>
                <a:gd name="T58" fmla="*/ 308 w 384"/>
                <a:gd name="T59" fmla="*/ 100 h 266"/>
                <a:gd name="T60" fmla="*/ 308 w 384"/>
                <a:gd name="T61" fmla="*/ 100 h 266"/>
                <a:gd name="T62" fmla="*/ 351 w 384"/>
                <a:gd name="T63" fmla="*/ 75 h 266"/>
                <a:gd name="T64" fmla="*/ 355 w 384"/>
                <a:gd name="T65" fmla="*/ 27 h 266"/>
                <a:gd name="T66" fmla="*/ 318 w 384"/>
                <a:gd name="T67" fmla="*/ 1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4" h="266">
                  <a:moveTo>
                    <a:pt x="139" y="266"/>
                  </a:moveTo>
                  <a:cubicBezTo>
                    <a:pt x="81" y="266"/>
                    <a:pt x="81" y="266"/>
                    <a:pt x="81" y="266"/>
                  </a:cubicBezTo>
                  <a:cubicBezTo>
                    <a:pt x="64" y="266"/>
                    <a:pt x="47" y="257"/>
                    <a:pt x="38" y="241"/>
                  </a:cubicBezTo>
                  <a:cubicBezTo>
                    <a:pt x="9" y="191"/>
                    <a:pt x="9" y="191"/>
                    <a:pt x="9" y="191"/>
                  </a:cubicBezTo>
                  <a:cubicBezTo>
                    <a:pt x="0" y="176"/>
                    <a:pt x="0" y="157"/>
                    <a:pt x="9" y="141"/>
                  </a:cubicBezTo>
                  <a:cubicBezTo>
                    <a:pt x="38" y="91"/>
                    <a:pt x="38" y="91"/>
                    <a:pt x="38" y="91"/>
                  </a:cubicBezTo>
                  <a:cubicBezTo>
                    <a:pt x="47" y="75"/>
                    <a:pt x="64" y="66"/>
                    <a:pt x="81" y="66"/>
                  </a:cubicBezTo>
                  <a:cubicBezTo>
                    <a:pt x="144" y="66"/>
                    <a:pt x="144" y="66"/>
                    <a:pt x="144" y="66"/>
                  </a:cubicBezTo>
                  <a:cubicBezTo>
                    <a:pt x="156" y="66"/>
                    <a:pt x="168" y="71"/>
                    <a:pt x="176" y="80"/>
                  </a:cubicBezTo>
                  <a:cubicBezTo>
                    <a:pt x="310" y="2"/>
                    <a:pt x="310" y="2"/>
                    <a:pt x="310" y="2"/>
                  </a:cubicBezTo>
                  <a:cubicBezTo>
                    <a:pt x="314" y="0"/>
                    <a:pt x="318" y="0"/>
                    <a:pt x="323" y="1"/>
                  </a:cubicBezTo>
                  <a:cubicBezTo>
                    <a:pt x="359" y="11"/>
                    <a:pt x="359" y="11"/>
                    <a:pt x="359" y="11"/>
                  </a:cubicBezTo>
                  <a:cubicBezTo>
                    <a:pt x="363" y="12"/>
                    <a:pt x="367" y="15"/>
                    <a:pt x="369" y="18"/>
                  </a:cubicBezTo>
                  <a:cubicBezTo>
                    <a:pt x="381" y="39"/>
                    <a:pt x="381" y="39"/>
                    <a:pt x="381" y="39"/>
                  </a:cubicBezTo>
                  <a:cubicBezTo>
                    <a:pt x="383" y="43"/>
                    <a:pt x="384" y="47"/>
                    <a:pt x="383" y="51"/>
                  </a:cubicBezTo>
                  <a:cubicBezTo>
                    <a:pt x="382" y="55"/>
                    <a:pt x="379" y="59"/>
                    <a:pt x="375" y="61"/>
                  </a:cubicBezTo>
                  <a:cubicBezTo>
                    <a:pt x="351" y="75"/>
                    <a:pt x="351" y="75"/>
                    <a:pt x="351" y="75"/>
                  </a:cubicBezTo>
                  <a:cubicBezTo>
                    <a:pt x="348" y="85"/>
                    <a:pt x="348" y="85"/>
                    <a:pt x="348" y="85"/>
                  </a:cubicBezTo>
                  <a:cubicBezTo>
                    <a:pt x="347" y="89"/>
                    <a:pt x="344" y="92"/>
                    <a:pt x="341" y="95"/>
                  </a:cubicBezTo>
                  <a:cubicBezTo>
                    <a:pt x="337" y="97"/>
                    <a:pt x="333" y="97"/>
                    <a:pt x="329" y="96"/>
                  </a:cubicBezTo>
                  <a:cubicBezTo>
                    <a:pt x="319" y="94"/>
                    <a:pt x="319" y="94"/>
                    <a:pt x="319" y="94"/>
                  </a:cubicBezTo>
                  <a:cubicBezTo>
                    <a:pt x="308" y="100"/>
                    <a:pt x="308" y="100"/>
                    <a:pt x="308" y="100"/>
                  </a:cubicBezTo>
                  <a:cubicBezTo>
                    <a:pt x="304" y="112"/>
                    <a:pt x="304" y="112"/>
                    <a:pt x="304" y="112"/>
                  </a:cubicBezTo>
                  <a:cubicBezTo>
                    <a:pt x="303" y="117"/>
                    <a:pt x="301" y="120"/>
                    <a:pt x="297" y="122"/>
                  </a:cubicBezTo>
                  <a:cubicBezTo>
                    <a:pt x="293" y="124"/>
                    <a:pt x="289" y="125"/>
                    <a:pt x="285" y="124"/>
                  </a:cubicBezTo>
                  <a:cubicBezTo>
                    <a:pt x="273" y="121"/>
                    <a:pt x="273" y="121"/>
                    <a:pt x="273" y="121"/>
                  </a:cubicBezTo>
                  <a:cubicBezTo>
                    <a:pt x="217" y="153"/>
                    <a:pt x="217" y="153"/>
                    <a:pt x="217" y="153"/>
                  </a:cubicBezTo>
                  <a:cubicBezTo>
                    <a:pt x="221" y="164"/>
                    <a:pt x="220" y="177"/>
                    <a:pt x="214" y="187"/>
                  </a:cubicBezTo>
                  <a:cubicBezTo>
                    <a:pt x="183" y="241"/>
                    <a:pt x="183" y="241"/>
                    <a:pt x="183" y="241"/>
                  </a:cubicBezTo>
                  <a:cubicBezTo>
                    <a:pt x="174" y="257"/>
                    <a:pt x="157" y="266"/>
                    <a:pt x="139" y="266"/>
                  </a:cubicBezTo>
                  <a:close/>
                  <a:moveTo>
                    <a:pt x="81" y="83"/>
                  </a:moveTo>
                  <a:cubicBezTo>
                    <a:pt x="69" y="83"/>
                    <a:pt x="58" y="89"/>
                    <a:pt x="53" y="99"/>
                  </a:cubicBezTo>
                  <a:cubicBezTo>
                    <a:pt x="24" y="150"/>
                    <a:pt x="24" y="150"/>
                    <a:pt x="24" y="150"/>
                  </a:cubicBezTo>
                  <a:cubicBezTo>
                    <a:pt x="18" y="160"/>
                    <a:pt x="18" y="173"/>
                    <a:pt x="24" y="183"/>
                  </a:cubicBezTo>
                  <a:cubicBezTo>
                    <a:pt x="53" y="233"/>
                    <a:pt x="53" y="233"/>
                    <a:pt x="53" y="233"/>
                  </a:cubicBezTo>
                  <a:cubicBezTo>
                    <a:pt x="58" y="243"/>
                    <a:pt x="69" y="250"/>
                    <a:pt x="81" y="250"/>
                  </a:cubicBezTo>
                  <a:cubicBezTo>
                    <a:pt x="139" y="250"/>
                    <a:pt x="139" y="250"/>
                    <a:pt x="139" y="250"/>
                  </a:cubicBezTo>
                  <a:cubicBezTo>
                    <a:pt x="151" y="250"/>
                    <a:pt x="162" y="243"/>
                    <a:pt x="168" y="233"/>
                  </a:cubicBezTo>
                  <a:cubicBezTo>
                    <a:pt x="199" y="179"/>
                    <a:pt x="199" y="179"/>
                    <a:pt x="199" y="179"/>
                  </a:cubicBezTo>
                  <a:cubicBezTo>
                    <a:pt x="203" y="172"/>
                    <a:pt x="204" y="165"/>
                    <a:pt x="201" y="158"/>
                  </a:cubicBezTo>
                  <a:cubicBezTo>
                    <a:pt x="199" y="151"/>
                    <a:pt x="202" y="143"/>
                    <a:pt x="209" y="139"/>
                  </a:cubicBezTo>
                  <a:cubicBezTo>
                    <a:pt x="209" y="139"/>
                    <a:pt x="209" y="139"/>
                    <a:pt x="209" y="139"/>
                  </a:cubicBezTo>
                  <a:cubicBezTo>
                    <a:pt x="265" y="106"/>
                    <a:pt x="265" y="106"/>
                    <a:pt x="265" y="106"/>
                  </a:cubicBezTo>
                  <a:cubicBezTo>
                    <a:pt x="269" y="104"/>
                    <a:pt x="273" y="103"/>
                    <a:pt x="277" y="104"/>
                  </a:cubicBezTo>
                  <a:cubicBezTo>
                    <a:pt x="289" y="107"/>
                    <a:pt x="289" y="107"/>
                    <a:pt x="289" y="107"/>
                  </a:cubicBezTo>
                  <a:cubicBezTo>
                    <a:pt x="292" y="95"/>
                    <a:pt x="292" y="95"/>
                    <a:pt x="292" y="95"/>
                  </a:cubicBezTo>
                  <a:cubicBezTo>
                    <a:pt x="293" y="91"/>
                    <a:pt x="296" y="88"/>
                    <a:pt x="299" y="86"/>
                  </a:cubicBezTo>
                  <a:cubicBezTo>
                    <a:pt x="311" y="79"/>
                    <a:pt x="311" y="79"/>
                    <a:pt x="311" y="79"/>
                  </a:cubicBezTo>
                  <a:cubicBezTo>
                    <a:pt x="314" y="77"/>
                    <a:pt x="319" y="76"/>
                    <a:pt x="323" y="77"/>
                  </a:cubicBezTo>
                  <a:cubicBezTo>
                    <a:pt x="332" y="80"/>
                    <a:pt x="332" y="80"/>
                    <a:pt x="332" y="80"/>
                  </a:cubicBezTo>
                  <a:cubicBezTo>
                    <a:pt x="335" y="71"/>
                    <a:pt x="335" y="71"/>
                    <a:pt x="335" y="71"/>
                  </a:cubicBezTo>
                  <a:cubicBezTo>
                    <a:pt x="336" y="66"/>
                    <a:pt x="339" y="63"/>
                    <a:pt x="342" y="61"/>
                  </a:cubicBezTo>
                  <a:cubicBezTo>
                    <a:pt x="366" y="47"/>
                    <a:pt x="366" y="47"/>
                    <a:pt x="366" y="47"/>
                  </a:cubicBezTo>
                  <a:cubicBezTo>
                    <a:pt x="355" y="27"/>
                    <a:pt x="355" y="27"/>
                    <a:pt x="355" y="27"/>
                  </a:cubicBezTo>
                  <a:cubicBezTo>
                    <a:pt x="318" y="17"/>
                    <a:pt x="318" y="17"/>
                    <a:pt x="318" y="17"/>
                  </a:cubicBezTo>
                  <a:cubicBezTo>
                    <a:pt x="183" y="95"/>
                    <a:pt x="183" y="95"/>
                    <a:pt x="183" y="95"/>
                  </a:cubicBezTo>
                  <a:cubicBezTo>
                    <a:pt x="177" y="99"/>
                    <a:pt x="168" y="97"/>
                    <a:pt x="163" y="92"/>
                  </a:cubicBezTo>
                  <a:cubicBezTo>
                    <a:pt x="158" y="86"/>
                    <a:pt x="151" y="83"/>
                    <a:pt x="144" y="83"/>
                  </a:cubicBezTo>
                  <a:lnTo>
                    <a:pt x="81" y="83"/>
                  </a:lnTo>
                  <a:close/>
                  <a:moveTo>
                    <a:pt x="308" y="100"/>
                  </a:moveTo>
                  <a:cubicBezTo>
                    <a:pt x="308" y="100"/>
                    <a:pt x="308" y="100"/>
                    <a:pt x="308" y="100"/>
                  </a:cubicBezTo>
                  <a:cubicBezTo>
                    <a:pt x="308" y="100"/>
                    <a:pt x="308" y="100"/>
                    <a:pt x="308" y="100"/>
                  </a:cubicBezTo>
                  <a:close/>
                  <a:moveTo>
                    <a:pt x="351" y="75"/>
                  </a:moveTo>
                  <a:cubicBezTo>
                    <a:pt x="351" y="75"/>
                    <a:pt x="351" y="75"/>
                    <a:pt x="351" y="75"/>
                  </a:cubicBezTo>
                  <a:cubicBezTo>
                    <a:pt x="351" y="75"/>
                    <a:pt x="351" y="75"/>
                    <a:pt x="351" y="75"/>
                  </a:cubicBezTo>
                  <a:close/>
                  <a:moveTo>
                    <a:pt x="355" y="27"/>
                  </a:moveTo>
                  <a:cubicBezTo>
                    <a:pt x="355" y="27"/>
                    <a:pt x="355" y="27"/>
                    <a:pt x="355" y="27"/>
                  </a:cubicBezTo>
                  <a:close/>
                  <a:moveTo>
                    <a:pt x="318" y="17"/>
                  </a:moveTo>
                  <a:cubicBezTo>
                    <a:pt x="318" y="17"/>
                    <a:pt x="318" y="17"/>
                    <a:pt x="318" y="17"/>
                  </a:cubicBezTo>
                  <a:close/>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pPr>
                <a:buClr>
                  <a:srgbClr val="72183E"/>
                </a:buClr>
                <a:defRPr/>
              </a:pPr>
              <a:endParaRPr lang="en-US" sz="3600" dirty="0">
                <a:latin typeface="游ゴシック" panose="020B0400000000000000" pitchFamily="50" charset="-128"/>
                <a:ea typeface="游ゴシック" panose="020B0400000000000000" pitchFamily="50" charset="-128"/>
                <a:cs typeface="Meiryo" panose="020B0604030504040204" pitchFamily="34" charset="-128"/>
              </a:endParaRPr>
            </a:p>
          </p:txBody>
        </p:sp>
        <p:sp>
          <p:nvSpPr>
            <p:cNvPr id="37" name="Freeform 36"/>
            <p:cNvSpPr>
              <a:spLocks/>
            </p:cNvSpPr>
            <p:nvPr/>
          </p:nvSpPr>
          <p:spPr bwMode="auto">
            <a:xfrm>
              <a:off x="4011641" y="4634409"/>
              <a:ext cx="111454" cy="109778"/>
            </a:xfrm>
            <a:custGeom>
              <a:avLst/>
              <a:gdLst>
                <a:gd name="T0" fmla="*/ 106 w 115"/>
                <a:gd name="T1" fmla="*/ 48 h 114"/>
                <a:gd name="T2" fmla="*/ 97 w 115"/>
                <a:gd name="T3" fmla="*/ 54 h 114"/>
                <a:gd name="T4" fmla="*/ 80 w 115"/>
                <a:gd name="T5" fmla="*/ 54 h 114"/>
                <a:gd name="T6" fmla="*/ 75 w 115"/>
                <a:gd name="T7" fmla="*/ 44 h 114"/>
                <a:gd name="T8" fmla="*/ 87 w 115"/>
                <a:gd name="T9" fmla="*/ 32 h 114"/>
                <a:gd name="T10" fmla="*/ 92 w 115"/>
                <a:gd name="T11" fmla="*/ 33 h 114"/>
                <a:gd name="T12" fmla="*/ 101 w 115"/>
                <a:gd name="T13" fmla="*/ 24 h 114"/>
                <a:gd name="T14" fmla="*/ 92 w 115"/>
                <a:gd name="T15" fmla="*/ 14 h 114"/>
                <a:gd name="T16" fmla="*/ 82 w 115"/>
                <a:gd name="T17" fmla="*/ 24 h 114"/>
                <a:gd name="T18" fmla="*/ 83 w 115"/>
                <a:gd name="T19" fmla="*/ 28 h 114"/>
                <a:gd name="T20" fmla="*/ 71 w 115"/>
                <a:gd name="T21" fmla="*/ 40 h 114"/>
                <a:gd name="T22" fmla="*/ 60 w 115"/>
                <a:gd name="T23" fmla="*/ 36 h 114"/>
                <a:gd name="T24" fmla="*/ 60 w 115"/>
                <a:gd name="T25" fmla="*/ 19 h 114"/>
                <a:gd name="T26" fmla="*/ 67 w 115"/>
                <a:gd name="T27" fmla="*/ 10 h 114"/>
                <a:gd name="T28" fmla="*/ 57 w 115"/>
                <a:gd name="T29" fmla="*/ 0 h 114"/>
                <a:gd name="T30" fmla="*/ 48 w 115"/>
                <a:gd name="T31" fmla="*/ 10 h 114"/>
                <a:gd name="T32" fmla="*/ 55 w 115"/>
                <a:gd name="T33" fmla="*/ 19 h 114"/>
                <a:gd name="T34" fmla="*/ 55 w 115"/>
                <a:gd name="T35" fmla="*/ 36 h 114"/>
                <a:gd name="T36" fmla="*/ 45 w 115"/>
                <a:gd name="T37" fmla="*/ 41 h 114"/>
                <a:gd name="T38" fmla="*/ 32 w 115"/>
                <a:gd name="T39" fmla="*/ 28 h 114"/>
                <a:gd name="T40" fmla="*/ 34 w 115"/>
                <a:gd name="T41" fmla="*/ 23 h 114"/>
                <a:gd name="T42" fmla="*/ 24 w 115"/>
                <a:gd name="T43" fmla="*/ 14 h 114"/>
                <a:gd name="T44" fmla="*/ 15 w 115"/>
                <a:gd name="T45" fmla="*/ 23 h 114"/>
                <a:gd name="T46" fmla="*/ 24 w 115"/>
                <a:gd name="T47" fmla="*/ 33 h 114"/>
                <a:gd name="T48" fmla="*/ 28 w 115"/>
                <a:gd name="T49" fmla="*/ 32 h 114"/>
                <a:gd name="T50" fmla="*/ 41 w 115"/>
                <a:gd name="T51" fmla="*/ 44 h 114"/>
                <a:gd name="T52" fmla="*/ 36 w 115"/>
                <a:gd name="T53" fmla="*/ 55 h 114"/>
                <a:gd name="T54" fmla="*/ 36 w 115"/>
                <a:gd name="T55" fmla="*/ 54 h 114"/>
                <a:gd name="T56" fmla="*/ 19 w 115"/>
                <a:gd name="T57" fmla="*/ 54 h 114"/>
                <a:gd name="T58" fmla="*/ 10 w 115"/>
                <a:gd name="T59" fmla="*/ 48 h 114"/>
                <a:gd name="T60" fmla="*/ 0 w 115"/>
                <a:gd name="T61" fmla="*/ 57 h 114"/>
                <a:gd name="T62" fmla="*/ 10 w 115"/>
                <a:gd name="T63" fmla="*/ 67 h 114"/>
                <a:gd name="T64" fmla="*/ 19 w 115"/>
                <a:gd name="T65" fmla="*/ 60 h 114"/>
                <a:gd name="T66" fmla="*/ 36 w 115"/>
                <a:gd name="T67" fmla="*/ 60 h 114"/>
                <a:gd name="T68" fmla="*/ 40 w 115"/>
                <a:gd name="T69" fmla="*/ 71 h 114"/>
                <a:gd name="T70" fmla="*/ 28 w 115"/>
                <a:gd name="T71" fmla="*/ 83 h 114"/>
                <a:gd name="T72" fmla="*/ 23 w 115"/>
                <a:gd name="T73" fmla="*/ 82 h 114"/>
                <a:gd name="T74" fmla="*/ 13 w 115"/>
                <a:gd name="T75" fmla="*/ 92 h 114"/>
                <a:gd name="T76" fmla="*/ 23 w 115"/>
                <a:gd name="T77" fmla="*/ 102 h 114"/>
                <a:gd name="T78" fmla="*/ 33 w 115"/>
                <a:gd name="T79" fmla="*/ 92 h 114"/>
                <a:gd name="T80" fmla="*/ 32 w 115"/>
                <a:gd name="T81" fmla="*/ 88 h 114"/>
                <a:gd name="T82" fmla="*/ 44 w 115"/>
                <a:gd name="T83" fmla="*/ 75 h 114"/>
                <a:gd name="T84" fmla="*/ 55 w 115"/>
                <a:gd name="T85" fmla="*/ 79 h 114"/>
                <a:gd name="T86" fmla="*/ 55 w 115"/>
                <a:gd name="T87" fmla="*/ 95 h 114"/>
                <a:gd name="T88" fmla="*/ 47 w 115"/>
                <a:gd name="T89" fmla="*/ 105 h 114"/>
                <a:gd name="T90" fmla="*/ 57 w 115"/>
                <a:gd name="T91" fmla="*/ 114 h 114"/>
                <a:gd name="T92" fmla="*/ 67 w 115"/>
                <a:gd name="T93" fmla="*/ 105 h 114"/>
                <a:gd name="T94" fmla="*/ 60 w 115"/>
                <a:gd name="T95" fmla="*/ 95 h 114"/>
                <a:gd name="T96" fmla="*/ 60 w 115"/>
                <a:gd name="T97" fmla="*/ 80 h 114"/>
                <a:gd name="T98" fmla="*/ 71 w 115"/>
                <a:gd name="T99" fmla="*/ 75 h 114"/>
                <a:gd name="T100" fmla="*/ 83 w 115"/>
                <a:gd name="T101" fmla="*/ 87 h 114"/>
                <a:gd name="T102" fmla="*/ 82 w 115"/>
                <a:gd name="T103" fmla="*/ 92 h 114"/>
                <a:gd name="T104" fmla="*/ 92 w 115"/>
                <a:gd name="T105" fmla="*/ 102 h 114"/>
                <a:gd name="T106" fmla="*/ 102 w 115"/>
                <a:gd name="T107" fmla="*/ 92 h 114"/>
                <a:gd name="T108" fmla="*/ 92 w 115"/>
                <a:gd name="T109" fmla="*/ 82 h 114"/>
                <a:gd name="T110" fmla="*/ 88 w 115"/>
                <a:gd name="T111" fmla="*/ 83 h 114"/>
                <a:gd name="T112" fmla="*/ 75 w 115"/>
                <a:gd name="T113" fmla="*/ 71 h 114"/>
                <a:gd name="T114" fmla="*/ 80 w 115"/>
                <a:gd name="T115" fmla="*/ 60 h 114"/>
                <a:gd name="T116" fmla="*/ 96 w 115"/>
                <a:gd name="T117" fmla="*/ 60 h 114"/>
                <a:gd name="T118" fmla="*/ 106 w 115"/>
                <a:gd name="T119" fmla="*/ 67 h 114"/>
                <a:gd name="T120" fmla="*/ 115 w 115"/>
                <a:gd name="T121" fmla="*/ 57 h 114"/>
                <a:gd name="T122" fmla="*/ 106 w 115"/>
                <a:gd name="T123" fmla="*/ 4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5" h="114">
                  <a:moveTo>
                    <a:pt x="106" y="48"/>
                  </a:moveTo>
                  <a:cubicBezTo>
                    <a:pt x="101" y="48"/>
                    <a:pt x="98" y="50"/>
                    <a:pt x="97" y="54"/>
                  </a:cubicBezTo>
                  <a:cubicBezTo>
                    <a:pt x="80" y="54"/>
                    <a:pt x="80" y="54"/>
                    <a:pt x="80" y="54"/>
                  </a:cubicBezTo>
                  <a:cubicBezTo>
                    <a:pt x="79" y="50"/>
                    <a:pt x="78" y="47"/>
                    <a:pt x="75" y="44"/>
                  </a:cubicBezTo>
                  <a:cubicBezTo>
                    <a:pt x="87" y="32"/>
                    <a:pt x="87" y="32"/>
                    <a:pt x="87" y="32"/>
                  </a:cubicBezTo>
                  <a:cubicBezTo>
                    <a:pt x="88" y="33"/>
                    <a:pt x="90" y="33"/>
                    <a:pt x="92" y="33"/>
                  </a:cubicBezTo>
                  <a:cubicBezTo>
                    <a:pt x="97" y="33"/>
                    <a:pt x="101" y="29"/>
                    <a:pt x="101" y="24"/>
                  </a:cubicBezTo>
                  <a:cubicBezTo>
                    <a:pt x="101" y="18"/>
                    <a:pt x="97" y="14"/>
                    <a:pt x="92" y="14"/>
                  </a:cubicBezTo>
                  <a:cubicBezTo>
                    <a:pt x="86" y="14"/>
                    <a:pt x="82" y="18"/>
                    <a:pt x="82" y="24"/>
                  </a:cubicBezTo>
                  <a:cubicBezTo>
                    <a:pt x="82" y="25"/>
                    <a:pt x="82" y="27"/>
                    <a:pt x="83" y="28"/>
                  </a:cubicBezTo>
                  <a:cubicBezTo>
                    <a:pt x="71" y="40"/>
                    <a:pt x="71" y="40"/>
                    <a:pt x="71" y="40"/>
                  </a:cubicBezTo>
                  <a:cubicBezTo>
                    <a:pt x="68" y="38"/>
                    <a:pt x="64" y="36"/>
                    <a:pt x="60" y="36"/>
                  </a:cubicBezTo>
                  <a:cubicBezTo>
                    <a:pt x="60" y="19"/>
                    <a:pt x="60" y="19"/>
                    <a:pt x="60" y="19"/>
                  </a:cubicBezTo>
                  <a:cubicBezTo>
                    <a:pt x="64" y="18"/>
                    <a:pt x="67" y="14"/>
                    <a:pt x="67" y="10"/>
                  </a:cubicBezTo>
                  <a:cubicBezTo>
                    <a:pt x="67" y="5"/>
                    <a:pt x="63" y="0"/>
                    <a:pt x="57" y="0"/>
                  </a:cubicBezTo>
                  <a:cubicBezTo>
                    <a:pt x="52" y="0"/>
                    <a:pt x="48" y="5"/>
                    <a:pt x="48" y="10"/>
                  </a:cubicBezTo>
                  <a:cubicBezTo>
                    <a:pt x="48" y="14"/>
                    <a:pt x="51" y="18"/>
                    <a:pt x="55" y="19"/>
                  </a:cubicBezTo>
                  <a:cubicBezTo>
                    <a:pt x="55" y="36"/>
                    <a:pt x="55" y="36"/>
                    <a:pt x="55" y="36"/>
                  </a:cubicBezTo>
                  <a:cubicBezTo>
                    <a:pt x="51" y="37"/>
                    <a:pt x="47" y="38"/>
                    <a:pt x="45" y="41"/>
                  </a:cubicBezTo>
                  <a:cubicBezTo>
                    <a:pt x="32" y="28"/>
                    <a:pt x="32" y="28"/>
                    <a:pt x="32" y="28"/>
                  </a:cubicBezTo>
                  <a:cubicBezTo>
                    <a:pt x="33" y="27"/>
                    <a:pt x="34" y="25"/>
                    <a:pt x="34" y="23"/>
                  </a:cubicBezTo>
                  <a:cubicBezTo>
                    <a:pt x="34" y="18"/>
                    <a:pt x="30" y="14"/>
                    <a:pt x="24" y="14"/>
                  </a:cubicBezTo>
                  <a:cubicBezTo>
                    <a:pt x="19" y="14"/>
                    <a:pt x="15" y="18"/>
                    <a:pt x="15" y="23"/>
                  </a:cubicBezTo>
                  <a:cubicBezTo>
                    <a:pt x="15" y="29"/>
                    <a:pt x="19" y="33"/>
                    <a:pt x="24" y="33"/>
                  </a:cubicBezTo>
                  <a:cubicBezTo>
                    <a:pt x="26" y="33"/>
                    <a:pt x="27" y="33"/>
                    <a:pt x="28" y="32"/>
                  </a:cubicBezTo>
                  <a:cubicBezTo>
                    <a:pt x="41" y="44"/>
                    <a:pt x="41" y="44"/>
                    <a:pt x="41" y="44"/>
                  </a:cubicBezTo>
                  <a:cubicBezTo>
                    <a:pt x="38" y="48"/>
                    <a:pt x="37" y="51"/>
                    <a:pt x="36" y="55"/>
                  </a:cubicBezTo>
                  <a:cubicBezTo>
                    <a:pt x="36" y="54"/>
                    <a:pt x="36" y="54"/>
                    <a:pt x="36" y="54"/>
                  </a:cubicBezTo>
                  <a:cubicBezTo>
                    <a:pt x="19" y="54"/>
                    <a:pt x="19" y="54"/>
                    <a:pt x="19" y="54"/>
                  </a:cubicBezTo>
                  <a:cubicBezTo>
                    <a:pt x="18" y="50"/>
                    <a:pt x="14" y="48"/>
                    <a:pt x="10" y="48"/>
                  </a:cubicBezTo>
                  <a:cubicBezTo>
                    <a:pt x="4" y="48"/>
                    <a:pt x="0" y="52"/>
                    <a:pt x="0" y="57"/>
                  </a:cubicBezTo>
                  <a:cubicBezTo>
                    <a:pt x="0" y="63"/>
                    <a:pt x="4" y="67"/>
                    <a:pt x="10" y="67"/>
                  </a:cubicBezTo>
                  <a:cubicBezTo>
                    <a:pt x="14" y="67"/>
                    <a:pt x="18" y="64"/>
                    <a:pt x="19" y="60"/>
                  </a:cubicBezTo>
                  <a:cubicBezTo>
                    <a:pt x="36" y="60"/>
                    <a:pt x="36" y="60"/>
                    <a:pt x="36" y="60"/>
                  </a:cubicBezTo>
                  <a:cubicBezTo>
                    <a:pt x="37" y="64"/>
                    <a:pt x="38" y="68"/>
                    <a:pt x="40" y="71"/>
                  </a:cubicBezTo>
                  <a:cubicBezTo>
                    <a:pt x="28" y="83"/>
                    <a:pt x="28" y="83"/>
                    <a:pt x="28" y="83"/>
                  </a:cubicBezTo>
                  <a:cubicBezTo>
                    <a:pt x="26" y="83"/>
                    <a:pt x="25" y="82"/>
                    <a:pt x="23" y="82"/>
                  </a:cubicBezTo>
                  <a:cubicBezTo>
                    <a:pt x="18" y="82"/>
                    <a:pt x="13" y="87"/>
                    <a:pt x="13" y="92"/>
                  </a:cubicBezTo>
                  <a:cubicBezTo>
                    <a:pt x="13" y="97"/>
                    <a:pt x="18" y="102"/>
                    <a:pt x="23" y="102"/>
                  </a:cubicBezTo>
                  <a:cubicBezTo>
                    <a:pt x="28" y="102"/>
                    <a:pt x="33" y="97"/>
                    <a:pt x="33" y="92"/>
                  </a:cubicBezTo>
                  <a:cubicBezTo>
                    <a:pt x="33" y="90"/>
                    <a:pt x="32" y="89"/>
                    <a:pt x="32" y="88"/>
                  </a:cubicBezTo>
                  <a:cubicBezTo>
                    <a:pt x="44" y="75"/>
                    <a:pt x="44" y="75"/>
                    <a:pt x="44" y="75"/>
                  </a:cubicBezTo>
                  <a:cubicBezTo>
                    <a:pt x="47" y="77"/>
                    <a:pt x="51" y="79"/>
                    <a:pt x="55" y="79"/>
                  </a:cubicBezTo>
                  <a:cubicBezTo>
                    <a:pt x="55" y="95"/>
                    <a:pt x="55" y="95"/>
                    <a:pt x="55" y="95"/>
                  </a:cubicBezTo>
                  <a:cubicBezTo>
                    <a:pt x="50" y="96"/>
                    <a:pt x="47" y="100"/>
                    <a:pt x="47" y="105"/>
                  </a:cubicBezTo>
                  <a:cubicBezTo>
                    <a:pt x="47" y="110"/>
                    <a:pt x="52" y="114"/>
                    <a:pt x="57" y="114"/>
                  </a:cubicBezTo>
                  <a:cubicBezTo>
                    <a:pt x="62" y="114"/>
                    <a:pt x="67" y="110"/>
                    <a:pt x="67" y="105"/>
                  </a:cubicBezTo>
                  <a:cubicBezTo>
                    <a:pt x="67" y="100"/>
                    <a:pt x="64" y="97"/>
                    <a:pt x="60" y="95"/>
                  </a:cubicBezTo>
                  <a:cubicBezTo>
                    <a:pt x="60" y="80"/>
                    <a:pt x="60" y="80"/>
                    <a:pt x="60" y="80"/>
                  </a:cubicBezTo>
                  <a:cubicBezTo>
                    <a:pt x="64" y="79"/>
                    <a:pt x="68" y="78"/>
                    <a:pt x="71" y="75"/>
                  </a:cubicBezTo>
                  <a:cubicBezTo>
                    <a:pt x="83" y="87"/>
                    <a:pt x="83" y="87"/>
                    <a:pt x="83" y="87"/>
                  </a:cubicBezTo>
                  <a:cubicBezTo>
                    <a:pt x="83" y="89"/>
                    <a:pt x="82" y="90"/>
                    <a:pt x="82" y="92"/>
                  </a:cubicBezTo>
                  <a:cubicBezTo>
                    <a:pt x="82" y="97"/>
                    <a:pt x="87" y="102"/>
                    <a:pt x="92" y="102"/>
                  </a:cubicBezTo>
                  <a:cubicBezTo>
                    <a:pt x="97" y="102"/>
                    <a:pt x="102" y="97"/>
                    <a:pt x="102" y="92"/>
                  </a:cubicBezTo>
                  <a:cubicBezTo>
                    <a:pt x="102" y="87"/>
                    <a:pt x="97" y="82"/>
                    <a:pt x="92" y="82"/>
                  </a:cubicBezTo>
                  <a:cubicBezTo>
                    <a:pt x="90" y="82"/>
                    <a:pt x="89" y="83"/>
                    <a:pt x="88" y="83"/>
                  </a:cubicBezTo>
                  <a:cubicBezTo>
                    <a:pt x="75" y="71"/>
                    <a:pt x="75" y="71"/>
                    <a:pt x="75" y="71"/>
                  </a:cubicBezTo>
                  <a:cubicBezTo>
                    <a:pt x="78" y="68"/>
                    <a:pt x="79" y="64"/>
                    <a:pt x="80" y="60"/>
                  </a:cubicBezTo>
                  <a:cubicBezTo>
                    <a:pt x="96" y="60"/>
                    <a:pt x="96" y="60"/>
                    <a:pt x="96" y="60"/>
                  </a:cubicBezTo>
                  <a:cubicBezTo>
                    <a:pt x="98" y="64"/>
                    <a:pt x="101" y="67"/>
                    <a:pt x="106" y="67"/>
                  </a:cubicBezTo>
                  <a:cubicBezTo>
                    <a:pt x="111" y="67"/>
                    <a:pt x="115" y="63"/>
                    <a:pt x="115" y="57"/>
                  </a:cubicBezTo>
                  <a:cubicBezTo>
                    <a:pt x="115" y="52"/>
                    <a:pt x="111" y="48"/>
                    <a:pt x="106" y="48"/>
                  </a:cubicBezTo>
                  <a:close/>
                </a:path>
              </a:pathLst>
            </a:custGeom>
            <a:solidFill>
              <a:srgbClr val="E55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buClr>
                  <a:srgbClr val="72183E"/>
                </a:buClr>
                <a:defRPr/>
              </a:pPr>
              <a:endParaRPr lang="en-US" sz="3600" dirty="0">
                <a:latin typeface="游ゴシック" panose="020B0400000000000000" pitchFamily="50" charset="-128"/>
                <a:ea typeface="游ゴシック" panose="020B0400000000000000" pitchFamily="50" charset="-128"/>
                <a:cs typeface="Meiryo" panose="020B0604030504040204" pitchFamily="34" charset="-128"/>
              </a:endParaRPr>
            </a:p>
          </p:txBody>
        </p:sp>
      </p:grpSp>
      <p:pic>
        <p:nvPicPr>
          <p:cNvPr id="38" name="Picture 2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27686" y="4134982"/>
            <a:ext cx="933452" cy="939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Box 38"/>
          <p:cNvSpPr txBox="1"/>
          <p:nvPr/>
        </p:nvSpPr>
        <p:spPr bwMode="auto">
          <a:xfrm>
            <a:off x="4924861" y="5244318"/>
            <a:ext cx="2339102" cy="461665"/>
          </a:xfrm>
          <a:prstGeom prst="rect">
            <a:avLst/>
          </a:prstGeom>
          <a:noFill/>
          <a:ln>
            <a:noFill/>
          </a:ln>
          <a:effectLst/>
          <a:extLst/>
        </p:spPr>
        <p:txBody>
          <a:bodyPr vert="horz" wrap="none" lIns="91440" tIns="45720" rIns="91440" bIns="45720" numCol="1" rtlCol="0" anchor="ctr" anchorCtr="0" compatLnSpc="1">
            <a:prstTxWarp prst="textNoShape">
              <a:avLst/>
            </a:prstTxWarp>
            <a:spAutoFit/>
          </a:bodyPr>
          <a:lstStyle/>
          <a:p>
            <a:pPr algn="ctr">
              <a:spcBef>
                <a:spcPts val="0"/>
              </a:spcBef>
            </a:pPr>
            <a:r>
              <a:rPr lang="ja-JP" altLang="en-US" sz="2400" b="1" dirty="0" smtClean="0">
                <a:latin typeface="游ゴシック" panose="020B0400000000000000" pitchFamily="50" charset="-128"/>
                <a:ea typeface="游ゴシック" panose="020B0400000000000000" pitchFamily="50" charset="-128"/>
                <a:cs typeface="Arial" panose="020B0604020202020204" pitchFamily="34" charset="0"/>
              </a:rPr>
              <a:t>アンチ・ボット</a:t>
            </a:r>
            <a:endParaRPr lang="en-US" sz="2400" b="1" dirty="0">
              <a:latin typeface="游ゴシック" panose="020B0400000000000000" pitchFamily="50" charset="-128"/>
              <a:ea typeface="游ゴシック" panose="020B0400000000000000" pitchFamily="50" charset="-128"/>
              <a:cs typeface="Arial" panose="020B0604020202020204" pitchFamily="34" charset="0"/>
            </a:endParaRPr>
          </a:p>
        </p:txBody>
      </p:sp>
      <p:sp>
        <p:nvSpPr>
          <p:cNvPr id="42" name="TextBox 41"/>
          <p:cNvSpPr txBox="1"/>
          <p:nvPr/>
        </p:nvSpPr>
        <p:spPr bwMode="auto">
          <a:xfrm>
            <a:off x="4553176" y="5665131"/>
            <a:ext cx="3082473" cy="707886"/>
          </a:xfrm>
          <a:prstGeom prst="rect">
            <a:avLst/>
          </a:prstGeom>
          <a:noFill/>
          <a:ln>
            <a:noFill/>
          </a:ln>
          <a:effectLst/>
          <a:extLst/>
        </p:spPr>
        <p:txBody>
          <a:bodyPr vert="horz" wrap="square" lIns="91440" tIns="45720" rIns="91440" bIns="45720" numCol="1" rtlCol="0" anchor="t" anchorCtr="0" compatLnSpc="1">
            <a:prstTxWarp prst="textNoShape">
              <a:avLst/>
            </a:prstTxWarp>
            <a:spAutoFit/>
          </a:bodyPr>
          <a:lstStyle/>
          <a:p>
            <a:pPr>
              <a:spcBef>
                <a:spcPts val="0"/>
              </a:spcBef>
            </a:pPr>
            <a:r>
              <a:rPr lang="ja-JP" altLang="en-US" sz="2000"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攻撃者との通信を遮断し、攻撃の拡大を阻止</a:t>
            </a:r>
            <a:endParaRPr lang="en-US" sz="2000" dirty="0" err="1"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endParaRPr>
          </a:p>
        </p:txBody>
      </p:sp>
      <p:sp>
        <p:nvSpPr>
          <p:cNvPr id="3" name="Footer Placeholder 2" hidden="1"/>
          <p:cNvSpPr>
            <a:spLocks noGrp="1"/>
          </p:cNvSpPr>
          <p:nvPr>
            <p:ph type="ftr" sz="quarter" idx="11"/>
          </p:nvPr>
        </p:nvSpPr>
        <p:spPr/>
        <p:txBody>
          <a:bodyPr/>
          <a:lstStyle/>
          <a:p>
            <a:endParaRPr lang="en-US"/>
          </a:p>
        </p:txBody>
      </p:sp>
      <p:sp>
        <p:nvSpPr>
          <p:cNvPr id="4" name="Date Placeholder 3" hidden="1"/>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655627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500"/>
                                        <p:tgtEl>
                                          <p:spTgt spid="3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5" grpId="0"/>
      <p:bldP spid="7" grpId="0"/>
      <p:bldP spid="22" grpId="0"/>
      <p:bldP spid="23" grpId="0"/>
      <p:bldP spid="29" grpId="0"/>
      <p:bldP spid="26" grpId="0"/>
      <p:bldP spid="27" grpId="0"/>
      <p:bldP spid="28" grpId="0"/>
      <p:bldP spid="30" grpId="0"/>
      <p:bldP spid="39" grpId="0"/>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3"/>
          <p:cNvSpPr txBox="1">
            <a:spLocks/>
          </p:cNvSpPr>
          <p:nvPr/>
        </p:nvSpPr>
        <p:spPr bwMode="auto">
          <a:xfrm>
            <a:off x="659023" y="1747215"/>
            <a:ext cx="10964584" cy="70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algn="l" rtl="0" eaLnBrk="1" fontAlgn="base" hangingPunct="1">
              <a:lnSpc>
                <a:spcPct val="85000"/>
              </a:lnSpc>
              <a:spcBef>
                <a:spcPct val="0"/>
              </a:spcBef>
              <a:spcAft>
                <a:spcPct val="0"/>
              </a:spcAft>
              <a:defRPr sz="3400" b="0">
                <a:solidFill>
                  <a:schemeClr val="bg2"/>
                </a:solidFill>
                <a:latin typeface="Arial" panose="020B0604020202020204" pitchFamily="34" charset="0"/>
                <a:ea typeface="+mj-ea"/>
                <a:cs typeface="Arial" panose="020B0604020202020204" pitchFamily="34" charset="0"/>
              </a:defRPr>
            </a:lvl1pPr>
            <a:lvl2pPr algn="l" rtl="0" eaLnBrk="1" fontAlgn="base" hangingPunct="1">
              <a:lnSpc>
                <a:spcPct val="85000"/>
              </a:lnSpc>
              <a:spcBef>
                <a:spcPct val="0"/>
              </a:spcBef>
              <a:spcAft>
                <a:spcPct val="0"/>
              </a:spcAft>
              <a:defRPr sz="3700" b="1">
                <a:solidFill>
                  <a:srgbClr val="4E4E4E"/>
                </a:solidFill>
                <a:latin typeface="Helvetica" pitchFamily="34" charset="0"/>
              </a:defRPr>
            </a:lvl2pPr>
            <a:lvl3pPr algn="l" rtl="0" eaLnBrk="1" fontAlgn="base" hangingPunct="1">
              <a:lnSpc>
                <a:spcPct val="85000"/>
              </a:lnSpc>
              <a:spcBef>
                <a:spcPct val="0"/>
              </a:spcBef>
              <a:spcAft>
                <a:spcPct val="0"/>
              </a:spcAft>
              <a:defRPr sz="3700" b="1">
                <a:solidFill>
                  <a:srgbClr val="4E4E4E"/>
                </a:solidFill>
                <a:latin typeface="Helvetica" pitchFamily="34" charset="0"/>
              </a:defRPr>
            </a:lvl3pPr>
            <a:lvl4pPr algn="l" rtl="0" eaLnBrk="1" fontAlgn="base" hangingPunct="1">
              <a:lnSpc>
                <a:spcPct val="85000"/>
              </a:lnSpc>
              <a:spcBef>
                <a:spcPct val="0"/>
              </a:spcBef>
              <a:spcAft>
                <a:spcPct val="0"/>
              </a:spcAft>
              <a:defRPr sz="3700" b="1">
                <a:solidFill>
                  <a:srgbClr val="4E4E4E"/>
                </a:solidFill>
                <a:latin typeface="Helvetica" pitchFamily="34" charset="0"/>
              </a:defRPr>
            </a:lvl4pPr>
            <a:lvl5pPr algn="l" rtl="0" eaLnBrk="1" fontAlgn="base" hangingPunct="1">
              <a:lnSpc>
                <a:spcPct val="85000"/>
              </a:lnSpc>
              <a:spcBef>
                <a:spcPct val="0"/>
              </a:spcBef>
              <a:spcAft>
                <a:spcPct val="0"/>
              </a:spcAft>
              <a:defRPr sz="3700" b="1">
                <a:solidFill>
                  <a:srgbClr val="4E4E4E"/>
                </a:solidFill>
                <a:latin typeface="Helvetica" pitchFamily="34" charset="0"/>
              </a:defRPr>
            </a:lvl5pPr>
            <a:lvl6pPr marL="609493" algn="l" rtl="0" eaLnBrk="1" fontAlgn="base" hangingPunct="1">
              <a:lnSpc>
                <a:spcPct val="85000"/>
              </a:lnSpc>
              <a:spcBef>
                <a:spcPct val="0"/>
              </a:spcBef>
              <a:spcAft>
                <a:spcPct val="0"/>
              </a:spcAft>
              <a:defRPr sz="3700" b="1">
                <a:solidFill>
                  <a:srgbClr val="4E4E4E"/>
                </a:solidFill>
                <a:latin typeface="Helvetica" pitchFamily="34" charset="0"/>
              </a:defRPr>
            </a:lvl6pPr>
            <a:lvl7pPr marL="1218987" algn="l" rtl="0" eaLnBrk="1" fontAlgn="base" hangingPunct="1">
              <a:lnSpc>
                <a:spcPct val="85000"/>
              </a:lnSpc>
              <a:spcBef>
                <a:spcPct val="0"/>
              </a:spcBef>
              <a:spcAft>
                <a:spcPct val="0"/>
              </a:spcAft>
              <a:defRPr sz="3700" b="1">
                <a:solidFill>
                  <a:srgbClr val="4E4E4E"/>
                </a:solidFill>
                <a:latin typeface="Helvetica" pitchFamily="34" charset="0"/>
              </a:defRPr>
            </a:lvl7pPr>
            <a:lvl8pPr marL="1828480" algn="l" rtl="0" eaLnBrk="1" fontAlgn="base" hangingPunct="1">
              <a:lnSpc>
                <a:spcPct val="85000"/>
              </a:lnSpc>
              <a:spcBef>
                <a:spcPct val="0"/>
              </a:spcBef>
              <a:spcAft>
                <a:spcPct val="0"/>
              </a:spcAft>
              <a:defRPr sz="3700" b="1">
                <a:solidFill>
                  <a:srgbClr val="4E4E4E"/>
                </a:solidFill>
                <a:latin typeface="Helvetica" pitchFamily="34" charset="0"/>
              </a:defRPr>
            </a:lvl8pPr>
            <a:lvl9pPr marL="2437973" algn="l" rtl="0" eaLnBrk="1" fontAlgn="base" hangingPunct="1">
              <a:lnSpc>
                <a:spcPct val="85000"/>
              </a:lnSpc>
              <a:spcBef>
                <a:spcPct val="0"/>
              </a:spcBef>
              <a:spcAft>
                <a:spcPct val="0"/>
              </a:spcAft>
              <a:defRPr sz="3700" b="1">
                <a:solidFill>
                  <a:srgbClr val="4E4E4E"/>
                </a:solidFill>
                <a:latin typeface="Helvetica" pitchFamily="34" charset="0"/>
              </a:defRPr>
            </a:lvl9pPr>
          </a:lstStyle>
          <a:p>
            <a:pPr algn="ctr">
              <a:spcBef>
                <a:spcPts val="0"/>
              </a:spcBef>
              <a:buClr>
                <a:srgbClr val="72183E"/>
              </a:buClr>
              <a:defRPr/>
            </a:pPr>
            <a:r>
              <a:rPr lang="ja-JP" altLang="en-US" b="1" dirty="0">
                <a:latin typeface="游ゴシック" panose="020B0400000000000000" pitchFamily="50" charset="-128"/>
                <a:ea typeface="游ゴシック" panose="020B0400000000000000" pitchFamily="50" charset="-128"/>
                <a:cs typeface="Calibri" panose="020F0502020204030204" pitchFamily="34" charset="0"/>
              </a:rPr>
              <a:t>セキュリティ運用の成功に向け</a:t>
            </a:r>
            <a:r>
              <a:rPr lang="ja-JP" altLang="en-US" b="1" dirty="0" smtClean="0">
                <a:latin typeface="游ゴシック" panose="020B0400000000000000" pitchFamily="50" charset="-128"/>
                <a:ea typeface="游ゴシック" panose="020B0400000000000000" pitchFamily="50" charset="-128"/>
                <a:cs typeface="Calibri" panose="020F0502020204030204" pitchFamily="34" charset="0"/>
              </a:rPr>
              <a:t>た</a:t>
            </a:r>
            <a:r>
              <a:rPr lang="en-US" altLang="ja-JP" b="1" dirty="0" smtClean="0">
                <a:latin typeface="游ゴシック" panose="020B0400000000000000" pitchFamily="50" charset="-128"/>
                <a:ea typeface="游ゴシック" panose="020B0400000000000000" pitchFamily="50" charset="-128"/>
                <a:cs typeface="Calibri" panose="020F0502020204030204" pitchFamily="34" charset="0"/>
              </a:rPr>
              <a:t>3</a:t>
            </a:r>
            <a:r>
              <a:rPr lang="ja-JP" altLang="en-US" b="1" dirty="0">
                <a:latin typeface="游ゴシック" panose="020B0400000000000000" pitchFamily="50" charset="-128"/>
                <a:ea typeface="游ゴシック" panose="020B0400000000000000" pitchFamily="50" charset="-128"/>
                <a:cs typeface="Calibri" panose="020F0502020204030204" pitchFamily="34" charset="0"/>
              </a:rPr>
              <a:t>つの防御戦略</a:t>
            </a:r>
          </a:p>
        </p:txBody>
      </p:sp>
      <p:grpSp>
        <p:nvGrpSpPr>
          <p:cNvPr id="42" name="Group 41">
            <a:extLst>
              <a:ext uri="{FF2B5EF4-FFF2-40B4-BE49-F238E27FC236}">
                <a16:creationId xmlns:a16="http://schemas.microsoft.com/office/drawing/2014/main" id="{8BE56B6F-0243-4178-8CF6-F68AE5BE0966}"/>
              </a:ext>
            </a:extLst>
          </p:cNvPr>
          <p:cNvGrpSpPr/>
          <p:nvPr/>
        </p:nvGrpSpPr>
        <p:grpSpPr>
          <a:xfrm>
            <a:off x="776524" y="2725509"/>
            <a:ext cx="10683750" cy="3159752"/>
            <a:chOff x="745926" y="3012125"/>
            <a:chExt cx="10810949" cy="3197372"/>
          </a:xfrm>
        </p:grpSpPr>
        <p:grpSp>
          <p:nvGrpSpPr>
            <p:cNvPr id="6" name="Graphic 4">
              <a:extLst>
                <a:ext uri="{FF2B5EF4-FFF2-40B4-BE49-F238E27FC236}">
                  <a16:creationId xmlns:a16="http://schemas.microsoft.com/office/drawing/2014/main" id="{BC482189-7E7C-4B50-8FBF-2E32B568E54B}"/>
                </a:ext>
              </a:extLst>
            </p:cNvPr>
            <p:cNvGrpSpPr/>
            <p:nvPr/>
          </p:nvGrpSpPr>
          <p:grpSpPr>
            <a:xfrm>
              <a:off x="745926" y="3012125"/>
              <a:ext cx="10810949" cy="3197372"/>
              <a:chOff x="873123" y="2648561"/>
              <a:chExt cx="10810949" cy="3197372"/>
            </a:xfrm>
          </p:grpSpPr>
          <p:sp>
            <p:nvSpPr>
              <p:cNvPr id="7" name="Freeform: Shape 6">
                <a:extLst>
                  <a:ext uri="{FF2B5EF4-FFF2-40B4-BE49-F238E27FC236}">
                    <a16:creationId xmlns:a16="http://schemas.microsoft.com/office/drawing/2014/main" id="{E46145BB-050E-47AB-AC50-4DC51586073B}"/>
                  </a:ext>
                </a:extLst>
              </p:cNvPr>
              <p:cNvSpPr/>
              <p:nvPr/>
            </p:nvSpPr>
            <p:spPr>
              <a:xfrm rot="-2700000">
                <a:off x="873123" y="2648570"/>
                <a:ext cx="3197364" cy="3197363"/>
              </a:xfrm>
              <a:custGeom>
                <a:avLst/>
                <a:gdLst>
                  <a:gd name="connsiteX0" fmla="*/ 3197275 w 3197364"/>
                  <a:gd name="connsiteY0" fmla="*/ 1598373 h 3197363"/>
                  <a:gd name="connsiteX1" fmla="*/ 1598593 w 3197364"/>
                  <a:gd name="connsiteY1" fmla="*/ 3197054 h 3197363"/>
                  <a:gd name="connsiteX2" fmla="*/ -89 w 3197364"/>
                  <a:gd name="connsiteY2" fmla="*/ 1598373 h 3197363"/>
                  <a:gd name="connsiteX3" fmla="*/ 1598593 w 3197364"/>
                  <a:gd name="connsiteY3" fmla="*/ -309 h 3197363"/>
                  <a:gd name="connsiteX4" fmla="*/ 3197275 w 3197364"/>
                  <a:gd name="connsiteY4" fmla="*/ 1598373 h 3197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364" h="3197363">
                    <a:moveTo>
                      <a:pt x="3197275" y="1598373"/>
                    </a:moveTo>
                    <a:cubicBezTo>
                      <a:pt x="3197275" y="2481300"/>
                      <a:pt x="2481521" y="3197054"/>
                      <a:pt x="1598593" y="3197054"/>
                    </a:cubicBezTo>
                    <a:cubicBezTo>
                      <a:pt x="715665" y="3197054"/>
                      <a:pt x="-89" y="2481300"/>
                      <a:pt x="-89" y="1598373"/>
                    </a:cubicBezTo>
                    <a:cubicBezTo>
                      <a:pt x="-89" y="715445"/>
                      <a:pt x="715665" y="-309"/>
                      <a:pt x="1598593" y="-309"/>
                    </a:cubicBezTo>
                    <a:cubicBezTo>
                      <a:pt x="2481521" y="-309"/>
                      <a:pt x="3197275" y="715445"/>
                      <a:pt x="3197275" y="1598373"/>
                    </a:cubicBezTo>
                    <a:close/>
                  </a:path>
                </a:pathLst>
              </a:custGeom>
              <a:solidFill>
                <a:srgbClr val="E6E7E8"/>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9" name="Freeform: Shape 8">
                <a:extLst>
                  <a:ext uri="{FF2B5EF4-FFF2-40B4-BE49-F238E27FC236}">
                    <a16:creationId xmlns:a16="http://schemas.microsoft.com/office/drawing/2014/main" id="{328D77EE-7D92-4964-845A-23344102D555}"/>
                  </a:ext>
                </a:extLst>
              </p:cNvPr>
              <p:cNvSpPr/>
              <p:nvPr/>
            </p:nvSpPr>
            <p:spPr>
              <a:xfrm rot="-2700000">
                <a:off x="4679895" y="2648561"/>
                <a:ext cx="3197364" cy="3197363"/>
              </a:xfrm>
              <a:custGeom>
                <a:avLst/>
                <a:gdLst>
                  <a:gd name="connsiteX0" fmla="*/ 3197275 w 3197364"/>
                  <a:gd name="connsiteY0" fmla="*/ 1598373 h 3197363"/>
                  <a:gd name="connsiteX1" fmla="*/ 1598593 w 3197364"/>
                  <a:gd name="connsiteY1" fmla="*/ 3197054 h 3197363"/>
                  <a:gd name="connsiteX2" fmla="*/ -89 w 3197364"/>
                  <a:gd name="connsiteY2" fmla="*/ 1598373 h 3197363"/>
                  <a:gd name="connsiteX3" fmla="*/ 1598593 w 3197364"/>
                  <a:gd name="connsiteY3" fmla="*/ -309 h 3197363"/>
                  <a:gd name="connsiteX4" fmla="*/ 3197275 w 3197364"/>
                  <a:gd name="connsiteY4" fmla="*/ 1598373 h 3197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364" h="3197363">
                    <a:moveTo>
                      <a:pt x="3197275" y="1598373"/>
                    </a:moveTo>
                    <a:cubicBezTo>
                      <a:pt x="3197275" y="2481300"/>
                      <a:pt x="2481520" y="3197054"/>
                      <a:pt x="1598593" y="3197054"/>
                    </a:cubicBezTo>
                    <a:cubicBezTo>
                      <a:pt x="715665" y="3197054"/>
                      <a:pt x="-89" y="2481300"/>
                      <a:pt x="-89" y="1598373"/>
                    </a:cubicBezTo>
                    <a:cubicBezTo>
                      <a:pt x="-89" y="715445"/>
                      <a:pt x="715665" y="-309"/>
                      <a:pt x="1598593" y="-309"/>
                    </a:cubicBezTo>
                    <a:cubicBezTo>
                      <a:pt x="2481520" y="-309"/>
                      <a:pt x="3197275" y="715445"/>
                      <a:pt x="3197275" y="1598373"/>
                    </a:cubicBezTo>
                    <a:close/>
                  </a:path>
                </a:pathLst>
              </a:custGeom>
              <a:solidFill>
                <a:srgbClr val="E6E7E8"/>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0" name="Freeform: Shape 9">
                <a:extLst>
                  <a:ext uri="{FF2B5EF4-FFF2-40B4-BE49-F238E27FC236}">
                    <a16:creationId xmlns:a16="http://schemas.microsoft.com/office/drawing/2014/main" id="{BD5D9D57-FD8A-4168-9988-B26B27A1ADC2}"/>
                  </a:ext>
                </a:extLst>
              </p:cNvPr>
              <p:cNvSpPr/>
              <p:nvPr/>
            </p:nvSpPr>
            <p:spPr>
              <a:xfrm rot="-2700000">
                <a:off x="8486708" y="2648568"/>
                <a:ext cx="3197364" cy="3197363"/>
              </a:xfrm>
              <a:custGeom>
                <a:avLst/>
                <a:gdLst>
                  <a:gd name="connsiteX0" fmla="*/ 3197275 w 3197364"/>
                  <a:gd name="connsiteY0" fmla="*/ 1598373 h 3197363"/>
                  <a:gd name="connsiteX1" fmla="*/ 1598593 w 3197364"/>
                  <a:gd name="connsiteY1" fmla="*/ 3197054 h 3197363"/>
                  <a:gd name="connsiteX2" fmla="*/ -90 w 3197364"/>
                  <a:gd name="connsiteY2" fmla="*/ 1598373 h 3197363"/>
                  <a:gd name="connsiteX3" fmla="*/ 1598593 w 3197364"/>
                  <a:gd name="connsiteY3" fmla="*/ -309 h 3197363"/>
                  <a:gd name="connsiteX4" fmla="*/ 3197275 w 3197364"/>
                  <a:gd name="connsiteY4" fmla="*/ 1598373 h 3197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364" h="3197363">
                    <a:moveTo>
                      <a:pt x="3197275" y="1598373"/>
                    </a:moveTo>
                    <a:cubicBezTo>
                      <a:pt x="3197275" y="2481300"/>
                      <a:pt x="2481520" y="3197054"/>
                      <a:pt x="1598593" y="3197054"/>
                    </a:cubicBezTo>
                    <a:cubicBezTo>
                      <a:pt x="715665" y="3197054"/>
                      <a:pt x="-90" y="2481300"/>
                      <a:pt x="-90" y="1598373"/>
                    </a:cubicBezTo>
                    <a:cubicBezTo>
                      <a:pt x="-90" y="715445"/>
                      <a:pt x="715665" y="-309"/>
                      <a:pt x="1598593" y="-309"/>
                    </a:cubicBezTo>
                    <a:cubicBezTo>
                      <a:pt x="2481520" y="-309"/>
                      <a:pt x="3197275" y="715445"/>
                      <a:pt x="3197275" y="1598373"/>
                    </a:cubicBezTo>
                    <a:close/>
                  </a:path>
                </a:pathLst>
              </a:custGeom>
              <a:solidFill>
                <a:srgbClr val="E6E7E8"/>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2" name="Freeform: Shape 11">
                <a:extLst>
                  <a:ext uri="{FF2B5EF4-FFF2-40B4-BE49-F238E27FC236}">
                    <a16:creationId xmlns:a16="http://schemas.microsoft.com/office/drawing/2014/main" id="{12F9BCC4-D601-48A6-B873-F25978007E7D}"/>
                  </a:ext>
                </a:extLst>
              </p:cNvPr>
              <p:cNvSpPr/>
              <p:nvPr/>
            </p:nvSpPr>
            <p:spPr>
              <a:xfrm rot="-2700000">
                <a:off x="1257290" y="3032738"/>
                <a:ext cx="2429028" cy="2429028"/>
              </a:xfrm>
              <a:custGeom>
                <a:avLst/>
                <a:gdLst>
                  <a:gd name="connsiteX0" fmla="*/ 2428940 w 2429028"/>
                  <a:gd name="connsiteY0" fmla="*/ 1214205 h 2429028"/>
                  <a:gd name="connsiteX1" fmla="*/ 1214425 w 2429028"/>
                  <a:gd name="connsiteY1" fmla="*/ 2428719 h 2429028"/>
                  <a:gd name="connsiteX2" fmla="*/ -89 w 2429028"/>
                  <a:gd name="connsiteY2" fmla="*/ 1214205 h 2429028"/>
                  <a:gd name="connsiteX3" fmla="*/ 1214425 w 2429028"/>
                  <a:gd name="connsiteY3" fmla="*/ -309 h 2429028"/>
                  <a:gd name="connsiteX4" fmla="*/ 2428940 w 2429028"/>
                  <a:gd name="connsiteY4" fmla="*/ 1214205 h 242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028" h="2429028">
                    <a:moveTo>
                      <a:pt x="2428940" y="1214205"/>
                    </a:moveTo>
                    <a:cubicBezTo>
                      <a:pt x="2428940" y="1884962"/>
                      <a:pt x="1885183" y="2428719"/>
                      <a:pt x="1214425" y="2428719"/>
                    </a:cubicBezTo>
                    <a:cubicBezTo>
                      <a:pt x="543667" y="2428719"/>
                      <a:pt x="-89" y="1884962"/>
                      <a:pt x="-89" y="1214205"/>
                    </a:cubicBezTo>
                    <a:cubicBezTo>
                      <a:pt x="-89" y="543447"/>
                      <a:pt x="543667" y="-309"/>
                      <a:pt x="1214425" y="-309"/>
                    </a:cubicBezTo>
                    <a:cubicBezTo>
                      <a:pt x="1885183" y="-309"/>
                      <a:pt x="2428940" y="543447"/>
                      <a:pt x="2428940" y="1214205"/>
                    </a:cubicBezTo>
                    <a:close/>
                  </a:path>
                </a:pathLst>
              </a:custGeom>
              <a:solidFill>
                <a:srgbClr val="FFFFFF"/>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4" name="Freeform: Shape 13">
                <a:extLst>
                  <a:ext uri="{FF2B5EF4-FFF2-40B4-BE49-F238E27FC236}">
                    <a16:creationId xmlns:a16="http://schemas.microsoft.com/office/drawing/2014/main" id="{11BC8563-2767-4427-B1D3-3F87E938F6FC}"/>
                  </a:ext>
                </a:extLst>
              </p:cNvPr>
              <p:cNvSpPr/>
              <p:nvPr/>
            </p:nvSpPr>
            <p:spPr>
              <a:xfrm rot="-278400">
                <a:off x="5064109" y="3032609"/>
                <a:ext cx="2429028" cy="2429028"/>
              </a:xfrm>
              <a:custGeom>
                <a:avLst/>
                <a:gdLst>
                  <a:gd name="connsiteX0" fmla="*/ 2428940 w 2429028"/>
                  <a:gd name="connsiteY0" fmla="*/ 1214205 h 2429028"/>
                  <a:gd name="connsiteX1" fmla="*/ 1214425 w 2429028"/>
                  <a:gd name="connsiteY1" fmla="*/ 2428719 h 2429028"/>
                  <a:gd name="connsiteX2" fmla="*/ -90 w 2429028"/>
                  <a:gd name="connsiteY2" fmla="*/ 1214205 h 2429028"/>
                  <a:gd name="connsiteX3" fmla="*/ 1214425 w 2429028"/>
                  <a:gd name="connsiteY3" fmla="*/ -309 h 2429028"/>
                  <a:gd name="connsiteX4" fmla="*/ 2428940 w 2429028"/>
                  <a:gd name="connsiteY4" fmla="*/ 1214205 h 242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028" h="2429028">
                    <a:moveTo>
                      <a:pt x="2428940" y="1214205"/>
                    </a:moveTo>
                    <a:cubicBezTo>
                      <a:pt x="2428940" y="1884962"/>
                      <a:pt x="1885183" y="2428719"/>
                      <a:pt x="1214425" y="2428719"/>
                    </a:cubicBezTo>
                    <a:cubicBezTo>
                      <a:pt x="543667" y="2428719"/>
                      <a:pt x="-90" y="1884962"/>
                      <a:pt x="-90" y="1214205"/>
                    </a:cubicBezTo>
                    <a:cubicBezTo>
                      <a:pt x="-90" y="543447"/>
                      <a:pt x="543667" y="-309"/>
                      <a:pt x="1214425" y="-309"/>
                    </a:cubicBezTo>
                    <a:cubicBezTo>
                      <a:pt x="1885183" y="-309"/>
                      <a:pt x="2428940" y="543447"/>
                      <a:pt x="2428940" y="1214205"/>
                    </a:cubicBezTo>
                    <a:close/>
                  </a:path>
                </a:pathLst>
              </a:custGeom>
              <a:solidFill>
                <a:srgbClr val="FFFFFF"/>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6" name="Freeform: Shape 15">
                <a:extLst>
                  <a:ext uri="{FF2B5EF4-FFF2-40B4-BE49-F238E27FC236}">
                    <a16:creationId xmlns:a16="http://schemas.microsoft.com/office/drawing/2014/main" id="{4F74C755-454A-49A1-9968-50E50467DB96}"/>
                  </a:ext>
                </a:extLst>
              </p:cNvPr>
              <p:cNvSpPr/>
              <p:nvPr/>
            </p:nvSpPr>
            <p:spPr>
              <a:xfrm rot="-2700000">
                <a:off x="8870875" y="3032736"/>
                <a:ext cx="2429028" cy="2429028"/>
              </a:xfrm>
              <a:custGeom>
                <a:avLst/>
                <a:gdLst>
                  <a:gd name="connsiteX0" fmla="*/ 2428939 w 2429028"/>
                  <a:gd name="connsiteY0" fmla="*/ 1214205 h 2429028"/>
                  <a:gd name="connsiteX1" fmla="*/ 1214425 w 2429028"/>
                  <a:gd name="connsiteY1" fmla="*/ 2428719 h 2429028"/>
                  <a:gd name="connsiteX2" fmla="*/ -90 w 2429028"/>
                  <a:gd name="connsiteY2" fmla="*/ 1214205 h 2429028"/>
                  <a:gd name="connsiteX3" fmla="*/ 1214425 w 2429028"/>
                  <a:gd name="connsiteY3" fmla="*/ -309 h 2429028"/>
                  <a:gd name="connsiteX4" fmla="*/ 2428939 w 2429028"/>
                  <a:gd name="connsiteY4" fmla="*/ 1214205 h 242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028" h="2429028">
                    <a:moveTo>
                      <a:pt x="2428939" y="1214205"/>
                    </a:moveTo>
                    <a:cubicBezTo>
                      <a:pt x="2428939" y="1884962"/>
                      <a:pt x="1885183" y="2428719"/>
                      <a:pt x="1214425" y="2428719"/>
                    </a:cubicBezTo>
                    <a:cubicBezTo>
                      <a:pt x="543667" y="2428719"/>
                      <a:pt x="-90" y="1884962"/>
                      <a:pt x="-90" y="1214205"/>
                    </a:cubicBezTo>
                    <a:cubicBezTo>
                      <a:pt x="-90" y="543447"/>
                      <a:pt x="543667" y="-309"/>
                      <a:pt x="1214425" y="-309"/>
                    </a:cubicBezTo>
                    <a:cubicBezTo>
                      <a:pt x="1885183" y="-309"/>
                      <a:pt x="2428939" y="543447"/>
                      <a:pt x="2428939" y="1214205"/>
                    </a:cubicBezTo>
                    <a:close/>
                  </a:path>
                </a:pathLst>
              </a:custGeom>
              <a:solidFill>
                <a:srgbClr val="FFFFFF"/>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7" name="Freeform: Shape 16">
                <a:extLst>
                  <a:ext uri="{FF2B5EF4-FFF2-40B4-BE49-F238E27FC236}">
                    <a16:creationId xmlns:a16="http://schemas.microsoft.com/office/drawing/2014/main" id="{1D043449-DC25-4F32-AC16-ABF7D51DB976}"/>
                  </a:ext>
                </a:extLst>
              </p:cNvPr>
              <p:cNvSpPr/>
              <p:nvPr/>
            </p:nvSpPr>
            <p:spPr>
              <a:xfrm>
                <a:off x="8678415" y="2837378"/>
                <a:ext cx="2835025" cy="2819973"/>
              </a:xfrm>
              <a:custGeom>
                <a:avLst/>
                <a:gdLst>
                  <a:gd name="connsiteX0" fmla="*/ 1406885 w 2835025"/>
                  <a:gd name="connsiteY0" fmla="*/ 2819547 h 2819973"/>
                  <a:gd name="connsiteX1" fmla="*/ -89 w 2835025"/>
                  <a:gd name="connsiteY1" fmla="*/ 1497686 h 2819973"/>
                  <a:gd name="connsiteX2" fmla="*/ 35403 w 2835025"/>
                  <a:gd name="connsiteY2" fmla="*/ 1495544 h 2819973"/>
                  <a:gd name="connsiteX3" fmla="*/ 1492982 w 2835025"/>
                  <a:gd name="connsiteY3" fmla="*/ 2782682 h 2819973"/>
                  <a:gd name="connsiteX4" fmla="*/ 2780161 w 2835025"/>
                  <a:gd name="connsiteY4" fmla="*/ 1325086 h 2819973"/>
                  <a:gd name="connsiteX5" fmla="*/ 1406885 w 2835025"/>
                  <a:gd name="connsiteY5" fmla="*/ 35302 h 2819973"/>
                  <a:gd name="connsiteX6" fmla="*/ 1406885 w 2835025"/>
                  <a:gd name="connsiteY6" fmla="*/ -191 h 2819973"/>
                  <a:gd name="connsiteX7" fmla="*/ 2834819 w 2835025"/>
                  <a:gd name="connsiteY7" fmla="*/ 1391608 h 2819973"/>
                  <a:gd name="connsiteX8" fmla="*/ 1443014 w 2835025"/>
                  <a:gd name="connsiteY8" fmla="*/ 2819547 h 2819973"/>
                  <a:gd name="connsiteX9" fmla="*/ 1406885 w 2835025"/>
                  <a:gd name="connsiteY9" fmla="*/ 2819547 h 281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5025" h="2819973">
                    <a:moveTo>
                      <a:pt x="1406885" y="2819547"/>
                    </a:moveTo>
                    <a:cubicBezTo>
                      <a:pt x="662289" y="2819900"/>
                      <a:pt x="45942" y="2240852"/>
                      <a:pt x="-89" y="1497686"/>
                    </a:cubicBezTo>
                    <a:lnTo>
                      <a:pt x="35403" y="1495544"/>
                    </a:lnTo>
                    <a:cubicBezTo>
                      <a:pt x="82476" y="2253480"/>
                      <a:pt x="735070" y="2829755"/>
                      <a:pt x="1492982" y="2782682"/>
                    </a:cubicBezTo>
                    <a:cubicBezTo>
                      <a:pt x="2250954" y="2735615"/>
                      <a:pt x="2827234" y="2083022"/>
                      <a:pt x="2780161" y="1325086"/>
                    </a:cubicBezTo>
                    <a:cubicBezTo>
                      <a:pt x="2735115" y="599834"/>
                      <a:pt x="2133532" y="34833"/>
                      <a:pt x="1406885" y="35302"/>
                    </a:cubicBezTo>
                    <a:lnTo>
                      <a:pt x="1406885" y="-191"/>
                    </a:lnTo>
                    <a:cubicBezTo>
                      <a:pt x="2185526" y="-10173"/>
                      <a:pt x="2824860" y="612960"/>
                      <a:pt x="2834819" y="1391608"/>
                    </a:cubicBezTo>
                    <a:cubicBezTo>
                      <a:pt x="2844778" y="2170255"/>
                      <a:pt x="2221657" y="2809565"/>
                      <a:pt x="1443014" y="2819547"/>
                    </a:cubicBezTo>
                    <a:cubicBezTo>
                      <a:pt x="1430971" y="2819703"/>
                      <a:pt x="1418929" y="2819703"/>
                      <a:pt x="1406885" y="2819547"/>
                    </a:cubicBezTo>
                    <a:close/>
                  </a:path>
                </a:pathLst>
              </a:custGeom>
              <a:solidFill>
                <a:schemeClr val="tx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8" name="Freeform: Shape 17">
                <a:extLst>
                  <a:ext uri="{FF2B5EF4-FFF2-40B4-BE49-F238E27FC236}">
                    <a16:creationId xmlns:a16="http://schemas.microsoft.com/office/drawing/2014/main" id="{CC9258C2-C07F-4D3A-8B71-20F22E0512E5}"/>
                  </a:ext>
                </a:extLst>
              </p:cNvPr>
              <p:cNvSpPr/>
              <p:nvPr/>
            </p:nvSpPr>
            <p:spPr>
              <a:xfrm>
                <a:off x="8652592" y="4210483"/>
                <a:ext cx="81060" cy="81060"/>
              </a:xfrm>
              <a:custGeom>
                <a:avLst/>
                <a:gdLst>
                  <a:gd name="connsiteX0" fmla="*/ 40441 w 81060"/>
                  <a:gd name="connsiteY0" fmla="*/ 80751 h 81060"/>
                  <a:gd name="connsiteX1" fmla="*/ -89 w 81060"/>
                  <a:gd name="connsiteY1" fmla="*/ 40221 h 81060"/>
                  <a:gd name="connsiteX2" fmla="*/ 40441 w 81060"/>
                  <a:gd name="connsiteY2" fmla="*/ -309 h 81060"/>
                  <a:gd name="connsiteX3" fmla="*/ 80971 w 81060"/>
                  <a:gd name="connsiteY3" fmla="*/ 40221 h 81060"/>
                  <a:gd name="connsiteX4" fmla="*/ 40441 w 81060"/>
                  <a:gd name="connsiteY4" fmla="*/ 80751 h 8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60" h="81060">
                    <a:moveTo>
                      <a:pt x="40441" y="80751"/>
                    </a:moveTo>
                    <a:cubicBezTo>
                      <a:pt x="18033" y="80751"/>
                      <a:pt x="-89" y="62605"/>
                      <a:pt x="-89" y="40221"/>
                    </a:cubicBezTo>
                    <a:cubicBezTo>
                      <a:pt x="-89" y="17837"/>
                      <a:pt x="18033" y="-309"/>
                      <a:pt x="40441" y="-309"/>
                    </a:cubicBezTo>
                    <a:cubicBezTo>
                      <a:pt x="62848" y="-309"/>
                      <a:pt x="80971" y="17837"/>
                      <a:pt x="80971" y="40221"/>
                    </a:cubicBezTo>
                    <a:cubicBezTo>
                      <a:pt x="80971" y="62605"/>
                      <a:pt x="62848" y="80751"/>
                      <a:pt x="40441" y="80751"/>
                    </a:cubicBezTo>
                    <a:close/>
                  </a:path>
                </a:pathLst>
              </a:custGeom>
              <a:solidFill>
                <a:schemeClr val="tx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9" name="Freeform: Shape 18">
                <a:extLst>
                  <a:ext uri="{FF2B5EF4-FFF2-40B4-BE49-F238E27FC236}">
                    <a16:creationId xmlns:a16="http://schemas.microsoft.com/office/drawing/2014/main" id="{68342F6B-9FEB-4B25-BD0E-36E6E1037946}"/>
                  </a:ext>
                </a:extLst>
              </p:cNvPr>
              <p:cNvSpPr/>
              <p:nvPr/>
            </p:nvSpPr>
            <p:spPr>
              <a:xfrm>
                <a:off x="8677662" y="3329416"/>
                <a:ext cx="384631" cy="840131"/>
              </a:xfrm>
              <a:custGeom>
                <a:avLst/>
                <a:gdLst>
                  <a:gd name="connsiteX0" fmla="*/ 384542 w 384631"/>
                  <a:gd name="connsiteY0" fmla="*/ -309 h 840131"/>
                  <a:gd name="connsiteX1" fmla="*/ 35403 w 384631"/>
                  <a:gd name="connsiteY1" fmla="*/ 839822 h 840131"/>
                  <a:gd name="connsiteX2" fmla="*/ -89 w 384631"/>
                  <a:gd name="connsiteY2" fmla="*/ 837796 h 840131"/>
                  <a:gd name="connsiteX3" fmla="*/ 100947 w 384631"/>
                  <a:gd name="connsiteY3" fmla="*/ 387043 h 840131"/>
                  <a:gd name="connsiteX4" fmla="*/ 175059 w 384631"/>
                  <a:gd name="connsiteY4" fmla="*/ 232160 h 840131"/>
                  <a:gd name="connsiteX5" fmla="*/ 200246 w 384631"/>
                  <a:gd name="connsiteY5" fmla="*/ 188619 h 840131"/>
                  <a:gd name="connsiteX6" fmla="*/ 312282 w 384631"/>
                  <a:gd name="connsiteY6" fmla="*/ 29625 h 840131"/>
                  <a:gd name="connsiteX7" fmla="*/ 384542 w 384631"/>
                  <a:gd name="connsiteY7" fmla="*/ -309 h 84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631" h="840131">
                    <a:moveTo>
                      <a:pt x="384542" y="-309"/>
                    </a:moveTo>
                    <a:cubicBezTo>
                      <a:pt x="175811" y="231749"/>
                      <a:pt x="52600" y="528169"/>
                      <a:pt x="35403" y="839822"/>
                    </a:cubicBezTo>
                    <a:lnTo>
                      <a:pt x="-89" y="837796"/>
                    </a:lnTo>
                    <a:cubicBezTo>
                      <a:pt x="8422" y="682994"/>
                      <a:pt x="42583" y="530676"/>
                      <a:pt x="100947" y="387043"/>
                    </a:cubicBezTo>
                    <a:cubicBezTo>
                      <a:pt x="122428" y="333937"/>
                      <a:pt x="147209" y="282209"/>
                      <a:pt x="175059" y="232160"/>
                    </a:cubicBezTo>
                    <a:cubicBezTo>
                      <a:pt x="183165" y="217453"/>
                      <a:pt x="191618" y="203210"/>
                      <a:pt x="200246" y="188619"/>
                    </a:cubicBezTo>
                    <a:cubicBezTo>
                      <a:pt x="233827" y="133064"/>
                      <a:pt x="271231" y="79935"/>
                      <a:pt x="312282" y="29625"/>
                    </a:cubicBezTo>
                    <a:cubicBezTo>
                      <a:pt x="334458" y="15567"/>
                      <a:pt x="358892" y="5440"/>
                      <a:pt x="384542" y="-309"/>
                    </a:cubicBezTo>
                    <a:close/>
                  </a:path>
                </a:pathLst>
              </a:custGeom>
              <a:solidFill>
                <a:schemeClr val="tx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0" name="Freeform: Shape 19">
                <a:extLst>
                  <a:ext uri="{FF2B5EF4-FFF2-40B4-BE49-F238E27FC236}">
                    <a16:creationId xmlns:a16="http://schemas.microsoft.com/office/drawing/2014/main" id="{2429268B-97A5-478C-BD76-2B6CC948DE7A}"/>
                  </a:ext>
                </a:extLst>
              </p:cNvPr>
              <p:cNvSpPr/>
              <p:nvPr/>
            </p:nvSpPr>
            <p:spPr>
              <a:xfrm>
                <a:off x="6278685" y="2837496"/>
                <a:ext cx="1407726" cy="1331993"/>
              </a:xfrm>
              <a:custGeom>
                <a:avLst/>
                <a:gdLst>
                  <a:gd name="connsiteX0" fmla="*/ 1372145 w 1407726"/>
                  <a:gd name="connsiteY0" fmla="*/ 1331685 h 1331993"/>
                  <a:gd name="connsiteX1" fmla="*/ -89 w 1407726"/>
                  <a:gd name="connsiteY1" fmla="*/ 35184 h 1331993"/>
                  <a:gd name="connsiteX2" fmla="*/ -89 w 1407726"/>
                  <a:gd name="connsiteY2" fmla="*/ -309 h 1331993"/>
                  <a:gd name="connsiteX3" fmla="*/ 1407638 w 1407726"/>
                  <a:gd name="connsiteY3" fmla="*/ 1329890 h 1331993"/>
                </a:gdLst>
                <a:ahLst/>
                <a:cxnLst>
                  <a:cxn ang="0">
                    <a:pos x="connsiteX0" y="connsiteY0"/>
                  </a:cxn>
                  <a:cxn ang="0">
                    <a:pos x="connsiteX1" y="connsiteY1"/>
                  </a:cxn>
                  <a:cxn ang="0">
                    <a:pos x="connsiteX2" y="connsiteY2"/>
                  </a:cxn>
                  <a:cxn ang="0">
                    <a:pos x="connsiteX3" y="connsiteY3"/>
                  </a:cxn>
                </a:cxnLst>
                <a:rect l="l" t="t" r="r" b="b"/>
                <a:pathLst>
                  <a:path w="1407726" h="1331993">
                    <a:moveTo>
                      <a:pt x="1372145" y="1331685"/>
                    </a:moveTo>
                    <a:cubicBezTo>
                      <a:pt x="1331325" y="603828"/>
                      <a:pt x="728932" y="34686"/>
                      <a:pt x="-89" y="35184"/>
                    </a:cubicBezTo>
                    <a:lnTo>
                      <a:pt x="-89" y="-309"/>
                    </a:lnTo>
                    <a:cubicBezTo>
                      <a:pt x="747923" y="-1009"/>
                      <a:pt x="1366007" y="583053"/>
                      <a:pt x="1407638" y="1329890"/>
                    </a:cubicBezTo>
                    <a:close/>
                  </a:path>
                </a:pathLst>
              </a:custGeom>
              <a:solidFill>
                <a:schemeClr val="bg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1" name="Freeform: Shape 20">
                <a:extLst>
                  <a:ext uri="{FF2B5EF4-FFF2-40B4-BE49-F238E27FC236}">
                    <a16:creationId xmlns:a16="http://schemas.microsoft.com/office/drawing/2014/main" id="{6B12D8F5-59EF-4DEB-988B-888B7D370AE0}"/>
                  </a:ext>
                </a:extLst>
              </p:cNvPr>
              <p:cNvSpPr/>
              <p:nvPr/>
            </p:nvSpPr>
            <p:spPr>
              <a:xfrm>
                <a:off x="4871710" y="4333232"/>
                <a:ext cx="2814469" cy="1324003"/>
              </a:xfrm>
              <a:custGeom>
                <a:avLst/>
                <a:gdLst>
                  <a:gd name="connsiteX0" fmla="*/ 1406885 w 2814469"/>
                  <a:gd name="connsiteY0" fmla="*/ 1323694 h 1324003"/>
                  <a:gd name="connsiteX1" fmla="*/ -89 w 2814469"/>
                  <a:gd name="connsiteY1" fmla="*/ 1833 h 1324003"/>
                  <a:gd name="connsiteX2" fmla="*/ 35345 w 2814469"/>
                  <a:gd name="connsiteY2" fmla="*/ -309 h 1324003"/>
                  <a:gd name="connsiteX3" fmla="*/ 1491709 w 2814469"/>
                  <a:gd name="connsiteY3" fmla="*/ 1286875 h 1324003"/>
                  <a:gd name="connsiteX4" fmla="*/ 2778887 w 2814469"/>
                  <a:gd name="connsiteY4" fmla="*/ -309 h 1324003"/>
                  <a:gd name="connsiteX5" fmla="*/ 2814380 w 2814469"/>
                  <a:gd name="connsiteY5" fmla="*/ 1833 h 1324003"/>
                  <a:gd name="connsiteX6" fmla="*/ 1407406 w 2814469"/>
                  <a:gd name="connsiteY6" fmla="*/ 1323694 h 1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4469" h="1324003">
                    <a:moveTo>
                      <a:pt x="1406885" y="1323694"/>
                    </a:moveTo>
                    <a:cubicBezTo>
                      <a:pt x="662248" y="1324163"/>
                      <a:pt x="45849" y="745051"/>
                      <a:pt x="-89" y="1833"/>
                    </a:cubicBezTo>
                    <a:lnTo>
                      <a:pt x="35345" y="-309"/>
                    </a:lnTo>
                    <a:cubicBezTo>
                      <a:pt x="82059" y="757297"/>
                      <a:pt x="734096" y="1333589"/>
                      <a:pt x="1491709" y="1286875"/>
                    </a:cubicBezTo>
                    <a:cubicBezTo>
                      <a:pt x="2184137" y="1244174"/>
                      <a:pt x="2736215" y="692125"/>
                      <a:pt x="2778887" y="-309"/>
                    </a:cubicBezTo>
                    <a:lnTo>
                      <a:pt x="2814380" y="1833"/>
                    </a:lnTo>
                    <a:cubicBezTo>
                      <a:pt x="2768350" y="744999"/>
                      <a:pt x="2152002" y="1324047"/>
                      <a:pt x="1407406" y="1323694"/>
                    </a:cubicBezTo>
                    <a:close/>
                  </a:path>
                </a:pathLst>
              </a:custGeom>
              <a:solidFill>
                <a:schemeClr val="bg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2" name="Freeform: Shape 21">
                <a:extLst>
                  <a:ext uri="{FF2B5EF4-FFF2-40B4-BE49-F238E27FC236}">
                    <a16:creationId xmlns:a16="http://schemas.microsoft.com/office/drawing/2014/main" id="{58B140A7-B6C2-4B2A-A81F-BAA84E837327}"/>
                  </a:ext>
                </a:extLst>
              </p:cNvPr>
              <p:cNvSpPr/>
              <p:nvPr/>
            </p:nvSpPr>
            <p:spPr>
              <a:xfrm>
                <a:off x="4845887" y="4210483"/>
                <a:ext cx="81060" cy="81060"/>
              </a:xfrm>
              <a:custGeom>
                <a:avLst/>
                <a:gdLst>
                  <a:gd name="connsiteX0" fmla="*/ 40441 w 81060"/>
                  <a:gd name="connsiteY0" fmla="*/ 80751 h 81060"/>
                  <a:gd name="connsiteX1" fmla="*/ -89 w 81060"/>
                  <a:gd name="connsiteY1" fmla="*/ 40221 h 81060"/>
                  <a:gd name="connsiteX2" fmla="*/ 40441 w 81060"/>
                  <a:gd name="connsiteY2" fmla="*/ -309 h 81060"/>
                  <a:gd name="connsiteX3" fmla="*/ 80971 w 81060"/>
                  <a:gd name="connsiteY3" fmla="*/ 40221 h 81060"/>
                  <a:gd name="connsiteX4" fmla="*/ 40441 w 81060"/>
                  <a:gd name="connsiteY4" fmla="*/ 80751 h 8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60" h="81060">
                    <a:moveTo>
                      <a:pt x="40441" y="80751"/>
                    </a:moveTo>
                    <a:cubicBezTo>
                      <a:pt x="18057" y="80751"/>
                      <a:pt x="-89" y="62605"/>
                      <a:pt x="-89" y="40221"/>
                    </a:cubicBezTo>
                    <a:cubicBezTo>
                      <a:pt x="-89" y="17837"/>
                      <a:pt x="18057" y="-309"/>
                      <a:pt x="40441" y="-309"/>
                    </a:cubicBezTo>
                    <a:cubicBezTo>
                      <a:pt x="62825" y="-309"/>
                      <a:pt x="80971" y="17837"/>
                      <a:pt x="80971" y="40221"/>
                    </a:cubicBezTo>
                    <a:cubicBezTo>
                      <a:pt x="80971" y="62605"/>
                      <a:pt x="62825" y="80751"/>
                      <a:pt x="40441" y="80751"/>
                    </a:cubicBezTo>
                    <a:close/>
                  </a:path>
                </a:pathLst>
              </a:custGeom>
              <a:solidFill>
                <a:schemeClr val="bg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4" name="Freeform: Shape 23">
                <a:extLst>
                  <a:ext uri="{FF2B5EF4-FFF2-40B4-BE49-F238E27FC236}">
                    <a16:creationId xmlns:a16="http://schemas.microsoft.com/office/drawing/2014/main" id="{C8C1CC0C-D0A0-4063-89EC-97812F28F670}"/>
                  </a:ext>
                </a:extLst>
              </p:cNvPr>
              <p:cNvSpPr/>
              <p:nvPr/>
            </p:nvSpPr>
            <p:spPr>
              <a:xfrm>
                <a:off x="7630249" y="4210483"/>
                <a:ext cx="81060" cy="81060"/>
              </a:xfrm>
              <a:custGeom>
                <a:avLst/>
                <a:gdLst>
                  <a:gd name="connsiteX0" fmla="*/ 40441 w 81060"/>
                  <a:gd name="connsiteY0" fmla="*/ 80751 h 81060"/>
                  <a:gd name="connsiteX1" fmla="*/ -89 w 81060"/>
                  <a:gd name="connsiteY1" fmla="*/ 40221 h 81060"/>
                  <a:gd name="connsiteX2" fmla="*/ 40441 w 81060"/>
                  <a:gd name="connsiteY2" fmla="*/ -309 h 81060"/>
                  <a:gd name="connsiteX3" fmla="*/ 80971 w 81060"/>
                  <a:gd name="connsiteY3" fmla="*/ 40221 h 81060"/>
                  <a:gd name="connsiteX4" fmla="*/ 40441 w 81060"/>
                  <a:gd name="connsiteY4" fmla="*/ 80751 h 8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60" h="81060">
                    <a:moveTo>
                      <a:pt x="40441" y="80751"/>
                    </a:moveTo>
                    <a:cubicBezTo>
                      <a:pt x="18033" y="80751"/>
                      <a:pt x="-89" y="62605"/>
                      <a:pt x="-89" y="40221"/>
                    </a:cubicBezTo>
                    <a:cubicBezTo>
                      <a:pt x="-89" y="17837"/>
                      <a:pt x="18033" y="-309"/>
                      <a:pt x="40441" y="-309"/>
                    </a:cubicBezTo>
                    <a:cubicBezTo>
                      <a:pt x="62848" y="-309"/>
                      <a:pt x="80971" y="17837"/>
                      <a:pt x="80971" y="40221"/>
                    </a:cubicBezTo>
                    <a:cubicBezTo>
                      <a:pt x="80971" y="62605"/>
                      <a:pt x="62848" y="80751"/>
                      <a:pt x="40441" y="80751"/>
                    </a:cubicBezTo>
                    <a:close/>
                  </a:path>
                </a:pathLst>
              </a:custGeom>
              <a:solidFill>
                <a:schemeClr val="bg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6" name="Freeform: Shape 25">
                <a:extLst>
                  <a:ext uri="{FF2B5EF4-FFF2-40B4-BE49-F238E27FC236}">
                    <a16:creationId xmlns:a16="http://schemas.microsoft.com/office/drawing/2014/main" id="{8F1E8740-029A-4F72-A444-9620A00E50CA}"/>
                  </a:ext>
                </a:extLst>
              </p:cNvPr>
              <p:cNvSpPr/>
              <p:nvPr/>
            </p:nvSpPr>
            <p:spPr>
              <a:xfrm>
                <a:off x="4870958" y="3329416"/>
                <a:ext cx="384572" cy="840131"/>
              </a:xfrm>
              <a:custGeom>
                <a:avLst/>
                <a:gdLst>
                  <a:gd name="connsiteX0" fmla="*/ 384483 w 384572"/>
                  <a:gd name="connsiteY0" fmla="*/ -309 h 840131"/>
                  <a:gd name="connsiteX1" fmla="*/ 35403 w 384572"/>
                  <a:gd name="connsiteY1" fmla="*/ 839822 h 840131"/>
                  <a:gd name="connsiteX2" fmla="*/ -89 w 384572"/>
                  <a:gd name="connsiteY2" fmla="*/ 837796 h 840131"/>
                  <a:gd name="connsiteX3" fmla="*/ 174885 w 384572"/>
                  <a:gd name="connsiteY3" fmla="*/ 232276 h 840131"/>
                  <a:gd name="connsiteX4" fmla="*/ 200014 w 384572"/>
                  <a:gd name="connsiteY4" fmla="*/ 189024 h 840131"/>
                  <a:gd name="connsiteX5" fmla="*/ 312282 w 384572"/>
                  <a:gd name="connsiteY5" fmla="*/ 29625 h 840131"/>
                  <a:gd name="connsiteX6" fmla="*/ 384483 w 384572"/>
                  <a:gd name="connsiteY6" fmla="*/ -309 h 84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572" h="840131">
                    <a:moveTo>
                      <a:pt x="384483" y="-309"/>
                    </a:moveTo>
                    <a:cubicBezTo>
                      <a:pt x="175800" y="231784"/>
                      <a:pt x="52646" y="528186"/>
                      <a:pt x="35403" y="839822"/>
                    </a:cubicBezTo>
                    <a:lnTo>
                      <a:pt x="-89" y="837796"/>
                    </a:lnTo>
                    <a:cubicBezTo>
                      <a:pt x="11757" y="625331"/>
                      <a:pt x="71579" y="418309"/>
                      <a:pt x="174885" y="232276"/>
                    </a:cubicBezTo>
                    <a:cubicBezTo>
                      <a:pt x="182991" y="217743"/>
                      <a:pt x="191387" y="203326"/>
                      <a:pt x="200014" y="189024"/>
                    </a:cubicBezTo>
                    <a:cubicBezTo>
                      <a:pt x="233648" y="133324"/>
                      <a:pt x="271161" y="80056"/>
                      <a:pt x="312282" y="29625"/>
                    </a:cubicBezTo>
                    <a:cubicBezTo>
                      <a:pt x="334429" y="15527"/>
                      <a:pt x="358857" y="5394"/>
                      <a:pt x="384483" y="-309"/>
                    </a:cubicBezTo>
                    <a:close/>
                  </a:path>
                </a:pathLst>
              </a:custGeom>
              <a:solidFill>
                <a:schemeClr val="bg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7" name="Freeform: Shape 26">
                <a:extLst>
                  <a:ext uri="{FF2B5EF4-FFF2-40B4-BE49-F238E27FC236}">
                    <a16:creationId xmlns:a16="http://schemas.microsoft.com/office/drawing/2014/main" id="{AB07320F-88E5-4C49-A720-6D51C537D16C}"/>
                  </a:ext>
                </a:extLst>
              </p:cNvPr>
              <p:cNvSpPr/>
              <p:nvPr/>
            </p:nvSpPr>
            <p:spPr>
              <a:xfrm>
                <a:off x="2471806" y="4333232"/>
                <a:ext cx="1407205" cy="1324003"/>
              </a:xfrm>
              <a:custGeom>
                <a:avLst/>
                <a:gdLst>
                  <a:gd name="connsiteX0" fmla="*/ -89 w 1407205"/>
                  <a:gd name="connsiteY0" fmla="*/ 1323694 h 1324003"/>
                  <a:gd name="connsiteX1" fmla="*/ -89 w 1407205"/>
                  <a:gd name="connsiteY1" fmla="*/ 1288143 h 1324003"/>
                  <a:gd name="connsiteX2" fmla="*/ 1371681 w 1407205"/>
                  <a:gd name="connsiteY2" fmla="*/ -309 h 1324003"/>
                  <a:gd name="connsiteX3" fmla="*/ 1407116 w 1407205"/>
                  <a:gd name="connsiteY3" fmla="*/ 1833 h 1324003"/>
                  <a:gd name="connsiteX4" fmla="*/ 142 w 1407205"/>
                  <a:gd name="connsiteY4" fmla="*/ 1323694 h 1324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205" h="1324003">
                    <a:moveTo>
                      <a:pt x="-89" y="1323694"/>
                    </a:moveTo>
                    <a:lnTo>
                      <a:pt x="-89" y="1288143"/>
                    </a:lnTo>
                    <a:cubicBezTo>
                      <a:pt x="725811" y="1288647"/>
                      <a:pt x="1326757" y="724196"/>
                      <a:pt x="1371681" y="-309"/>
                    </a:cubicBezTo>
                    <a:lnTo>
                      <a:pt x="1407116" y="1833"/>
                    </a:lnTo>
                    <a:cubicBezTo>
                      <a:pt x="1361097" y="745010"/>
                      <a:pt x="744744" y="1324076"/>
                      <a:pt x="142" y="1323694"/>
                    </a:cubicBezTo>
                    <a:close/>
                  </a:path>
                </a:pathLst>
              </a:custGeom>
              <a:solidFill>
                <a:schemeClr val="bg2">
                  <a:lumMod val="60000"/>
                  <a:lumOff val="4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8" name="Freeform: Shape 27">
                <a:extLst>
                  <a:ext uri="{FF2B5EF4-FFF2-40B4-BE49-F238E27FC236}">
                    <a16:creationId xmlns:a16="http://schemas.microsoft.com/office/drawing/2014/main" id="{DE6B39D2-52D5-4DA6-8BD6-5ED0BB741EE0}"/>
                  </a:ext>
                </a:extLst>
              </p:cNvPr>
              <p:cNvSpPr/>
              <p:nvPr/>
            </p:nvSpPr>
            <p:spPr>
              <a:xfrm>
                <a:off x="2471806" y="2837496"/>
                <a:ext cx="1407726" cy="1331993"/>
              </a:xfrm>
              <a:custGeom>
                <a:avLst/>
                <a:gdLst>
                  <a:gd name="connsiteX0" fmla="*/ 1372145 w 1407726"/>
                  <a:gd name="connsiteY0" fmla="*/ 1331684 h 1331993"/>
                  <a:gd name="connsiteX1" fmla="*/ -89 w 1407726"/>
                  <a:gd name="connsiteY1" fmla="*/ 35184 h 1331993"/>
                  <a:gd name="connsiteX2" fmla="*/ -89 w 1407726"/>
                  <a:gd name="connsiteY2" fmla="*/ -309 h 1331993"/>
                  <a:gd name="connsiteX3" fmla="*/ 1407638 w 1407726"/>
                  <a:gd name="connsiteY3" fmla="*/ 1329716 h 1331993"/>
                </a:gdLst>
                <a:ahLst/>
                <a:cxnLst>
                  <a:cxn ang="0">
                    <a:pos x="connsiteX0" y="connsiteY0"/>
                  </a:cxn>
                  <a:cxn ang="0">
                    <a:pos x="connsiteX1" y="connsiteY1"/>
                  </a:cxn>
                  <a:cxn ang="0">
                    <a:pos x="connsiteX2" y="connsiteY2"/>
                  </a:cxn>
                  <a:cxn ang="0">
                    <a:pos x="connsiteX3" y="connsiteY3"/>
                  </a:cxn>
                </a:cxnLst>
                <a:rect l="l" t="t" r="r" b="b"/>
                <a:pathLst>
                  <a:path w="1407726" h="1331993">
                    <a:moveTo>
                      <a:pt x="1372145" y="1331684"/>
                    </a:moveTo>
                    <a:cubicBezTo>
                      <a:pt x="1331302" y="603827"/>
                      <a:pt x="728914" y="34686"/>
                      <a:pt x="-89" y="35184"/>
                    </a:cubicBezTo>
                    <a:lnTo>
                      <a:pt x="-89" y="-309"/>
                    </a:lnTo>
                    <a:cubicBezTo>
                      <a:pt x="747807" y="-922"/>
                      <a:pt x="1365833" y="582989"/>
                      <a:pt x="1407638" y="1329716"/>
                    </a:cubicBezTo>
                    <a:close/>
                  </a:path>
                </a:pathLst>
              </a:custGeom>
              <a:solidFill>
                <a:schemeClr val="bg2">
                  <a:lumMod val="60000"/>
                  <a:lumOff val="4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0" name="Freeform: Shape 29">
                <a:extLst>
                  <a:ext uri="{FF2B5EF4-FFF2-40B4-BE49-F238E27FC236}">
                    <a16:creationId xmlns:a16="http://schemas.microsoft.com/office/drawing/2014/main" id="{AE3EC029-8ECC-4FC2-92E6-B107ADCFD749}"/>
                  </a:ext>
                </a:extLst>
              </p:cNvPr>
              <p:cNvSpPr/>
              <p:nvPr/>
            </p:nvSpPr>
            <p:spPr>
              <a:xfrm>
                <a:off x="3823717" y="4210483"/>
                <a:ext cx="81060" cy="81060"/>
              </a:xfrm>
              <a:custGeom>
                <a:avLst/>
                <a:gdLst>
                  <a:gd name="connsiteX0" fmla="*/ 40441 w 81060"/>
                  <a:gd name="connsiteY0" fmla="*/ 80751 h 81060"/>
                  <a:gd name="connsiteX1" fmla="*/ -89 w 81060"/>
                  <a:gd name="connsiteY1" fmla="*/ 40221 h 81060"/>
                  <a:gd name="connsiteX2" fmla="*/ 40441 w 81060"/>
                  <a:gd name="connsiteY2" fmla="*/ -309 h 81060"/>
                  <a:gd name="connsiteX3" fmla="*/ 80971 w 81060"/>
                  <a:gd name="connsiteY3" fmla="*/ 40221 h 81060"/>
                  <a:gd name="connsiteX4" fmla="*/ 40441 w 81060"/>
                  <a:gd name="connsiteY4" fmla="*/ 80751 h 8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60" h="81060">
                    <a:moveTo>
                      <a:pt x="40441" y="80751"/>
                    </a:moveTo>
                    <a:cubicBezTo>
                      <a:pt x="18056" y="80751"/>
                      <a:pt x="-89" y="62605"/>
                      <a:pt x="-89" y="40221"/>
                    </a:cubicBezTo>
                    <a:cubicBezTo>
                      <a:pt x="-89" y="17837"/>
                      <a:pt x="18056" y="-309"/>
                      <a:pt x="40441" y="-309"/>
                    </a:cubicBezTo>
                    <a:cubicBezTo>
                      <a:pt x="62825" y="-309"/>
                      <a:pt x="80971" y="17837"/>
                      <a:pt x="80971" y="40221"/>
                    </a:cubicBezTo>
                    <a:cubicBezTo>
                      <a:pt x="80971" y="62605"/>
                      <a:pt x="62825" y="80751"/>
                      <a:pt x="40441" y="80751"/>
                    </a:cubicBezTo>
                    <a:close/>
                  </a:path>
                </a:pathLst>
              </a:custGeom>
              <a:solidFill>
                <a:schemeClr val="bg2">
                  <a:lumMod val="60000"/>
                  <a:lumOff val="4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2" name="Freeform: Shape 31">
                <a:extLst>
                  <a:ext uri="{FF2B5EF4-FFF2-40B4-BE49-F238E27FC236}">
                    <a16:creationId xmlns:a16="http://schemas.microsoft.com/office/drawing/2014/main" id="{826B7BA3-9D3F-47EE-A030-F4227D3CE5F4}"/>
                  </a:ext>
                </a:extLst>
              </p:cNvPr>
              <p:cNvSpPr/>
              <p:nvPr/>
            </p:nvSpPr>
            <p:spPr>
              <a:xfrm>
                <a:off x="1061653" y="3328722"/>
                <a:ext cx="1410152" cy="2328512"/>
              </a:xfrm>
              <a:custGeom>
                <a:avLst/>
                <a:gdLst>
                  <a:gd name="connsiteX0" fmla="*/ 1410064 w 1410152"/>
                  <a:gd name="connsiteY0" fmla="*/ 2292653 h 2328512"/>
                  <a:gd name="connsiteX1" fmla="*/ 1410064 w 1410152"/>
                  <a:gd name="connsiteY1" fmla="*/ 2328204 h 2328512"/>
                  <a:gd name="connsiteX2" fmla="*/ -89 w 1410152"/>
                  <a:gd name="connsiteY2" fmla="*/ 917808 h 2328512"/>
                  <a:gd name="connsiteX3" fmla="*/ 176269 w 1410152"/>
                  <a:gd name="connsiteY3" fmla="*/ 235055 h 2328512"/>
                  <a:gd name="connsiteX4" fmla="*/ 197692 w 1410152"/>
                  <a:gd name="connsiteY4" fmla="*/ 197651 h 2328512"/>
                  <a:gd name="connsiteX5" fmla="*/ 317198 w 1410152"/>
                  <a:gd name="connsiteY5" fmla="*/ 27136 h 2328512"/>
                  <a:gd name="connsiteX6" fmla="*/ 387604 w 1410152"/>
                  <a:gd name="connsiteY6" fmla="*/ -309 h 2328512"/>
                  <a:gd name="connsiteX7" fmla="*/ 490418 w 1410152"/>
                  <a:gd name="connsiteY7" fmla="*/ 1940139 h 2328512"/>
                  <a:gd name="connsiteX8" fmla="*/ 1410064 w 1410152"/>
                  <a:gd name="connsiteY8" fmla="*/ 2292538 h 23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0152" h="2328512">
                    <a:moveTo>
                      <a:pt x="1410064" y="2292653"/>
                    </a:moveTo>
                    <a:lnTo>
                      <a:pt x="1410064" y="2328204"/>
                    </a:lnTo>
                    <a:cubicBezTo>
                      <a:pt x="631190" y="2328134"/>
                      <a:pt x="-153" y="1696681"/>
                      <a:pt x="-89" y="917808"/>
                    </a:cubicBezTo>
                    <a:cubicBezTo>
                      <a:pt x="-66" y="678958"/>
                      <a:pt x="60619" y="444034"/>
                      <a:pt x="176269" y="235055"/>
                    </a:cubicBezTo>
                    <a:cubicBezTo>
                      <a:pt x="183217" y="222433"/>
                      <a:pt x="190339" y="210042"/>
                      <a:pt x="197692" y="197651"/>
                    </a:cubicBezTo>
                    <a:cubicBezTo>
                      <a:pt x="233225" y="137916"/>
                      <a:pt x="273171" y="80919"/>
                      <a:pt x="317198" y="27136"/>
                    </a:cubicBezTo>
                    <a:cubicBezTo>
                      <a:pt x="338986" y="14154"/>
                      <a:pt x="362777" y="4879"/>
                      <a:pt x="387604" y="-309"/>
                    </a:cubicBezTo>
                    <a:cubicBezTo>
                      <a:pt x="-119844" y="563922"/>
                      <a:pt x="-73814" y="1432691"/>
                      <a:pt x="490418" y="1940139"/>
                    </a:cubicBezTo>
                    <a:cubicBezTo>
                      <a:pt x="742891" y="2167207"/>
                      <a:pt x="1070502" y="2292740"/>
                      <a:pt x="1410064" y="2292538"/>
                    </a:cubicBezTo>
                    <a:close/>
                  </a:path>
                </a:pathLst>
              </a:custGeom>
              <a:solidFill>
                <a:schemeClr val="bg2">
                  <a:lumMod val="60000"/>
                  <a:lumOff val="4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3" name="Freeform: Shape 32">
                <a:extLst>
                  <a:ext uri="{FF2B5EF4-FFF2-40B4-BE49-F238E27FC236}">
                    <a16:creationId xmlns:a16="http://schemas.microsoft.com/office/drawing/2014/main" id="{BE4B539E-A19D-4738-A3BF-BBDDAE6814FB}"/>
                  </a:ext>
                </a:extLst>
              </p:cNvPr>
              <p:cNvSpPr/>
              <p:nvPr/>
            </p:nvSpPr>
            <p:spPr>
              <a:xfrm>
                <a:off x="1174495" y="2799746"/>
                <a:ext cx="2617377" cy="772677"/>
              </a:xfrm>
              <a:custGeom>
                <a:avLst/>
                <a:gdLst>
                  <a:gd name="connsiteX0" fmla="*/ 558242 w 2617377"/>
                  <a:gd name="connsiteY0" fmla="*/ -309 h 772677"/>
                  <a:gd name="connsiteX1" fmla="*/ 22666 w 2617377"/>
                  <a:gd name="connsiteY1" fmla="*/ 361683 h 772677"/>
                  <a:gd name="connsiteX2" fmla="*/ -89 w 2617377"/>
                  <a:gd name="connsiteY2" fmla="*/ 522587 h 772677"/>
                  <a:gd name="connsiteX3" fmla="*/ 73386 w 2617377"/>
                  <a:gd name="connsiteY3" fmla="*/ 772368 h 772677"/>
                  <a:gd name="connsiteX4" fmla="*/ 87803 w 2617377"/>
                  <a:gd name="connsiteY4" fmla="*/ 733170 h 772677"/>
                  <a:gd name="connsiteX5" fmla="*/ 87803 w 2617377"/>
                  <a:gd name="connsiteY5" fmla="*/ 733170 h 772677"/>
                  <a:gd name="connsiteX6" fmla="*/ 320736 w 2617377"/>
                  <a:gd name="connsiteY6" fmla="*/ 576840 h 772677"/>
                  <a:gd name="connsiteX7" fmla="*/ 2040371 w 2617377"/>
                  <a:gd name="connsiteY7" fmla="*/ 576840 h 772677"/>
                  <a:gd name="connsiteX8" fmla="*/ 2617288 w 2617377"/>
                  <a:gd name="connsiteY8" fmla="*/ 849 h 772677"/>
                  <a:gd name="connsiteX9" fmla="*/ 2617288 w 2617377"/>
                  <a:gd name="connsiteY9" fmla="*/ -78 h 77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7377" h="772677">
                    <a:moveTo>
                      <a:pt x="558242" y="-309"/>
                    </a:moveTo>
                    <a:cubicBezTo>
                      <a:pt x="322542" y="-338"/>
                      <a:pt x="110518" y="142971"/>
                      <a:pt x="22666" y="361683"/>
                    </a:cubicBezTo>
                    <a:cubicBezTo>
                      <a:pt x="7525" y="413972"/>
                      <a:pt x="-141" y="468149"/>
                      <a:pt x="-89" y="522587"/>
                    </a:cubicBezTo>
                    <a:cubicBezTo>
                      <a:pt x="-89" y="522587"/>
                      <a:pt x="-437" y="658479"/>
                      <a:pt x="73386" y="772368"/>
                    </a:cubicBezTo>
                    <a:cubicBezTo>
                      <a:pt x="77474" y="759046"/>
                      <a:pt x="82285" y="745960"/>
                      <a:pt x="87803" y="733170"/>
                    </a:cubicBezTo>
                    <a:lnTo>
                      <a:pt x="87803" y="733170"/>
                    </a:lnTo>
                    <a:cubicBezTo>
                      <a:pt x="119185" y="660969"/>
                      <a:pt x="184902" y="576840"/>
                      <a:pt x="320736" y="576840"/>
                    </a:cubicBezTo>
                    <a:lnTo>
                      <a:pt x="2040371" y="576840"/>
                    </a:lnTo>
                    <a:cubicBezTo>
                      <a:pt x="2358735" y="577094"/>
                      <a:pt x="2617033" y="319219"/>
                      <a:pt x="2617288" y="849"/>
                    </a:cubicBezTo>
                    <a:cubicBezTo>
                      <a:pt x="2617288" y="542"/>
                      <a:pt x="2617288" y="229"/>
                      <a:pt x="2617288" y="-78"/>
                    </a:cubicBezTo>
                    <a:close/>
                  </a:path>
                </a:pathLst>
              </a:custGeom>
              <a:solidFill>
                <a:srgbClr val="FFFFFF">
                  <a:alpha val="60000"/>
                </a:srgb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4" name="Freeform: Shape 33">
                <a:extLst>
                  <a:ext uri="{FF2B5EF4-FFF2-40B4-BE49-F238E27FC236}">
                    <a16:creationId xmlns:a16="http://schemas.microsoft.com/office/drawing/2014/main" id="{FAA17779-7F93-447C-AE80-08EC18197998}"/>
                  </a:ext>
                </a:extLst>
              </p:cNvPr>
              <p:cNvSpPr/>
              <p:nvPr/>
            </p:nvSpPr>
            <p:spPr>
              <a:xfrm>
                <a:off x="1174495" y="2745609"/>
                <a:ext cx="2635963" cy="834630"/>
              </a:xfrm>
              <a:custGeom>
                <a:avLst/>
                <a:gdLst>
                  <a:gd name="connsiteX0" fmla="*/ 2635874 w 2635963"/>
                  <a:gd name="connsiteY0" fmla="*/ -309 h 834630"/>
                  <a:gd name="connsiteX1" fmla="*/ 2059999 w 2635963"/>
                  <a:gd name="connsiteY1" fmla="*/ 576608 h 834630"/>
                  <a:gd name="connsiteX2" fmla="*/ 2058957 w 2635963"/>
                  <a:gd name="connsiteY2" fmla="*/ 576608 h 834630"/>
                  <a:gd name="connsiteX3" fmla="*/ 339322 w 2635963"/>
                  <a:gd name="connsiteY3" fmla="*/ 576608 h 834630"/>
                  <a:gd name="connsiteX4" fmla="*/ 87803 w 2635963"/>
                  <a:gd name="connsiteY4" fmla="*/ 787133 h 834630"/>
                  <a:gd name="connsiteX5" fmla="*/ 87803 w 2635963"/>
                  <a:gd name="connsiteY5" fmla="*/ 787133 h 834630"/>
                  <a:gd name="connsiteX6" fmla="*/ 78713 w 2635963"/>
                  <a:gd name="connsiteY6" fmla="*/ 834322 h 834630"/>
                  <a:gd name="connsiteX7" fmla="*/ 73386 w 2635963"/>
                  <a:gd name="connsiteY7" fmla="*/ 826331 h 834630"/>
                  <a:gd name="connsiteX8" fmla="*/ -89 w 2635963"/>
                  <a:gd name="connsiteY8" fmla="*/ 576550 h 834630"/>
                  <a:gd name="connsiteX9" fmla="*/ 575728 w 2635963"/>
                  <a:gd name="connsiteY9" fmla="*/ -309 h 834630"/>
                  <a:gd name="connsiteX10" fmla="*/ 576828 w 2635963"/>
                  <a:gd name="connsiteY10" fmla="*/ -309 h 83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5963" h="834630">
                    <a:moveTo>
                      <a:pt x="2635874" y="-309"/>
                    </a:moveTo>
                    <a:cubicBezTo>
                      <a:pt x="2636164" y="318026"/>
                      <a:pt x="2378334" y="576318"/>
                      <a:pt x="2059999" y="576608"/>
                    </a:cubicBezTo>
                    <a:cubicBezTo>
                      <a:pt x="2059652" y="576608"/>
                      <a:pt x="2059304" y="576608"/>
                      <a:pt x="2058957" y="576608"/>
                    </a:cubicBezTo>
                    <a:lnTo>
                      <a:pt x="339322" y="576608"/>
                    </a:lnTo>
                    <a:cubicBezTo>
                      <a:pt x="166779" y="576608"/>
                      <a:pt x="107374" y="712673"/>
                      <a:pt x="87803" y="787133"/>
                    </a:cubicBezTo>
                    <a:lnTo>
                      <a:pt x="87803" y="787133"/>
                    </a:lnTo>
                    <a:cubicBezTo>
                      <a:pt x="83588" y="802610"/>
                      <a:pt x="80548" y="818388"/>
                      <a:pt x="78713" y="834322"/>
                    </a:cubicBezTo>
                    <a:cubicBezTo>
                      <a:pt x="76860" y="831716"/>
                      <a:pt x="75123" y="829053"/>
                      <a:pt x="73386" y="826331"/>
                    </a:cubicBezTo>
                    <a:cubicBezTo>
                      <a:pt x="-437" y="712442"/>
                      <a:pt x="-89" y="576550"/>
                      <a:pt x="-89" y="576550"/>
                    </a:cubicBezTo>
                    <a:cubicBezTo>
                      <a:pt x="-379" y="258250"/>
                      <a:pt x="257428" y="-20"/>
                      <a:pt x="575728" y="-309"/>
                    </a:cubicBezTo>
                    <a:cubicBezTo>
                      <a:pt x="576093" y="-309"/>
                      <a:pt x="576463" y="-309"/>
                      <a:pt x="576828" y="-309"/>
                    </a:cubicBezTo>
                    <a:close/>
                  </a:path>
                </a:pathLst>
              </a:custGeom>
              <a:gradFill>
                <a:gsLst>
                  <a:gs pos="24000">
                    <a:schemeClr val="bg2">
                      <a:lumMod val="60000"/>
                      <a:lumOff val="40000"/>
                    </a:schemeClr>
                  </a:gs>
                  <a:gs pos="86000">
                    <a:schemeClr val="tx2">
                      <a:lumMod val="20000"/>
                      <a:lumOff val="80000"/>
                    </a:schemeClr>
                  </a:gs>
                </a:gsLst>
                <a:lin ang="2700000" scaled="1"/>
              </a:gra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5" name="Freeform: Shape 34">
                <a:extLst>
                  <a:ext uri="{FF2B5EF4-FFF2-40B4-BE49-F238E27FC236}">
                    <a16:creationId xmlns:a16="http://schemas.microsoft.com/office/drawing/2014/main" id="{7CEE5CD2-3022-4859-9AF2-DA63D20BF91D}"/>
                  </a:ext>
                </a:extLst>
              </p:cNvPr>
              <p:cNvSpPr/>
              <p:nvPr/>
            </p:nvSpPr>
            <p:spPr>
              <a:xfrm>
                <a:off x="4983747" y="2799746"/>
                <a:ext cx="2617377" cy="772677"/>
              </a:xfrm>
              <a:custGeom>
                <a:avLst/>
                <a:gdLst>
                  <a:gd name="connsiteX0" fmla="*/ 558243 w 2617377"/>
                  <a:gd name="connsiteY0" fmla="*/ -309 h 772677"/>
                  <a:gd name="connsiteX1" fmla="*/ 22666 w 2617377"/>
                  <a:gd name="connsiteY1" fmla="*/ 361683 h 772677"/>
                  <a:gd name="connsiteX2" fmla="*/ -89 w 2617377"/>
                  <a:gd name="connsiteY2" fmla="*/ 522587 h 772677"/>
                  <a:gd name="connsiteX3" fmla="*/ 73386 w 2617377"/>
                  <a:gd name="connsiteY3" fmla="*/ 772368 h 772677"/>
                  <a:gd name="connsiteX4" fmla="*/ 87804 w 2617377"/>
                  <a:gd name="connsiteY4" fmla="*/ 733170 h 772677"/>
                  <a:gd name="connsiteX5" fmla="*/ 87804 w 2617377"/>
                  <a:gd name="connsiteY5" fmla="*/ 733170 h 772677"/>
                  <a:gd name="connsiteX6" fmla="*/ 320736 w 2617377"/>
                  <a:gd name="connsiteY6" fmla="*/ 576840 h 772677"/>
                  <a:gd name="connsiteX7" fmla="*/ 2040371 w 2617377"/>
                  <a:gd name="connsiteY7" fmla="*/ 576840 h 772677"/>
                  <a:gd name="connsiteX8" fmla="*/ 2617289 w 2617377"/>
                  <a:gd name="connsiteY8" fmla="*/ 849 h 772677"/>
                  <a:gd name="connsiteX9" fmla="*/ 2617289 w 2617377"/>
                  <a:gd name="connsiteY9" fmla="*/ -78 h 77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7377" h="772677">
                    <a:moveTo>
                      <a:pt x="558243" y="-309"/>
                    </a:moveTo>
                    <a:cubicBezTo>
                      <a:pt x="322536" y="-373"/>
                      <a:pt x="110489" y="142947"/>
                      <a:pt x="22666" y="361683"/>
                    </a:cubicBezTo>
                    <a:cubicBezTo>
                      <a:pt x="7525" y="413972"/>
                      <a:pt x="-141" y="468149"/>
                      <a:pt x="-89" y="522587"/>
                    </a:cubicBezTo>
                    <a:cubicBezTo>
                      <a:pt x="-89" y="522587"/>
                      <a:pt x="-494" y="658479"/>
                      <a:pt x="73386" y="772368"/>
                    </a:cubicBezTo>
                    <a:cubicBezTo>
                      <a:pt x="77445" y="759040"/>
                      <a:pt x="82257" y="745954"/>
                      <a:pt x="87804" y="733170"/>
                    </a:cubicBezTo>
                    <a:lnTo>
                      <a:pt x="87804" y="733170"/>
                    </a:lnTo>
                    <a:cubicBezTo>
                      <a:pt x="119243" y="660969"/>
                      <a:pt x="184960" y="576840"/>
                      <a:pt x="320736" y="576840"/>
                    </a:cubicBezTo>
                    <a:lnTo>
                      <a:pt x="2040371" y="576840"/>
                    </a:lnTo>
                    <a:cubicBezTo>
                      <a:pt x="2358764" y="577094"/>
                      <a:pt x="2617057" y="319219"/>
                      <a:pt x="2617289" y="849"/>
                    </a:cubicBezTo>
                    <a:cubicBezTo>
                      <a:pt x="2617289" y="542"/>
                      <a:pt x="2617289" y="229"/>
                      <a:pt x="2617289" y="-78"/>
                    </a:cubicBezTo>
                    <a:close/>
                  </a:path>
                </a:pathLst>
              </a:custGeom>
              <a:solidFill>
                <a:srgbClr val="FFFFFF">
                  <a:alpha val="60000"/>
                </a:srgb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6" name="Freeform: Shape 35">
                <a:extLst>
                  <a:ext uri="{FF2B5EF4-FFF2-40B4-BE49-F238E27FC236}">
                    <a16:creationId xmlns:a16="http://schemas.microsoft.com/office/drawing/2014/main" id="{0DF186D3-184A-4477-B796-FBDAD4D9DA49}"/>
                  </a:ext>
                </a:extLst>
              </p:cNvPr>
              <p:cNvSpPr/>
              <p:nvPr/>
            </p:nvSpPr>
            <p:spPr>
              <a:xfrm>
                <a:off x="4983863" y="2745609"/>
                <a:ext cx="2635848" cy="834746"/>
              </a:xfrm>
              <a:custGeom>
                <a:avLst/>
                <a:gdLst>
                  <a:gd name="connsiteX0" fmla="*/ 2635758 w 2635848"/>
                  <a:gd name="connsiteY0" fmla="*/ -309 h 834746"/>
                  <a:gd name="connsiteX1" fmla="*/ 2059999 w 2635848"/>
                  <a:gd name="connsiteY1" fmla="*/ 576724 h 834746"/>
                  <a:gd name="connsiteX2" fmla="*/ 2059015 w 2635848"/>
                  <a:gd name="connsiteY2" fmla="*/ 576724 h 834746"/>
                  <a:gd name="connsiteX3" fmla="*/ 339380 w 2635848"/>
                  <a:gd name="connsiteY3" fmla="*/ 576724 h 834746"/>
                  <a:gd name="connsiteX4" fmla="*/ 87803 w 2635848"/>
                  <a:gd name="connsiteY4" fmla="*/ 787249 h 834746"/>
                  <a:gd name="connsiteX5" fmla="*/ 87803 w 2635848"/>
                  <a:gd name="connsiteY5" fmla="*/ 787249 h 834746"/>
                  <a:gd name="connsiteX6" fmla="*/ 78713 w 2635848"/>
                  <a:gd name="connsiteY6" fmla="*/ 834438 h 834746"/>
                  <a:gd name="connsiteX7" fmla="*/ 73386 w 2635848"/>
                  <a:gd name="connsiteY7" fmla="*/ 826447 h 834746"/>
                  <a:gd name="connsiteX8" fmla="*/ -89 w 2635848"/>
                  <a:gd name="connsiteY8" fmla="*/ 576666 h 834746"/>
                  <a:gd name="connsiteX9" fmla="*/ 575612 w 2635848"/>
                  <a:gd name="connsiteY9" fmla="*/ -309 h 834746"/>
                  <a:gd name="connsiteX10" fmla="*/ 576770 w 2635848"/>
                  <a:gd name="connsiteY10" fmla="*/ -309 h 83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5848" h="834746">
                    <a:moveTo>
                      <a:pt x="2635758" y="-309"/>
                    </a:moveTo>
                    <a:cubicBezTo>
                      <a:pt x="2636106" y="318026"/>
                      <a:pt x="2378334" y="576371"/>
                      <a:pt x="2059999" y="576724"/>
                    </a:cubicBezTo>
                    <a:cubicBezTo>
                      <a:pt x="2059652" y="576724"/>
                      <a:pt x="2059363" y="576724"/>
                      <a:pt x="2059015" y="576724"/>
                    </a:cubicBezTo>
                    <a:lnTo>
                      <a:pt x="339380" y="576724"/>
                    </a:lnTo>
                    <a:cubicBezTo>
                      <a:pt x="166837" y="576724"/>
                      <a:pt x="107432" y="712789"/>
                      <a:pt x="87803" y="787249"/>
                    </a:cubicBezTo>
                    <a:lnTo>
                      <a:pt x="87803" y="787249"/>
                    </a:lnTo>
                    <a:cubicBezTo>
                      <a:pt x="83588" y="802725"/>
                      <a:pt x="80549" y="818503"/>
                      <a:pt x="78713" y="834438"/>
                    </a:cubicBezTo>
                    <a:cubicBezTo>
                      <a:pt x="76860" y="831832"/>
                      <a:pt x="75123" y="829169"/>
                      <a:pt x="73386" y="826447"/>
                    </a:cubicBezTo>
                    <a:cubicBezTo>
                      <a:pt x="-494" y="712558"/>
                      <a:pt x="-89" y="576666"/>
                      <a:pt x="-89" y="576666"/>
                    </a:cubicBezTo>
                    <a:cubicBezTo>
                      <a:pt x="-442" y="258366"/>
                      <a:pt x="257312" y="44"/>
                      <a:pt x="575612" y="-309"/>
                    </a:cubicBezTo>
                    <a:cubicBezTo>
                      <a:pt x="576000" y="-309"/>
                      <a:pt x="576382" y="-309"/>
                      <a:pt x="576770" y="-309"/>
                    </a:cubicBezTo>
                    <a:close/>
                  </a:path>
                </a:pathLst>
              </a:custGeom>
              <a:gradFill>
                <a:gsLst>
                  <a:gs pos="0">
                    <a:schemeClr val="tx2"/>
                  </a:gs>
                  <a:gs pos="25000">
                    <a:schemeClr val="bg2"/>
                  </a:gs>
                </a:gsLst>
                <a:lin ang="2700000" scaled="1"/>
              </a:gra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7" name="Freeform: Shape 36">
                <a:extLst>
                  <a:ext uri="{FF2B5EF4-FFF2-40B4-BE49-F238E27FC236}">
                    <a16:creationId xmlns:a16="http://schemas.microsoft.com/office/drawing/2014/main" id="{36B2344E-BEFE-470A-845D-44D4694EFF67}"/>
                  </a:ext>
                </a:extLst>
              </p:cNvPr>
              <p:cNvSpPr/>
              <p:nvPr/>
            </p:nvSpPr>
            <p:spPr>
              <a:xfrm>
                <a:off x="8790625" y="2799746"/>
                <a:ext cx="2617261" cy="772677"/>
              </a:xfrm>
              <a:custGeom>
                <a:avLst/>
                <a:gdLst>
                  <a:gd name="connsiteX0" fmla="*/ 558243 w 2617261"/>
                  <a:gd name="connsiteY0" fmla="*/ -309 h 772677"/>
                  <a:gd name="connsiteX1" fmla="*/ 22666 w 2617261"/>
                  <a:gd name="connsiteY1" fmla="*/ 361683 h 772677"/>
                  <a:gd name="connsiteX2" fmla="*/ -89 w 2617261"/>
                  <a:gd name="connsiteY2" fmla="*/ 522587 h 772677"/>
                  <a:gd name="connsiteX3" fmla="*/ 73387 w 2617261"/>
                  <a:gd name="connsiteY3" fmla="*/ 772368 h 772677"/>
                  <a:gd name="connsiteX4" fmla="*/ 87688 w 2617261"/>
                  <a:gd name="connsiteY4" fmla="*/ 732996 h 772677"/>
                  <a:gd name="connsiteX5" fmla="*/ 87688 w 2617261"/>
                  <a:gd name="connsiteY5" fmla="*/ 732996 h 772677"/>
                  <a:gd name="connsiteX6" fmla="*/ 320620 w 2617261"/>
                  <a:gd name="connsiteY6" fmla="*/ 576666 h 772677"/>
                  <a:gd name="connsiteX7" fmla="*/ 2040255 w 2617261"/>
                  <a:gd name="connsiteY7" fmla="*/ 576666 h 772677"/>
                  <a:gd name="connsiteX8" fmla="*/ 2617173 w 2617261"/>
                  <a:gd name="connsiteY8" fmla="*/ 675 h 772677"/>
                  <a:gd name="connsiteX9" fmla="*/ 2617173 w 2617261"/>
                  <a:gd name="connsiteY9" fmla="*/ -251 h 77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7261" h="772677">
                    <a:moveTo>
                      <a:pt x="558243" y="-309"/>
                    </a:moveTo>
                    <a:cubicBezTo>
                      <a:pt x="322531" y="-373"/>
                      <a:pt x="110500" y="142947"/>
                      <a:pt x="22666" y="361683"/>
                    </a:cubicBezTo>
                    <a:cubicBezTo>
                      <a:pt x="7496" y="413972"/>
                      <a:pt x="-147" y="468149"/>
                      <a:pt x="-89" y="522587"/>
                    </a:cubicBezTo>
                    <a:cubicBezTo>
                      <a:pt x="-89" y="522587"/>
                      <a:pt x="-494" y="658479"/>
                      <a:pt x="73387" y="772368"/>
                    </a:cubicBezTo>
                    <a:cubicBezTo>
                      <a:pt x="77381" y="758982"/>
                      <a:pt x="82188" y="745839"/>
                      <a:pt x="87688" y="732996"/>
                    </a:cubicBezTo>
                    <a:lnTo>
                      <a:pt x="87688" y="732996"/>
                    </a:lnTo>
                    <a:cubicBezTo>
                      <a:pt x="119128" y="660795"/>
                      <a:pt x="184844" y="576666"/>
                      <a:pt x="320620" y="576666"/>
                    </a:cubicBezTo>
                    <a:lnTo>
                      <a:pt x="2040255" y="576666"/>
                    </a:lnTo>
                    <a:cubicBezTo>
                      <a:pt x="2358648" y="576921"/>
                      <a:pt x="2616941" y="319045"/>
                      <a:pt x="2617173" y="675"/>
                    </a:cubicBezTo>
                    <a:cubicBezTo>
                      <a:pt x="2617173" y="368"/>
                      <a:pt x="2617173" y="55"/>
                      <a:pt x="2617173" y="-251"/>
                    </a:cubicBezTo>
                    <a:close/>
                  </a:path>
                </a:pathLst>
              </a:custGeom>
              <a:solidFill>
                <a:srgbClr val="FFFFFF">
                  <a:alpha val="60000"/>
                </a:srgb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8" name="Freeform: Shape 37">
                <a:extLst>
                  <a:ext uri="{FF2B5EF4-FFF2-40B4-BE49-F238E27FC236}">
                    <a16:creationId xmlns:a16="http://schemas.microsoft.com/office/drawing/2014/main" id="{EBA43C98-FD20-45A7-99D8-2EA561DD27C9}"/>
                  </a:ext>
                </a:extLst>
              </p:cNvPr>
              <p:cNvSpPr/>
              <p:nvPr/>
            </p:nvSpPr>
            <p:spPr>
              <a:xfrm>
                <a:off x="8790567" y="2745609"/>
                <a:ext cx="2636021" cy="834630"/>
              </a:xfrm>
              <a:custGeom>
                <a:avLst/>
                <a:gdLst>
                  <a:gd name="connsiteX0" fmla="*/ 2635932 w 2636021"/>
                  <a:gd name="connsiteY0" fmla="*/ -309 h 834630"/>
                  <a:gd name="connsiteX1" fmla="*/ 2060057 w 2636021"/>
                  <a:gd name="connsiteY1" fmla="*/ 576608 h 834630"/>
                  <a:gd name="connsiteX2" fmla="*/ 2059015 w 2636021"/>
                  <a:gd name="connsiteY2" fmla="*/ 576608 h 834630"/>
                  <a:gd name="connsiteX3" fmla="*/ 339380 w 2636021"/>
                  <a:gd name="connsiteY3" fmla="*/ 576608 h 834630"/>
                  <a:gd name="connsiteX4" fmla="*/ 87804 w 2636021"/>
                  <a:gd name="connsiteY4" fmla="*/ 787133 h 834630"/>
                  <a:gd name="connsiteX5" fmla="*/ 87804 w 2636021"/>
                  <a:gd name="connsiteY5" fmla="*/ 787133 h 834630"/>
                  <a:gd name="connsiteX6" fmla="*/ 78713 w 2636021"/>
                  <a:gd name="connsiteY6" fmla="*/ 834322 h 834630"/>
                  <a:gd name="connsiteX7" fmla="*/ 73387 w 2636021"/>
                  <a:gd name="connsiteY7" fmla="*/ 826331 h 834630"/>
                  <a:gd name="connsiteX8" fmla="*/ -89 w 2636021"/>
                  <a:gd name="connsiteY8" fmla="*/ 576550 h 834630"/>
                  <a:gd name="connsiteX9" fmla="*/ 575729 w 2636021"/>
                  <a:gd name="connsiteY9" fmla="*/ -309 h 834630"/>
                  <a:gd name="connsiteX10" fmla="*/ 576886 w 2636021"/>
                  <a:gd name="connsiteY10" fmla="*/ -309 h 83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6021" h="834630">
                    <a:moveTo>
                      <a:pt x="2635932" y="-309"/>
                    </a:moveTo>
                    <a:cubicBezTo>
                      <a:pt x="2636222" y="318026"/>
                      <a:pt x="2378392" y="576318"/>
                      <a:pt x="2060057" y="576608"/>
                    </a:cubicBezTo>
                    <a:cubicBezTo>
                      <a:pt x="2059710" y="576608"/>
                      <a:pt x="2059362" y="576608"/>
                      <a:pt x="2059015" y="576608"/>
                    </a:cubicBezTo>
                    <a:lnTo>
                      <a:pt x="339380" y="576608"/>
                    </a:lnTo>
                    <a:cubicBezTo>
                      <a:pt x="166837" y="576608"/>
                      <a:pt x="107432" y="712673"/>
                      <a:pt x="87804" y="787133"/>
                    </a:cubicBezTo>
                    <a:lnTo>
                      <a:pt x="87804" y="787133"/>
                    </a:lnTo>
                    <a:cubicBezTo>
                      <a:pt x="83577" y="802610"/>
                      <a:pt x="80566" y="818388"/>
                      <a:pt x="78713" y="834322"/>
                    </a:cubicBezTo>
                    <a:cubicBezTo>
                      <a:pt x="76860" y="831716"/>
                      <a:pt x="75123" y="829053"/>
                      <a:pt x="73387" y="826331"/>
                    </a:cubicBezTo>
                    <a:cubicBezTo>
                      <a:pt x="-494" y="712442"/>
                      <a:pt x="-89" y="576550"/>
                      <a:pt x="-89" y="576550"/>
                    </a:cubicBezTo>
                    <a:cubicBezTo>
                      <a:pt x="-378" y="258250"/>
                      <a:pt x="257451" y="-20"/>
                      <a:pt x="575729" y="-309"/>
                    </a:cubicBezTo>
                    <a:cubicBezTo>
                      <a:pt x="576133" y="-309"/>
                      <a:pt x="576481" y="-309"/>
                      <a:pt x="576886" y="-309"/>
                    </a:cubicBezTo>
                    <a:close/>
                  </a:path>
                </a:pathLst>
              </a:custGeom>
              <a:gradFill>
                <a:gsLst>
                  <a:gs pos="0">
                    <a:schemeClr val="tx2"/>
                  </a:gs>
                  <a:gs pos="100000">
                    <a:schemeClr val="bg2">
                      <a:lumMod val="50000"/>
                    </a:schemeClr>
                  </a:gs>
                </a:gsLst>
                <a:lin ang="2700000" scaled="1"/>
              </a:gra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grpSp>
        <p:sp>
          <p:nvSpPr>
            <p:cNvPr id="49" name="TextBox 48">
              <a:extLst>
                <a:ext uri="{FF2B5EF4-FFF2-40B4-BE49-F238E27FC236}">
                  <a16:creationId xmlns:a16="http://schemas.microsoft.com/office/drawing/2014/main" id="{4AD1CFED-6C87-486F-A78E-0709B4C5CF67}"/>
                </a:ext>
              </a:extLst>
            </p:cNvPr>
            <p:cNvSpPr txBox="1"/>
            <p:nvPr/>
          </p:nvSpPr>
          <p:spPr bwMode="auto">
            <a:xfrm>
              <a:off x="841650" y="3201060"/>
              <a:ext cx="3050714" cy="404874"/>
            </a:xfrm>
            <a:prstGeom prst="rect">
              <a:avLst/>
            </a:prstGeom>
            <a:noFill/>
            <a:ln>
              <a:noFill/>
            </a:ln>
            <a:effectLst/>
          </p:spPr>
          <p:txBody>
            <a:bodyPr wrap="square">
              <a:spAutoFit/>
            </a:bodyPr>
            <a:lstStyle/>
            <a:p>
              <a:pPr algn="ctr" defTabSz="913578">
                <a:spcBef>
                  <a:spcPts val="0"/>
                </a:spcBef>
                <a:buClr>
                  <a:srgbClr val="72183E"/>
                </a:buClr>
                <a:defRPr/>
              </a:pPr>
              <a:r>
                <a:rPr lang="ja-JP" altLang="en-US" sz="2000" b="1" cap="small" dirty="0" smtClean="0">
                  <a:solidFill>
                    <a:schemeClr val="bg1"/>
                  </a:solidFill>
                  <a:latin typeface="游ゴシック" panose="020B0400000000000000" pitchFamily="50" charset="-128"/>
                  <a:ea typeface="游ゴシック" panose="020B0400000000000000" pitchFamily="50" charset="-128"/>
                </a:rPr>
                <a:t>検知＆防止</a:t>
              </a:r>
              <a:endParaRPr lang="en-US" sz="2000" b="1" cap="small" dirty="0">
                <a:solidFill>
                  <a:schemeClr val="bg1"/>
                </a:solidFill>
                <a:latin typeface="游ゴシック" panose="020B0400000000000000" pitchFamily="50" charset="-128"/>
                <a:ea typeface="游ゴシック" panose="020B0400000000000000" pitchFamily="50" charset="-128"/>
              </a:endParaRPr>
            </a:p>
          </p:txBody>
        </p:sp>
        <p:sp>
          <p:nvSpPr>
            <p:cNvPr id="50" name="TextBox 49">
              <a:extLst>
                <a:ext uri="{FF2B5EF4-FFF2-40B4-BE49-F238E27FC236}">
                  <a16:creationId xmlns:a16="http://schemas.microsoft.com/office/drawing/2014/main" id="{CAED0D20-11C4-458B-B8BA-F7769EE5AFD8}"/>
                </a:ext>
              </a:extLst>
            </p:cNvPr>
            <p:cNvSpPr txBox="1"/>
            <p:nvPr/>
          </p:nvSpPr>
          <p:spPr bwMode="auto">
            <a:xfrm>
              <a:off x="4652437" y="3218418"/>
              <a:ext cx="3050714" cy="373729"/>
            </a:xfrm>
            <a:prstGeom prst="rect">
              <a:avLst/>
            </a:prstGeom>
            <a:noFill/>
            <a:ln>
              <a:noFill/>
            </a:ln>
            <a:effectLst/>
          </p:spPr>
          <p:txBody>
            <a:bodyPr wrap="square">
              <a:spAutoFit/>
            </a:bodyPr>
            <a:lstStyle/>
            <a:p>
              <a:pPr algn="ctr" defTabSz="913578">
                <a:spcBef>
                  <a:spcPts val="0"/>
                </a:spcBef>
                <a:buClr>
                  <a:srgbClr val="72183E"/>
                </a:buClr>
                <a:defRPr/>
              </a:pPr>
              <a:r>
                <a:rPr lang="ja-JP" altLang="en-US" sz="1800" b="1" cap="small" dirty="0">
                  <a:solidFill>
                    <a:schemeClr val="bg1"/>
                  </a:solidFill>
                  <a:latin typeface="游ゴシック" panose="020B0400000000000000" pitchFamily="50" charset="-128"/>
                  <a:ea typeface="游ゴシック" panose="020B0400000000000000" pitchFamily="50" charset="-128"/>
                </a:rPr>
                <a:t>封じ込め</a:t>
              </a:r>
            </a:p>
          </p:txBody>
        </p:sp>
        <p:sp>
          <p:nvSpPr>
            <p:cNvPr id="51" name="TextBox 50">
              <a:extLst>
                <a:ext uri="{FF2B5EF4-FFF2-40B4-BE49-F238E27FC236}">
                  <a16:creationId xmlns:a16="http://schemas.microsoft.com/office/drawing/2014/main" id="{3E0B2CCD-701E-4377-8F14-F3487DDD62B0}"/>
                </a:ext>
              </a:extLst>
            </p:cNvPr>
            <p:cNvSpPr txBox="1"/>
            <p:nvPr/>
          </p:nvSpPr>
          <p:spPr bwMode="auto">
            <a:xfrm>
              <a:off x="8463224" y="3235776"/>
              <a:ext cx="3050714" cy="373729"/>
            </a:xfrm>
            <a:prstGeom prst="rect">
              <a:avLst/>
            </a:prstGeom>
            <a:noFill/>
            <a:ln>
              <a:noFill/>
            </a:ln>
            <a:effectLst/>
          </p:spPr>
          <p:txBody>
            <a:bodyPr wrap="square">
              <a:spAutoFit/>
            </a:bodyPr>
            <a:lstStyle/>
            <a:p>
              <a:pPr algn="ctr" defTabSz="913578">
                <a:spcBef>
                  <a:spcPts val="0"/>
                </a:spcBef>
                <a:buClr>
                  <a:srgbClr val="72183E"/>
                </a:buClr>
                <a:defRPr/>
              </a:pPr>
              <a:r>
                <a:rPr lang="ja-JP" altLang="en-US" sz="1800" b="1" cap="small" dirty="0" smtClean="0">
                  <a:solidFill>
                    <a:schemeClr val="bg1"/>
                  </a:solidFill>
                  <a:latin typeface="游ゴシック" panose="020B0400000000000000" pitchFamily="50" charset="-128"/>
                  <a:ea typeface="游ゴシック" panose="020B0400000000000000" pitchFamily="50" charset="-128"/>
                </a:rPr>
                <a:t>可視化と分析</a:t>
              </a:r>
              <a:endParaRPr lang="ja-JP" altLang="en-US" sz="1800" b="1" cap="small" dirty="0">
                <a:solidFill>
                  <a:schemeClr val="bg1"/>
                </a:solidFill>
                <a:latin typeface="游ゴシック" panose="020B0400000000000000" pitchFamily="50" charset="-128"/>
                <a:ea typeface="游ゴシック" panose="020B0400000000000000" pitchFamily="50" charset="-128"/>
              </a:endParaRPr>
            </a:p>
          </p:txBody>
        </p:sp>
        <p:sp>
          <p:nvSpPr>
            <p:cNvPr id="40" name="TextBox 39">
              <a:extLst>
                <a:ext uri="{FF2B5EF4-FFF2-40B4-BE49-F238E27FC236}">
                  <a16:creationId xmlns:a16="http://schemas.microsoft.com/office/drawing/2014/main" id="{9CB95EBD-884A-41EA-90C8-22CD7ECDC73C}"/>
                </a:ext>
              </a:extLst>
            </p:cNvPr>
            <p:cNvSpPr txBox="1"/>
            <p:nvPr/>
          </p:nvSpPr>
          <p:spPr bwMode="auto">
            <a:xfrm>
              <a:off x="1254749" y="4261270"/>
              <a:ext cx="2235597" cy="716240"/>
            </a:xfrm>
            <a:prstGeom prst="rect">
              <a:avLst/>
            </a:prstGeom>
            <a:noFill/>
            <a:ln>
              <a:noFill/>
            </a:ln>
            <a:effectLst/>
          </p:spPr>
          <p:txBody>
            <a:bodyPr vert="horz" wrap="square" lIns="91368" tIns="45684" rIns="91368" bIns="45684" numCol="1" rtlCol="0" anchor="ctr" anchorCtr="0" compatLnSpc="1">
              <a:prstTxWarp prst="textNoShape">
                <a:avLst/>
              </a:prstTxWarp>
              <a:spAutoFit/>
            </a:bodyPr>
            <a:lstStyle/>
            <a:p>
              <a:pPr algn="ctr">
                <a:spcBef>
                  <a:spcPts val="0"/>
                </a:spcBef>
                <a:buClr>
                  <a:srgbClr val="72183E"/>
                </a:buClr>
              </a:pPr>
              <a:r>
                <a:rPr lang="ja-JP" altLang="en-US" sz="2000" dirty="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脅威の侵入を最大限に阻</a:t>
              </a:r>
              <a:r>
                <a:rPr lang="ja-JP" altLang="en-US" sz="2000" dirty="0" smtClean="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止</a:t>
              </a:r>
              <a:endParaRPr lang="en-US" altLang="ja-JP" sz="2000" dirty="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endParaRPr>
            </a:p>
          </p:txBody>
        </p:sp>
        <p:sp>
          <p:nvSpPr>
            <p:cNvPr id="41" name="TextBox 40">
              <a:extLst>
                <a:ext uri="{FF2B5EF4-FFF2-40B4-BE49-F238E27FC236}">
                  <a16:creationId xmlns:a16="http://schemas.microsoft.com/office/drawing/2014/main" id="{4A9B70C3-198C-4097-8AE4-8F70649C6308}"/>
                </a:ext>
              </a:extLst>
            </p:cNvPr>
            <p:cNvSpPr txBox="1"/>
            <p:nvPr/>
          </p:nvSpPr>
          <p:spPr bwMode="auto">
            <a:xfrm>
              <a:off x="4945990" y="4259478"/>
              <a:ext cx="2440870" cy="716240"/>
            </a:xfrm>
            <a:prstGeom prst="rect">
              <a:avLst/>
            </a:prstGeom>
            <a:noFill/>
            <a:ln>
              <a:noFill/>
            </a:ln>
            <a:effectLst/>
          </p:spPr>
          <p:txBody>
            <a:bodyPr vert="horz" wrap="square" lIns="91368" tIns="45684" rIns="91368" bIns="45684" numCol="1" rtlCol="0" anchor="ctr" anchorCtr="0" compatLnSpc="1">
              <a:prstTxWarp prst="textNoShape">
                <a:avLst/>
              </a:prstTxWarp>
              <a:spAutoFit/>
            </a:bodyPr>
            <a:lstStyle/>
            <a:p>
              <a:pPr algn="ctr" defTabSz="913578">
                <a:spcBef>
                  <a:spcPts val="0"/>
                </a:spcBef>
                <a:buClr>
                  <a:srgbClr val="72183E"/>
                </a:buClr>
                <a:defRPr/>
              </a:pPr>
              <a:r>
                <a:rPr lang="ja-JP" altLang="en-US" sz="2000" kern="0" spc="-70" dirty="0" smtClean="0">
                  <a:latin typeface="游ゴシック" panose="020B0400000000000000" pitchFamily="50" charset="-128"/>
                  <a:ea typeface="游ゴシック" panose="020B0400000000000000" pitchFamily="50" charset="-128"/>
                </a:rPr>
                <a:t>感</a:t>
              </a:r>
              <a:r>
                <a:rPr lang="ja-JP" altLang="en-US" sz="2000" kern="0" spc="-70" dirty="0">
                  <a:latin typeface="游ゴシック" panose="020B0400000000000000" pitchFamily="50" charset="-128"/>
                  <a:ea typeface="游ゴシック" panose="020B0400000000000000" pitchFamily="50" charset="-128"/>
                </a:rPr>
                <a:t>染した脅</a:t>
              </a:r>
              <a:r>
                <a:rPr lang="ja-JP" altLang="en-US" sz="2000" kern="0" spc="-70" dirty="0" smtClean="0">
                  <a:latin typeface="游ゴシック" panose="020B0400000000000000" pitchFamily="50" charset="-128"/>
                  <a:ea typeface="游ゴシック" panose="020B0400000000000000" pitchFamily="50" charset="-128"/>
                </a:rPr>
                <a:t>威による影響を最小限に抑制</a:t>
              </a:r>
              <a:endParaRPr lang="ja-JP" altLang="en-US" sz="2000" kern="0" spc="-70" dirty="0">
                <a:latin typeface="游ゴシック" panose="020B0400000000000000" pitchFamily="50" charset="-128"/>
                <a:ea typeface="游ゴシック" panose="020B0400000000000000" pitchFamily="50" charset="-128"/>
              </a:endParaRPr>
            </a:p>
          </p:txBody>
        </p:sp>
        <p:sp>
          <p:nvSpPr>
            <p:cNvPr id="56" name="TextBox 55">
              <a:extLst>
                <a:ext uri="{FF2B5EF4-FFF2-40B4-BE49-F238E27FC236}">
                  <a16:creationId xmlns:a16="http://schemas.microsoft.com/office/drawing/2014/main" id="{2D4C701C-56EF-4C2E-A611-DE717F70CF05}"/>
                </a:ext>
              </a:extLst>
            </p:cNvPr>
            <p:cNvSpPr txBox="1"/>
            <p:nvPr/>
          </p:nvSpPr>
          <p:spPr bwMode="auto">
            <a:xfrm>
              <a:off x="8821117" y="4290078"/>
              <a:ext cx="2259940" cy="716240"/>
            </a:xfrm>
            <a:prstGeom prst="rect">
              <a:avLst/>
            </a:prstGeom>
            <a:noFill/>
            <a:ln>
              <a:noFill/>
            </a:ln>
            <a:effectLst/>
          </p:spPr>
          <p:txBody>
            <a:bodyPr vert="horz" wrap="square" lIns="91368" tIns="45684" rIns="91368" bIns="45684" numCol="1" rtlCol="0" anchor="ctr" anchorCtr="0" compatLnSpc="1">
              <a:prstTxWarp prst="textNoShape">
                <a:avLst/>
              </a:prstTxWarp>
              <a:spAutoFit/>
            </a:bodyPr>
            <a:lstStyle/>
            <a:p>
              <a:pPr algn="ctr">
                <a:spcBef>
                  <a:spcPts val="0"/>
                </a:spcBef>
                <a:buClr>
                  <a:srgbClr val="72183E"/>
                </a:buClr>
              </a:pPr>
              <a:r>
                <a:rPr lang="ja-JP" altLang="en-US" sz="2000" dirty="0" smtClean="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適切な事</a:t>
              </a:r>
              <a:r>
                <a:rPr lang="ja-JP" altLang="en-US" sz="2000" dirty="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後対</a:t>
              </a:r>
              <a:r>
                <a:rPr lang="ja-JP" altLang="en-US" sz="2000" dirty="0" smtClean="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応のための事象把握</a:t>
              </a:r>
              <a:endParaRPr lang="en-US" altLang="ja-JP" sz="2000" dirty="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endParaRPr>
            </a:p>
          </p:txBody>
        </p:sp>
      </p:grpSp>
      <p:pic>
        <p:nvPicPr>
          <p:cNvPr id="39" name="Picture 38">
            <a:extLst>
              <a:ext uri="{FF2B5EF4-FFF2-40B4-BE49-F238E27FC236}">
                <a16:creationId xmlns:a16="http://schemas.microsoft.com/office/drawing/2014/main" id="{13DADDD5-8DF5-4442-ADE9-7EC44FEB80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48381" y="356507"/>
            <a:ext cx="2292063" cy="992234"/>
          </a:xfrm>
          <a:prstGeom prst="rect">
            <a:avLst/>
          </a:prstGeom>
        </p:spPr>
      </p:pic>
      <p:sp>
        <p:nvSpPr>
          <p:cNvPr id="2" name="Footer Placeholder 1" hidden="1"/>
          <p:cNvSpPr>
            <a:spLocks noGrp="1"/>
          </p:cNvSpPr>
          <p:nvPr>
            <p:ph type="ftr" sz="quarter" idx="11"/>
          </p:nvPr>
        </p:nvSpPr>
        <p:spPr/>
        <p:txBody>
          <a:bodyPr/>
          <a:lstStyle/>
          <a:p>
            <a:endParaRPr lang="en-US"/>
          </a:p>
        </p:txBody>
      </p:sp>
      <p:sp>
        <p:nvSpPr>
          <p:cNvPr id="3" name="Date Placeholder 2" hidden="1"/>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361560093"/>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 name="Title 3"/>
          <p:cNvSpPr txBox="1">
            <a:spLocks/>
          </p:cNvSpPr>
          <p:nvPr/>
        </p:nvSpPr>
        <p:spPr bwMode="auto">
          <a:xfrm>
            <a:off x="659023" y="1747215"/>
            <a:ext cx="10964584" cy="70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algn="l" rtl="0" eaLnBrk="1" fontAlgn="base" hangingPunct="1">
              <a:lnSpc>
                <a:spcPct val="85000"/>
              </a:lnSpc>
              <a:spcBef>
                <a:spcPct val="0"/>
              </a:spcBef>
              <a:spcAft>
                <a:spcPct val="0"/>
              </a:spcAft>
              <a:defRPr sz="3400" b="0">
                <a:solidFill>
                  <a:schemeClr val="bg2"/>
                </a:solidFill>
                <a:latin typeface="Arial" panose="020B0604020202020204" pitchFamily="34" charset="0"/>
                <a:ea typeface="+mj-ea"/>
                <a:cs typeface="Arial" panose="020B0604020202020204" pitchFamily="34" charset="0"/>
              </a:defRPr>
            </a:lvl1pPr>
            <a:lvl2pPr algn="l" rtl="0" eaLnBrk="1" fontAlgn="base" hangingPunct="1">
              <a:lnSpc>
                <a:spcPct val="85000"/>
              </a:lnSpc>
              <a:spcBef>
                <a:spcPct val="0"/>
              </a:spcBef>
              <a:spcAft>
                <a:spcPct val="0"/>
              </a:spcAft>
              <a:defRPr sz="3700" b="1">
                <a:solidFill>
                  <a:srgbClr val="4E4E4E"/>
                </a:solidFill>
                <a:latin typeface="Helvetica" pitchFamily="34" charset="0"/>
              </a:defRPr>
            </a:lvl2pPr>
            <a:lvl3pPr algn="l" rtl="0" eaLnBrk="1" fontAlgn="base" hangingPunct="1">
              <a:lnSpc>
                <a:spcPct val="85000"/>
              </a:lnSpc>
              <a:spcBef>
                <a:spcPct val="0"/>
              </a:spcBef>
              <a:spcAft>
                <a:spcPct val="0"/>
              </a:spcAft>
              <a:defRPr sz="3700" b="1">
                <a:solidFill>
                  <a:srgbClr val="4E4E4E"/>
                </a:solidFill>
                <a:latin typeface="Helvetica" pitchFamily="34" charset="0"/>
              </a:defRPr>
            </a:lvl3pPr>
            <a:lvl4pPr algn="l" rtl="0" eaLnBrk="1" fontAlgn="base" hangingPunct="1">
              <a:lnSpc>
                <a:spcPct val="85000"/>
              </a:lnSpc>
              <a:spcBef>
                <a:spcPct val="0"/>
              </a:spcBef>
              <a:spcAft>
                <a:spcPct val="0"/>
              </a:spcAft>
              <a:defRPr sz="3700" b="1">
                <a:solidFill>
                  <a:srgbClr val="4E4E4E"/>
                </a:solidFill>
                <a:latin typeface="Helvetica" pitchFamily="34" charset="0"/>
              </a:defRPr>
            </a:lvl4pPr>
            <a:lvl5pPr algn="l" rtl="0" eaLnBrk="1" fontAlgn="base" hangingPunct="1">
              <a:lnSpc>
                <a:spcPct val="85000"/>
              </a:lnSpc>
              <a:spcBef>
                <a:spcPct val="0"/>
              </a:spcBef>
              <a:spcAft>
                <a:spcPct val="0"/>
              </a:spcAft>
              <a:defRPr sz="3700" b="1">
                <a:solidFill>
                  <a:srgbClr val="4E4E4E"/>
                </a:solidFill>
                <a:latin typeface="Helvetica" pitchFamily="34" charset="0"/>
              </a:defRPr>
            </a:lvl5pPr>
            <a:lvl6pPr marL="609493" algn="l" rtl="0" eaLnBrk="1" fontAlgn="base" hangingPunct="1">
              <a:lnSpc>
                <a:spcPct val="85000"/>
              </a:lnSpc>
              <a:spcBef>
                <a:spcPct val="0"/>
              </a:spcBef>
              <a:spcAft>
                <a:spcPct val="0"/>
              </a:spcAft>
              <a:defRPr sz="3700" b="1">
                <a:solidFill>
                  <a:srgbClr val="4E4E4E"/>
                </a:solidFill>
                <a:latin typeface="Helvetica" pitchFamily="34" charset="0"/>
              </a:defRPr>
            </a:lvl6pPr>
            <a:lvl7pPr marL="1218987" algn="l" rtl="0" eaLnBrk="1" fontAlgn="base" hangingPunct="1">
              <a:lnSpc>
                <a:spcPct val="85000"/>
              </a:lnSpc>
              <a:spcBef>
                <a:spcPct val="0"/>
              </a:spcBef>
              <a:spcAft>
                <a:spcPct val="0"/>
              </a:spcAft>
              <a:defRPr sz="3700" b="1">
                <a:solidFill>
                  <a:srgbClr val="4E4E4E"/>
                </a:solidFill>
                <a:latin typeface="Helvetica" pitchFamily="34" charset="0"/>
              </a:defRPr>
            </a:lvl7pPr>
            <a:lvl8pPr marL="1828480" algn="l" rtl="0" eaLnBrk="1" fontAlgn="base" hangingPunct="1">
              <a:lnSpc>
                <a:spcPct val="85000"/>
              </a:lnSpc>
              <a:spcBef>
                <a:spcPct val="0"/>
              </a:spcBef>
              <a:spcAft>
                <a:spcPct val="0"/>
              </a:spcAft>
              <a:defRPr sz="3700" b="1">
                <a:solidFill>
                  <a:srgbClr val="4E4E4E"/>
                </a:solidFill>
                <a:latin typeface="Helvetica" pitchFamily="34" charset="0"/>
              </a:defRPr>
            </a:lvl8pPr>
            <a:lvl9pPr marL="2437973" algn="l" rtl="0" eaLnBrk="1" fontAlgn="base" hangingPunct="1">
              <a:lnSpc>
                <a:spcPct val="85000"/>
              </a:lnSpc>
              <a:spcBef>
                <a:spcPct val="0"/>
              </a:spcBef>
              <a:spcAft>
                <a:spcPct val="0"/>
              </a:spcAft>
              <a:defRPr sz="3700" b="1">
                <a:solidFill>
                  <a:srgbClr val="4E4E4E"/>
                </a:solidFill>
                <a:latin typeface="Helvetica" pitchFamily="34" charset="0"/>
              </a:defRPr>
            </a:lvl9pPr>
          </a:lstStyle>
          <a:p>
            <a:pPr algn="ctr">
              <a:spcBef>
                <a:spcPts val="0"/>
              </a:spcBef>
              <a:buClr>
                <a:srgbClr val="72183E"/>
              </a:buClr>
              <a:defRPr/>
            </a:pPr>
            <a:r>
              <a:rPr lang="ja-JP" altLang="en-US" b="1" dirty="0">
                <a:latin typeface="游ゴシック" panose="020B0400000000000000" pitchFamily="50" charset="-128"/>
                <a:ea typeface="游ゴシック" panose="020B0400000000000000" pitchFamily="50" charset="-128"/>
                <a:cs typeface="Calibri" panose="020F0502020204030204" pitchFamily="34" charset="0"/>
              </a:rPr>
              <a:t>セキュリティ運用の成功に向け</a:t>
            </a:r>
            <a:r>
              <a:rPr lang="ja-JP" altLang="en-US" b="1" dirty="0" smtClean="0">
                <a:latin typeface="游ゴシック" panose="020B0400000000000000" pitchFamily="50" charset="-128"/>
                <a:ea typeface="游ゴシック" panose="020B0400000000000000" pitchFamily="50" charset="-128"/>
                <a:cs typeface="Calibri" panose="020F0502020204030204" pitchFamily="34" charset="0"/>
              </a:rPr>
              <a:t>た</a:t>
            </a:r>
            <a:r>
              <a:rPr lang="en-US" altLang="ja-JP" b="1" dirty="0" smtClean="0">
                <a:latin typeface="游ゴシック" panose="020B0400000000000000" pitchFamily="50" charset="-128"/>
                <a:ea typeface="游ゴシック" panose="020B0400000000000000" pitchFamily="50" charset="-128"/>
                <a:cs typeface="Calibri" panose="020F0502020204030204" pitchFamily="34" charset="0"/>
              </a:rPr>
              <a:t>3</a:t>
            </a:r>
            <a:r>
              <a:rPr lang="ja-JP" altLang="en-US" b="1" dirty="0">
                <a:latin typeface="游ゴシック" panose="020B0400000000000000" pitchFamily="50" charset="-128"/>
                <a:ea typeface="游ゴシック" panose="020B0400000000000000" pitchFamily="50" charset="-128"/>
                <a:cs typeface="Calibri" panose="020F0502020204030204" pitchFamily="34" charset="0"/>
              </a:rPr>
              <a:t>つの防御戦略</a:t>
            </a:r>
          </a:p>
        </p:txBody>
      </p:sp>
      <p:grpSp>
        <p:nvGrpSpPr>
          <p:cNvPr id="42" name="Group 41">
            <a:extLst>
              <a:ext uri="{FF2B5EF4-FFF2-40B4-BE49-F238E27FC236}">
                <a16:creationId xmlns:a16="http://schemas.microsoft.com/office/drawing/2014/main" id="{8BE56B6F-0243-4178-8CF6-F68AE5BE0966}"/>
              </a:ext>
            </a:extLst>
          </p:cNvPr>
          <p:cNvGrpSpPr/>
          <p:nvPr/>
        </p:nvGrpSpPr>
        <p:grpSpPr>
          <a:xfrm>
            <a:off x="776524" y="2725509"/>
            <a:ext cx="10683750" cy="3159752"/>
            <a:chOff x="745926" y="3012125"/>
            <a:chExt cx="10810949" cy="3197372"/>
          </a:xfrm>
        </p:grpSpPr>
        <p:grpSp>
          <p:nvGrpSpPr>
            <p:cNvPr id="6" name="Graphic 4">
              <a:extLst>
                <a:ext uri="{FF2B5EF4-FFF2-40B4-BE49-F238E27FC236}">
                  <a16:creationId xmlns:a16="http://schemas.microsoft.com/office/drawing/2014/main" id="{BC482189-7E7C-4B50-8FBF-2E32B568E54B}"/>
                </a:ext>
              </a:extLst>
            </p:cNvPr>
            <p:cNvGrpSpPr/>
            <p:nvPr/>
          </p:nvGrpSpPr>
          <p:grpSpPr>
            <a:xfrm>
              <a:off x="745926" y="3012125"/>
              <a:ext cx="10810949" cy="3197372"/>
              <a:chOff x="873123" y="2648561"/>
              <a:chExt cx="10810949" cy="3197372"/>
            </a:xfrm>
          </p:grpSpPr>
          <p:sp>
            <p:nvSpPr>
              <p:cNvPr id="7" name="Freeform: Shape 6">
                <a:extLst>
                  <a:ext uri="{FF2B5EF4-FFF2-40B4-BE49-F238E27FC236}">
                    <a16:creationId xmlns:a16="http://schemas.microsoft.com/office/drawing/2014/main" id="{E46145BB-050E-47AB-AC50-4DC51586073B}"/>
                  </a:ext>
                </a:extLst>
              </p:cNvPr>
              <p:cNvSpPr/>
              <p:nvPr/>
            </p:nvSpPr>
            <p:spPr>
              <a:xfrm rot="-2700000">
                <a:off x="873123" y="2648570"/>
                <a:ext cx="3197364" cy="3197363"/>
              </a:xfrm>
              <a:custGeom>
                <a:avLst/>
                <a:gdLst>
                  <a:gd name="connsiteX0" fmla="*/ 3197275 w 3197364"/>
                  <a:gd name="connsiteY0" fmla="*/ 1598373 h 3197363"/>
                  <a:gd name="connsiteX1" fmla="*/ 1598593 w 3197364"/>
                  <a:gd name="connsiteY1" fmla="*/ 3197054 h 3197363"/>
                  <a:gd name="connsiteX2" fmla="*/ -89 w 3197364"/>
                  <a:gd name="connsiteY2" fmla="*/ 1598373 h 3197363"/>
                  <a:gd name="connsiteX3" fmla="*/ 1598593 w 3197364"/>
                  <a:gd name="connsiteY3" fmla="*/ -309 h 3197363"/>
                  <a:gd name="connsiteX4" fmla="*/ 3197275 w 3197364"/>
                  <a:gd name="connsiteY4" fmla="*/ 1598373 h 3197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364" h="3197363">
                    <a:moveTo>
                      <a:pt x="3197275" y="1598373"/>
                    </a:moveTo>
                    <a:cubicBezTo>
                      <a:pt x="3197275" y="2481300"/>
                      <a:pt x="2481521" y="3197054"/>
                      <a:pt x="1598593" y="3197054"/>
                    </a:cubicBezTo>
                    <a:cubicBezTo>
                      <a:pt x="715665" y="3197054"/>
                      <a:pt x="-89" y="2481300"/>
                      <a:pt x="-89" y="1598373"/>
                    </a:cubicBezTo>
                    <a:cubicBezTo>
                      <a:pt x="-89" y="715445"/>
                      <a:pt x="715665" y="-309"/>
                      <a:pt x="1598593" y="-309"/>
                    </a:cubicBezTo>
                    <a:cubicBezTo>
                      <a:pt x="2481521" y="-309"/>
                      <a:pt x="3197275" y="715445"/>
                      <a:pt x="3197275" y="1598373"/>
                    </a:cubicBezTo>
                    <a:close/>
                  </a:path>
                </a:pathLst>
              </a:custGeom>
              <a:solidFill>
                <a:srgbClr val="E6E7E8"/>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9" name="Freeform: Shape 8">
                <a:extLst>
                  <a:ext uri="{FF2B5EF4-FFF2-40B4-BE49-F238E27FC236}">
                    <a16:creationId xmlns:a16="http://schemas.microsoft.com/office/drawing/2014/main" id="{328D77EE-7D92-4964-845A-23344102D555}"/>
                  </a:ext>
                </a:extLst>
              </p:cNvPr>
              <p:cNvSpPr/>
              <p:nvPr/>
            </p:nvSpPr>
            <p:spPr>
              <a:xfrm rot="-2700000">
                <a:off x="4679895" y="2648561"/>
                <a:ext cx="3197364" cy="3197363"/>
              </a:xfrm>
              <a:custGeom>
                <a:avLst/>
                <a:gdLst>
                  <a:gd name="connsiteX0" fmla="*/ 3197275 w 3197364"/>
                  <a:gd name="connsiteY0" fmla="*/ 1598373 h 3197363"/>
                  <a:gd name="connsiteX1" fmla="*/ 1598593 w 3197364"/>
                  <a:gd name="connsiteY1" fmla="*/ 3197054 h 3197363"/>
                  <a:gd name="connsiteX2" fmla="*/ -89 w 3197364"/>
                  <a:gd name="connsiteY2" fmla="*/ 1598373 h 3197363"/>
                  <a:gd name="connsiteX3" fmla="*/ 1598593 w 3197364"/>
                  <a:gd name="connsiteY3" fmla="*/ -309 h 3197363"/>
                  <a:gd name="connsiteX4" fmla="*/ 3197275 w 3197364"/>
                  <a:gd name="connsiteY4" fmla="*/ 1598373 h 3197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364" h="3197363">
                    <a:moveTo>
                      <a:pt x="3197275" y="1598373"/>
                    </a:moveTo>
                    <a:cubicBezTo>
                      <a:pt x="3197275" y="2481300"/>
                      <a:pt x="2481520" y="3197054"/>
                      <a:pt x="1598593" y="3197054"/>
                    </a:cubicBezTo>
                    <a:cubicBezTo>
                      <a:pt x="715665" y="3197054"/>
                      <a:pt x="-89" y="2481300"/>
                      <a:pt x="-89" y="1598373"/>
                    </a:cubicBezTo>
                    <a:cubicBezTo>
                      <a:pt x="-89" y="715445"/>
                      <a:pt x="715665" y="-309"/>
                      <a:pt x="1598593" y="-309"/>
                    </a:cubicBezTo>
                    <a:cubicBezTo>
                      <a:pt x="2481520" y="-309"/>
                      <a:pt x="3197275" y="715445"/>
                      <a:pt x="3197275" y="1598373"/>
                    </a:cubicBezTo>
                    <a:close/>
                  </a:path>
                </a:pathLst>
              </a:custGeom>
              <a:solidFill>
                <a:srgbClr val="E6E7E8"/>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0" name="Freeform: Shape 9">
                <a:extLst>
                  <a:ext uri="{FF2B5EF4-FFF2-40B4-BE49-F238E27FC236}">
                    <a16:creationId xmlns:a16="http://schemas.microsoft.com/office/drawing/2014/main" id="{BD5D9D57-FD8A-4168-9988-B26B27A1ADC2}"/>
                  </a:ext>
                </a:extLst>
              </p:cNvPr>
              <p:cNvSpPr/>
              <p:nvPr/>
            </p:nvSpPr>
            <p:spPr>
              <a:xfrm rot="-2700000">
                <a:off x="8486708" y="2648568"/>
                <a:ext cx="3197364" cy="3197363"/>
              </a:xfrm>
              <a:custGeom>
                <a:avLst/>
                <a:gdLst>
                  <a:gd name="connsiteX0" fmla="*/ 3197275 w 3197364"/>
                  <a:gd name="connsiteY0" fmla="*/ 1598373 h 3197363"/>
                  <a:gd name="connsiteX1" fmla="*/ 1598593 w 3197364"/>
                  <a:gd name="connsiteY1" fmla="*/ 3197054 h 3197363"/>
                  <a:gd name="connsiteX2" fmla="*/ -90 w 3197364"/>
                  <a:gd name="connsiteY2" fmla="*/ 1598373 h 3197363"/>
                  <a:gd name="connsiteX3" fmla="*/ 1598593 w 3197364"/>
                  <a:gd name="connsiteY3" fmla="*/ -309 h 3197363"/>
                  <a:gd name="connsiteX4" fmla="*/ 3197275 w 3197364"/>
                  <a:gd name="connsiteY4" fmla="*/ 1598373 h 3197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364" h="3197363">
                    <a:moveTo>
                      <a:pt x="3197275" y="1598373"/>
                    </a:moveTo>
                    <a:cubicBezTo>
                      <a:pt x="3197275" y="2481300"/>
                      <a:pt x="2481520" y="3197054"/>
                      <a:pt x="1598593" y="3197054"/>
                    </a:cubicBezTo>
                    <a:cubicBezTo>
                      <a:pt x="715665" y="3197054"/>
                      <a:pt x="-90" y="2481300"/>
                      <a:pt x="-90" y="1598373"/>
                    </a:cubicBezTo>
                    <a:cubicBezTo>
                      <a:pt x="-90" y="715445"/>
                      <a:pt x="715665" y="-309"/>
                      <a:pt x="1598593" y="-309"/>
                    </a:cubicBezTo>
                    <a:cubicBezTo>
                      <a:pt x="2481520" y="-309"/>
                      <a:pt x="3197275" y="715445"/>
                      <a:pt x="3197275" y="1598373"/>
                    </a:cubicBezTo>
                    <a:close/>
                  </a:path>
                </a:pathLst>
              </a:custGeom>
              <a:solidFill>
                <a:srgbClr val="E6E7E8"/>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2" name="Freeform: Shape 11">
                <a:extLst>
                  <a:ext uri="{FF2B5EF4-FFF2-40B4-BE49-F238E27FC236}">
                    <a16:creationId xmlns:a16="http://schemas.microsoft.com/office/drawing/2014/main" id="{12F9BCC4-D601-48A6-B873-F25978007E7D}"/>
                  </a:ext>
                </a:extLst>
              </p:cNvPr>
              <p:cNvSpPr/>
              <p:nvPr/>
            </p:nvSpPr>
            <p:spPr>
              <a:xfrm rot="-2700000">
                <a:off x="1257290" y="3032738"/>
                <a:ext cx="2429028" cy="2429028"/>
              </a:xfrm>
              <a:custGeom>
                <a:avLst/>
                <a:gdLst>
                  <a:gd name="connsiteX0" fmla="*/ 2428940 w 2429028"/>
                  <a:gd name="connsiteY0" fmla="*/ 1214205 h 2429028"/>
                  <a:gd name="connsiteX1" fmla="*/ 1214425 w 2429028"/>
                  <a:gd name="connsiteY1" fmla="*/ 2428719 h 2429028"/>
                  <a:gd name="connsiteX2" fmla="*/ -89 w 2429028"/>
                  <a:gd name="connsiteY2" fmla="*/ 1214205 h 2429028"/>
                  <a:gd name="connsiteX3" fmla="*/ 1214425 w 2429028"/>
                  <a:gd name="connsiteY3" fmla="*/ -309 h 2429028"/>
                  <a:gd name="connsiteX4" fmla="*/ 2428940 w 2429028"/>
                  <a:gd name="connsiteY4" fmla="*/ 1214205 h 242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028" h="2429028">
                    <a:moveTo>
                      <a:pt x="2428940" y="1214205"/>
                    </a:moveTo>
                    <a:cubicBezTo>
                      <a:pt x="2428940" y="1884962"/>
                      <a:pt x="1885183" y="2428719"/>
                      <a:pt x="1214425" y="2428719"/>
                    </a:cubicBezTo>
                    <a:cubicBezTo>
                      <a:pt x="543667" y="2428719"/>
                      <a:pt x="-89" y="1884962"/>
                      <a:pt x="-89" y="1214205"/>
                    </a:cubicBezTo>
                    <a:cubicBezTo>
                      <a:pt x="-89" y="543447"/>
                      <a:pt x="543667" y="-309"/>
                      <a:pt x="1214425" y="-309"/>
                    </a:cubicBezTo>
                    <a:cubicBezTo>
                      <a:pt x="1885183" y="-309"/>
                      <a:pt x="2428940" y="543447"/>
                      <a:pt x="2428940" y="1214205"/>
                    </a:cubicBezTo>
                    <a:close/>
                  </a:path>
                </a:pathLst>
              </a:custGeom>
              <a:solidFill>
                <a:srgbClr val="FFFFFF"/>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4" name="Freeform: Shape 13">
                <a:extLst>
                  <a:ext uri="{FF2B5EF4-FFF2-40B4-BE49-F238E27FC236}">
                    <a16:creationId xmlns:a16="http://schemas.microsoft.com/office/drawing/2014/main" id="{11BC8563-2767-4427-B1D3-3F87E938F6FC}"/>
                  </a:ext>
                </a:extLst>
              </p:cNvPr>
              <p:cNvSpPr/>
              <p:nvPr/>
            </p:nvSpPr>
            <p:spPr>
              <a:xfrm rot="-278400">
                <a:off x="5064109" y="3032609"/>
                <a:ext cx="2429028" cy="2429028"/>
              </a:xfrm>
              <a:custGeom>
                <a:avLst/>
                <a:gdLst>
                  <a:gd name="connsiteX0" fmla="*/ 2428940 w 2429028"/>
                  <a:gd name="connsiteY0" fmla="*/ 1214205 h 2429028"/>
                  <a:gd name="connsiteX1" fmla="*/ 1214425 w 2429028"/>
                  <a:gd name="connsiteY1" fmla="*/ 2428719 h 2429028"/>
                  <a:gd name="connsiteX2" fmla="*/ -90 w 2429028"/>
                  <a:gd name="connsiteY2" fmla="*/ 1214205 h 2429028"/>
                  <a:gd name="connsiteX3" fmla="*/ 1214425 w 2429028"/>
                  <a:gd name="connsiteY3" fmla="*/ -309 h 2429028"/>
                  <a:gd name="connsiteX4" fmla="*/ 2428940 w 2429028"/>
                  <a:gd name="connsiteY4" fmla="*/ 1214205 h 242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028" h="2429028">
                    <a:moveTo>
                      <a:pt x="2428940" y="1214205"/>
                    </a:moveTo>
                    <a:cubicBezTo>
                      <a:pt x="2428940" y="1884962"/>
                      <a:pt x="1885183" y="2428719"/>
                      <a:pt x="1214425" y="2428719"/>
                    </a:cubicBezTo>
                    <a:cubicBezTo>
                      <a:pt x="543667" y="2428719"/>
                      <a:pt x="-90" y="1884962"/>
                      <a:pt x="-90" y="1214205"/>
                    </a:cubicBezTo>
                    <a:cubicBezTo>
                      <a:pt x="-90" y="543447"/>
                      <a:pt x="543667" y="-309"/>
                      <a:pt x="1214425" y="-309"/>
                    </a:cubicBezTo>
                    <a:cubicBezTo>
                      <a:pt x="1885183" y="-309"/>
                      <a:pt x="2428940" y="543447"/>
                      <a:pt x="2428940" y="1214205"/>
                    </a:cubicBezTo>
                    <a:close/>
                  </a:path>
                </a:pathLst>
              </a:custGeom>
              <a:solidFill>
                <a:srgbClr val="FFFFFF"/>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6" name="Freeform: Shape 15">
                <a:extLst>
                  <a:ext uri="{FF2B5EF4-FFF2-40B4-BE49-F238E27FC236}">
                    <a16:creationId xmlns:a16="http://schemas.microsoft.com/office/drawing/2014/main" id="{4F74C755-454A-49A1-9968-50E50467DB96}"/>
                  </a:ext>
                </a:extLst>
              </p:cNvPr>
              <p:cNvSpPr/>
              <p:nvPr/>
            </p:nvSpPr>
            <p:spPr>
              <a:xfrm rot="-2700000">
                <a:off x="8870875" y="3032736"/>
                <a:ext cx="2429028" cy="2429028"/>
              </a:xfrm>
              <a:custGeom>
                <a:avLst/>
                <a:gdLst>
                  <a:gd name="connsiteX0" fmla="*/ 2428939 w 2429028"/>
                  <a:gd name="connsiteY0" fmla="*/ 1214205 h 2429028"/>
                  <a:gd name="connsiteX1" fmla="*/ 1214425 w 2429028"/>
                  <a:gd name="connsiteY1" fmla="*/ 2428719 h 2429028"/>
                  <a:gd name="connsiteX2" fmla="*/ -90 w 2429028"/>
                  <a:gd name="connsiteY2" fmla="*/ 1214205 h 2429028"/>
                  <a:gd name="connsiteX3" fmla="*/ 1214425 w 2429028"/>
                  <a:gd name="connsiteY3" fmla="*/ -309 h 2429028"/>
                  <a:gd name="connsiteX4" fmla="*/ 2428939 w 2429028"/>
                  <a:gd name="connsiteY4" fmla="*/ 1214205 h 242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028" h="2429028">
                    <a:moveTo>
                      <a:pt x="2428939" y="1214205"/>
                    </a:moveTo>
                    <a:cubicBezTo>
                      <a:pt x="2428939" y="1884962"/>
                      <a:pt x="1885183" y="2428719"/>
                      <a:pt x="1214425" y="2428719"/>
                    </a:cubicBezTo>
                    <a:cubicBezTo>
                      <a:pt x="543667" y="2428719"/>
                      <a:pt x="-90" y="1884962"/>
                      <a:pt x="-90" y="1214205"/>
                    </a:cubicBezTo>
                    <a:cubicBezTo>
                      <a:pt x="-90" y="543447"/>
                      <a:pt x="543667" y="-309"/>
                      <a:pt x="1214425" y="-309"/>
                    </a:cubicBezTo>
                    <a:cubicBezTo>
                      <a:pt x="1885183" y="-309"/>
                      <a:pt x="2428939" y="543447"/>
                      <a:pt x="2428939" y="1214205"/>
                    </a:cubicBezTo>
                    <a:close/>
                  </a:path>
                </a:pathLst>
              </a:custGeom>
              <a:solidFill>
                <a:srgbClr val="FFFFFF"/>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7" name="Freeform: Shape 16">
                <a:extLst>
                  <a:ext uri="{FF2B5EF4-FFF2-40B4-BE49-F238E27FC236}">
                    <a16:creationId xmlns:a16="http://schemas.microsoft.com/office/drawing/2014/main" id="{1D043449-DC25-4F32-AC16-ABF7D51DB976}"/>
                  </a:ext>
                </a:extLst>
              </p:cNvPr>
              <p:cNvSpPr/>
              <p:nvPr/>
            </p:nvSpPr>
            <p:spPr>
              <a:xfrm>
                <a:off x="8678415" y="2837378"/>
                <a:ext cx="2835025" cy="2819973"/>
              </a:xfrm>
              <a:custGeom>
                <a:avLst/>
                <a:gdLst>
                  <a:gd name="connsiteX0" fmla="*/ 1406885 w 2835025"/>
                  <a:gd name="connsiteY0" fmla="*/ 2819547 h 2819973"/>
                  <a:gd name="connsiteX1" fmla="*/ -89 w 2835025"/>
                  <a:gd name="connsiteY1" fmla="*/ 1497686 h 2819973"/>
                  <a:gd name="connsiteX2" fmla="*/ 35403 w 2835025"/>
                  <a:gd name="connsiteY2" fmla="*/ 1495544 h 2819973"/>
                  <a:gd name="connsiteX3" fmla="*/ 1492982 w 2835025"/>
                  <a:gd name="connsiteY3" fmla="*/ 2782682 h 2819973"/>
                  <a:gd name="connsiteX4" fmla="*/ 2780161 w 2835025"/>
                  <a:gd name="connsiteY4" fmla="*/ 1325086 h 2819973"/>
                  <a:gd name="connsiteX5" fmla="*/ 1406885 w 2835025"/>
                  <a:gd name="connsiteY5" fmla="*/ 35302 h 2819973"/>
                  <a:gd name="connsiteX6" fmla="*/ 1406885 w 2835025"/>
                  <a:gd name="connsiteY6" fmla="*/ -191 h 2819973"/>
                  <a:gd name="connsiteX7" fmla="*/ 2834819 w 2835025"/>
                  <a:gd name="connsiteY7" fmla="*/ 1391608 h 2819973"/>
                  <a:gd name="connsiteX8" fmla="*/ 1443014 w 2835025"/>
                  <a:gd name="connsiteY8" fmla="*/ 2819547 h 2819973"/>
                  <a:gd name="connsiteX9" fmla="*/ 1406885 w 2835025"/>
                  <a:gd name="connsiteY9" fmla="*/ 2819547 h 281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5025" h="2819973">
                    <a:moveTo>
                      <a:pt x="1406885" y="2819547"/>
                    </a:moveTo>
                    <a:cubicBezTo>
                      <a:pt x="662289" y="2819900"/>
                      <a:pt x="45942" y="2240852"/>
                      <a:pt x="-89" y="1497686"/>
                    </a:cubicBezTo>
                    <a:lnTo>
                      <a:pt x="35403" y="1495544"/>
                    </a:lnTo>
                    <a:cubicBezTo>
                      <a:pt x="82476" y="2253480"/>
                      <a:pt x="735070" y="2829755"/>
                      <a:pt x="1492982" y="2782682"/>
                    </a:cubicBezTo>
                    <a:cubicBezTo>
                      <a:pt x="2250954" y="2735615"/>
                      <a:pt x="2827234" y="2083022"/>
                      <a:pt x="2780161" y="1325086"/>
                    </a:cubicBezTo>
                    <a:cubicBezTo>
                      <a:pt x="2735115" y="599834"/>
                      <a:pt x="2133532" y="34833"/>
                      <a:pt x="1406885" y="35302"/>
                    </a:cubicBezTo>
                    <a:lnTo>
                      <a:pt x="1406885" y="-191"/>
                    </a:lnTo>
                    <a:cubicBezTo>
                      <a:pt x="2185526" y="-10173"/>
                      <a:pt x="2824860" y="612960"/>
                      <a:pt x="2834819" y="1391608"/>
                    </a:cubicBezTo>
                    <a:cubicBezTo>
                      <a:pt x="2844778" y="2170255"/>
                      <a:pt x="2221657" y="2809565"/>
                      <a:pt x="1443014" y="2819547"/>
                    </a:cubicBezTo>
                    <a:cubicBezTo>
                      <a:pt x="1430971" y="2819703"/>
                      <a:pt x="1418929" y="2819703"/>
                      <a:pt x="1406885" y="2819547"/>
                    </a:cubicBezTo>
                    <a:close/>
                  </a:path>
                </a:pathLst>
              </a:custGeom>
              <a:solidFill>
                <a:schemeClr val="tx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8" name="Freeform: Shape 17">
                <a:extLst>
                  <a:ext uri="{FF2B5EF4-FFF2-40B4-BE49-F238E27FC236}">
                    <a16:creationId xmlns:a16="http://schemas.microsoft.com/office/drawing/2014/main" id="{CC9258C2-C07F-4D3A-8B71-20F22E0512E5}"/>
                  </a:ext>
                </a:extLst>
              </p:cNvPr>
              <p:cNvSpPr/>
              <p:nvPr/>
            </p:nvSpPr>
            <p:spPr>
              <a:xfrm>
                <a:off x="8652592" y="4210483"/>
                <a:ext cx="81060" cy="81060"/>
              </a:xfrm>
              <a:custGeom>
                <a:avLst/>
                <a:gdLst>
                  <a:gd name="connsiteX0" fmla="*/ 40441 w 81060"/>
                  <a:gd name="connsiteY0" fmla="*/ 80751 h 81060"/>
                  <a:gd name="connsiteX1" fmla="*/ -89 w 81060"/>
                  <a:gd name="connsiteY1" fmla="*/ 40221 h 81060"/>
                  <a:gd name="connsiteX2" fmla="*/ 40441 w 81060"/>
                  <a:gd name="connsiteY2" fmla="*/ -309 h 81060"/>
                  <a:gd name="connsiteX3" fmla="*/ 80971 w 81060"/>
                  <a:gd name="connsiteY3" fmla="*/ 40221 h 81060"/>
                  <a:gd name="connsiteX4" fmla="*/ 40441 w 81060"/>
                  <a:gd name="connsiteY4" fmla="*/ 80751 h 8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60" h="81060">
                    <a:moveTo>
                      <a:pt x="40441" y="80751"/>
                    </a:moveTo>
                    <a:cubicBezTo>
                      <a:pt x="18033" y="80751"/>
                      <a:pt x="-89" y="62605"/>
                      <a:pt x="-89" y="40221"/>
                    </a:cubicBezTo>
                    <a:cubicBezTo>
                      <a:pt x="-89" y="17837"/>
                      <a:pt x="18033" y="-309"/>
                      <a:pt x="40441" y="-309"/>
                    </a:cubicBezTo>
                    <a:cubicBezTo>
                      <a:pt x="62848" y="-309"/>
                      <a:pt x="80971" y="17837"/>
                      <a:pt x="80971" y="40221"/>
                    </a:cubicBezTo>
                    <a:cubicBezTo>
                      <a:pt x="80971" y="62605"/>
                      <a:pt x="62848" y="80751"/>
                      <a:pt x="40441" y="80751"/>
                    </a:cubicBezTo>
                    <a:close/>
                  </a:path>
                </a:pathLst>
              </a:custGeom>
              <a:solidFill>
                <a:schemeClr val="tx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9" name="Freeform: Shape 18">
                <a:extLst>
                  <a:ext uri="{FF2B5EF4-FFF2-40B4-BE49-F238E27FC236}">
                    <a16:creationId xmlns:a16="http://schemas.microsoft.com/office/drawing/2014/main" id="{68342F6B-9FEB-4B25-BD0E-36E6E1037946}"/>
                  </a:ext>
                </a:extLst>
              </p:cNvPr>
              <p:cNvSpPr/>
              <p:nvPr/>
            </p:nvSpPr>
            <p:spPr>
              <a:xfrm>
                <a:off x="8677662" y="3329416"/>
                <a:ext cx="384631" cy="840131"/>
              </a:xfrm>
              <a:custGeom>
                <a:avLst/>
                <a:gdLst>
                  <a:gd name="connsiteX0" fmla="*/ 384542 w 384631"/>
                  <a:gd name="connsiteY0" fmla="*/ -309 h 840131"/>
                  <a:gd name="connsiteX1" fmla="*/ 35403 w 384631"/>
                  <a:gd name="connsiteY1" fmla="*/ 839822 h 840131"/>
                  <a:gd name="connsiteX2" fmla="*/ -89 w 384631"/>
                  <a:gd name="connsiteY2" fmla="*/ 837796 h 840131"/>
                  <a:gd name="connsiteX3" fmla="*/ 100947 w 384631"/>
                  <a:gd name="connsiteY3" fmla="*/ 387043 h 840131"/>
                  <a:gd name="connsiteX4" fmla="*/ 175059 w 384631"/>
                  <a:gd name="connsiteY4" fmla="*/ 232160 h 840131"/>
                  <a:gd name="connsiteX5" fmla="*/ 200246 w 384631"/>
                  <a:gd name="connsiteY5" fmla="*/ 188619 h 840131"/>
                  <a:gd name="connsiteX6" fmla="*/ 312282 w 384631"/>
                  <a:gd name="connsiteY6" fmla="*/ 29625 h 840131"/>
                  <a:gd name="connsiteX7" fmla="*/ 384542 w 384631"/>
                  <a:gd name="connsiteY7" fmla="*/ -309 h 84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631" h="840131">
                    <a:moveTo>
                      <a:pt x="384542" y="-309"/>
                    </a:moveTo>
                    <a:cubicBezTo>
                      <a:pt x="175811" y="231749"/>
                      <a:pt x="52600" y="528169"/>
                      <a:pt x="35403" y="839822"/>
                    </a:cubicBezTo>
                    <a:lnTo>
                      <a:pt x="-89" y="837796"/>
                    </a:lnTo>
                    <a:cubicBezTo>
                      <a:pt x="8422" y="682994"/>
                      <a:pt x="42583" y="530676"/>
                      <a:pt x="100947" y="387043"/>
                    </a:cubicBezTo>
                    <a:cubicBezTo>
                      <a:pt x="122428" y="333937"/>
                      <a:pt x="147209" y="282209"/>
                      <a:pt x="175059" y="232160"/>
                    </a:cubicBezTo>
                    <a:cubicBezTo>
                      <a:pt x="183165" y="217453"/>
                      <a:pt x="191618" y="203210"/>
                      <a:pt x="200246" y="188619"/>
                    </a:cubicBezTo>
                    <a:cubicBezTo>
                      <a:pt x="233827" y="133064"/>
                      <a:pt x="271231" y="79935"/>
                      <a:pt x="312282" y="29625"/>
                    </a:cubicBezTo>
                    <a:cubicBezTo>
                      <a:pt x="334458" y="15567"/>
                      <a:pt x="358892" y="5440"/>
                      <a:pt x="384542" y="-309"/>
                    </a:cubicBezTo>
                    <a:close/>
                  </a:path>
                </a:pathLst>
              </a:custGeom>
              <a:solidFill>
                <a:schemeClr val="tx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0" name="Freeform: Shape 19">
                <a:extLst>
                  <a:ext uri="{FF2B5EF4-FFF2-40B4-BE49-F238E27FC236}">
                    <a16:creationId xmlns:a16="http://schemas.microsoft.com/office/drawing/2014/main" id="{2429268B-97A5-478C-BD76-2B6CC948DE7A}"/>
                  </a:ext>
                </a:extLst>
              </p:cNvPr>
              <p:cNvSpPr/>
              <p:nvPr/>
            </p:nvSpPr>
            <p:spPr>
              <a:xfrm>
                <a:off x="6278685" y="2837496"/>
                <a:ext cx="1407726" cy="1331993"/>
              </a:xfrm>
              <a:custGeom>
                <a:avLst/>
                <a:gdLst>
                  <a:gd name="connsiteX0" fmla="*/ 1372145 w 1407726"/>
                  <a:gd name="connsiteY0" fmla="*/ 1331685 h 1331993"/>
                  <a:gd name="connsiteX1" fmla="*/ -89 w 1407726"/>
                  <a:gd name="connsiteY1" fmla="*/ 35184 h 1331993"/>
                  <a:gd name="connsiteX2" fmla="*/ -89 w 1407726"/>
                  <a:gd name="connsiteY2" fmla="*/ -309 h 1331993"/>
                  <a:gd name="connsiteX3" fmla="*/ 1407638 w 1407726"/>
                  <a:gd name="connsiteY3" fmla="*/ 1329890 h 1331993"/>
                </a:gdLst>
                <a:ahLst/>
                <a:cxnLst>
                  <a:cxn ang="0">
                    <a:pos x="connsiteX0" y="connsiteY0"/>
                  </a:cxn>
                  <a:cxn ang="0">
                    <a:pos x="connsiteX1" y="connsiteY1"/>
                  </a:cxn>
                  <a:cxn ang="0">
                    <a:pos x="connsiteX2" y="connsiteY2"/>
                  </a:cxn>
                  <a:cxn ang="0">
                    <a:pos x="connsiteX3" y="connsiteY3"/>
                  </a:cxn>
                </a:cxnLst>
                <a:rect l="l" t="t" r="r" b="b"/>
                <a:pathLst>
                  <a:path w="1407726" h="1331993">
                    <a:moveTo>
                      <a:pt x="1372145" y="1331685"/>
                    </a:moveTo>
                    <a:cubicBezTo>
                      <a:pt x="1331325" y="603828"/>
                      <a:pt x="728932" y="34686"/>
                      <a:pt x="-89" y="35184"/>
                    </a:cubicBezTo>
                    <a:lnTo>
                      <a:pt x="-89" y="-309"/>
                    </a:lnTo>
                    <a:cubicBezTo>
                      <a:pt x="747923" y="-1009"/>
                      <a:pt x="1366007" y="583053"/>
                      <a:pt x="1407638" y="1329890"/>
                    </a:cubicBezTo>
                    <a:close/>
                  </a:path>
                </a:pathLst>
              </a:custGeom>
              <a:solidFill>
                <a:schemeClr val="bg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1" name="Freeform: Shape 20">
                <a:extLst>
                  <a:ext uri="{FF2B5EF4-FFF2-40B4-BE49-F238E27FC236}">
                    <a16:creationId xmlns:a16="http://schemas.microsoft.com/office/drawing/2014/main" id="{6B12D8F5-59EF-4DEB-988B-888B7D370AE0}"/>
                  </a:ext>
                </a:extLst>
              </p:cNvPr>
              <p:cNvSpPr/>
              <p:nvPr/>
            </p:nvSpPr>
            <p:spPr>
              <a:xfrm>
                <a:off x="4871710" y="4333232"/>
                <a:ext cx="2814469" cy="1324003"/>
              </a:xfrm>
              <a:custGeom>
                <a:avLst/>
                <a:gdLst>
                  <a:gd name="connsiteX0" fmla="*/ 1406885 w 2814469"/>
                  <a:gd name="connsiteY0" fmla="*/ 1323694 h 1324003"/>
                  <a:gd name="connsiteX1" fmla="*/ -89 w 2814469"/>
                  <a:gd name="connsiteY1" fmla="*/ 1833 h 1324003"/>
                  <a:gd name="connsiteX2" fmla="*/ 35345 w 2814469"/>
                  <a:gd name="connsiteY2" fmla="*/ -309 h 1324003"/>
                  <a:gd name="connsiteX3" fmla="*/ 1491709 w 2814469"/>
                  <a:gd name="connsiteY3" fmla="*/ 1286875 h 1324003"/>
                  <a:gd name="connsiteX4" fmla="*/ 2778887 w 2814469"/>
                  <a:gd name="connsiteY4" fmla="*/ -309 h 1324003"/>
                  <a:gd name="connsiteX5" fmla="*/ 2814380 w 2814469"/>
                  <a:gd name="connsiteY5" fmla="*/ 1833 h 1324003"/>
                  <a:gd name="connsiteX6" fmla="*/ 1407406 w 2814469"/>
                  <a:gd name="connsiteY6" fmla="*/ 1323694 h 1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4469" h="1324003">
                    <a:moveTo>
                      <a:pt x="1406885" y="1323694"/>
                    </a:moveTo>
                    <a:cubicBezTo>
                      <a:pt x="662248" y="1324163"/>
                      <a:pt x="45849" y="745051"/>
                      <a:pt x="-89" y="1833"/>
                    </a:cubicBezTo>
                    <a:lnTo>
                      <a:pt x="35345" y="-309"/>
                    </a:lnTo>
                    <a:cubicBezTo>
                      <a:pt x="82059" y="757297"/>
                      <a:pt x="734096" y="1333589"/>
                      <a:pt x="1491709" y="1286875"/>
                    </a:cubicBezTo>
                    <a:cubicBezTo>
                      <a:pt x="2184137" y="1244174"/>
                      <a:pt x="2736215" y="692125"/>
                      <a:pt x="2778887" y="-309"/>
                    </a:cubicBezTo>
                    <a:lnTo>
                      <a:pt x="2814380" y="1833"/>
                    </a:lnTo>
                    <a:cubicBezTo>
                      <a:pt x="2768350" y="744999"/>
                      <a:pt x="2152002" y="1324047"/>
                      <a:pt x="1407406" y="1323694"/>
                    </a:cubicBezTo>
                    <a:close/>
                  </a:path>
                </a:pathLst>
              </a:custGeom>
              <a:solidFill>
                <a:schemeClr val="bg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2" name="Freeform: Shape 21">
                <a:extLst>
                  <a:ext uri="{FF2B5EF4-FFF2-40B4-BE49-F238E27FC236}">
                    <a16:creationId xmlns:a16="http://schemas.microsoft.com/office/drawing/2014/main" id="{58B140A7-B6C2-4B2A-A81F-BAA84E837327}"/>
                  </a:ext>
                </a:extLst>
              </p:cNvPr>
              <p:cNvSpPr/>
              <p:nvPr/>
            </p:nvSpPr>
            <p:spPr>
              <a:xfrm>
                <a:off x="4845887" y="4210483"/>
                <a:ext cx="81060" cy="81060"/>
              </a:xfrm>
              <a:custGeom>
                <a:avLst/>
                <a:gdLst>
                  <a:gd name="connsiteX0" fmla="*/ 40441 w 81060"/>
                  <a:gd name="connsiteY0" fmla="*/ 80751 h 81060"/>
                  <a:gd name="connsiteX1" fmla="*/ -89 w 81060"/>
                  <a:gd name="connsiteY1" fmla="*/ 40221 h 81060"/>
                  <a:gd name="connsiteX2" fmla="*/ 40441 w 81060"/>
                  <a:gd name="connsiteY2" fmla="*/ -309 h 81060"/>
                  <a:gd name="connsiteX3" fmla="*/ 80971 w 81060"/>
                  <a:gd name="connsiteY3" fmla="*/ 40221 h 81060"/>
                  <a:gd name="connsiteX4" fmla="*/ 40441 w 81060"/>
                  <a:gd name="connsiteY4" fmla="*/ 80751 h 8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60" h="81060">
                    <a:moveTo>
                      <a:pt x="40441" y="80751"/>
                    </a:moveTo>
                    <a:cubicBezTo>
                      <a:pt x="18057" y="80751"/>
                      <a:pt x="-89" y="62605"/>
                      <a:pt x="-89" y="40221"/>
                    </a:cubicBezTo>
                    <a:cubicBezTo>
                      <a:pt x="-89" y="17837"/>
                      <a:pt x="18057" y="-309"/>
                      <a:pt x="40441" y="-309"/>
                    </a:cubicBezTo>
                    <a:cubicBezTo>
                      <a:pt x="62825" y="-309"/>
                      <a:pt x="80971" y="17837"/>
                      <a:pt x="80971" y="40221"/>
                    </a:cubicBezTo>
                    <a:cubicBezTo>
                      <a:pt x="80971" y="62605"/>
                      <a:pt x="62825" y="80751"/>
                      <a:pt x="40441" y="80751"/>
                    </a:cubicBezTo>
                    <a:close/>
                  </a:path>
                </a:pathLst>
              </a:custGeom>
              <a:solidFill>
                <a:schemeClr val="bg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4" name="Freeform: Shape 23">
                <a:extLst>
                  <a:ext uri="{FF2B5EF4-FFF2-40B4-BE49-F238E27FC236}">
                    <a16:creationId xmlns:a16="http://schemas.microsoft.com/office/drawing/2014/main" id="{C8C1CC0C-D0A0-4063-89EC-97812F28F670}"/>
                  </a:ext>
                </a:extLst>
              </p:cNvPr>
              <p:cNvSpPr/>
              <p:nvPr/>
            </p:nvSpPr>
            <p:spPr>
              <a:xfrm>
                <a:off x="7630249" y="4210483"/>
                <a:ext cx="81060" cy="81060"/>
              </a:xfrm>
              <a:custGeom>
                <a:avLst/>
                <a:gdLst>
                  <a:gd name="connsiteX0" fmla="*/ 40441 w 81060"/>
                  <a:gd name="connsiteY0" fmla="*/ 80751 h 81060"/>
                  <a:gd name="connsiteX1" fmla="*/ -89 w 81060"/>
                  <a:gd name="connsiteY1" fmla="*/ 40221 h 81060"/>
                  <a:gd name="connsiteX2" fmla="*/ 40441 w 81060"/>
                  <a:gd name="connsiteY2" fmla="*/ -309 h 81060"/>
                  <a:gd name="connsiteX3" fmla="*/ 80971 w 81060"/>
                  <a:gd name="connsiteY3" fmla="*/ 40221 h 81060"/>
                  <a:gd name="connsiteX4" fmla="*/ 40441 w 81060"/>
                  <a:gd name="connsiteY4" fmla="*/ 80751 h 8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60" h="81060">
                    <a:moveTo>
                      <a:pt x="40441" y="80751"/>
                    </a:moveTo>
                    <a:cubicBezTo>
                      <a:pt x="18033" y="80751"/>
                      <a:pt x="-89" y="62605"/>
                      <a:pt x="-89" y="40221"/>
                    </a:cubicBezTo>
                    <a:cubicBezTo>
                      <a:pt x="-89" y="17837"/>
                      <a:pt x="18033" y="-309"/>
                      <a:pt x="40441" y="-309"/>
                    </a:cubicBezTo>
                    <a:cubicBezTo>
                      <a:pt x="62848" y="-309"/>
                      <a:pt x="80971" y="17837"/>
                      <a:pt x="80971" y="40221"/>
                    </a:cubicBezTo>
                    <a:cubicBezTo>
                      <a:pt x="80971" y="62605"/>
                      <a:pt x="62848" y="80751"/>
                      <a:pt x="40441" y="80751"/>
                    </a:cubicBezTo>
                    <a:close/>
                  </a:path>
                </a:pathLst>
              </a:custGeom>
              <a:solidFill>
                <a:schemeClr val="bg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6" name="Freeform: Shape 25">
                <a:extLst>
                  <a:ext uri="{FF2B5EF4-FFF2-40B4-BE49-F238E27FC236}">
                    <a16:creationId xmlns:a16="http://schemas.microsoft.com/office/drawing/2014/main" id="{8F1E8740-029A-4F72-A444-9620A00E50CA}"/>
                  </a:ext>
                </a:extLst>
              </p:cNvPr>
              <p:cNvSpPr/>
              <p:nvPr/>
            </p:nvSpPr>
            <p:spPr>
              <a:xfrm>
                <a:off x="4870958" y="3329416"/>
                <a:ext cx="384572" cy="840131"/>
              </a:xfrm>
              <a:custGeom>
                <a:avLst/>
                <a:gdLst>
                  <a:gd name="connsiteX0" fmla="*/ 384483 w 384572"/>
                  <a:gd name="connsiteY0" fmla="*/ -309 h 840131"/>
                  <a:gd name="connsiteX1" fmla="*/ 35403 w 384572"/>
                  <a:gd name="connsiteY1" fmla="*/ 839822 h 840131"/>
                  <a:gd name="connsiteX2" fmla="*/ -89 w 384572"/>
                  <a:gd name="connsiteY2" fmla="*/ 837796 h 840131"/>
                  <a:gd name="connsiteX3" fmla="*/ 174885 w 384572"/>
                  <a:gd name="connsiteY3" fmla="*/ 232276 h 840131"/>
                  <a:gd name="connsiteX4" fmla="*/ 200014 w 384572"/>
                  <a:gd name="connsiteY4" fmla="*/ 189024 h 840131"/>
                  <a:gd name="connsiteX5" fmla="*/ 312282 w 384572"/>
                  <a:gd name="connsiteY5" fmla="*/ 29625 h 840131"/>
                  <a:gd name="connsiteX6" fmla="*/ 384483 w 384572"/>
                  <a:gd name="connsiteY6" fmla="*/ -309 h 84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572" h="840131">
                    <a:moveTo>
                      <a:pt x="384483" y="-309"/>
                    </a:moveTo>
                    <a:cubicBezTo>
                      <a:pt x="175800" y="231784"/>
                      <a:pt x="52646" y="528186"/>
                      <a:pt x="35403" y="839822"/>
                    </a:cubicBezTo>
                    <a:lnTo>
                      <a:pt x="-89" y="837796"/>
                    </a:lnTo>
                    <a:cubicBezTo>
                      <a:pt x="11757" y="625331"/>
                      <a:pt x="71579" y="418309"/>
                      <a:pt x="174885" y="232276"/>
                    </a:cubicBezTo>
                    <a:cubicBezTo>
                      <a:pt x="182991" y="217743"/>
                      <a:pt x="191387" y="203326"/>
                      <a:pt x="200014" y="189024"/>
                    </a:cubicBezTo>
                    <a:cubicBezTo>
                      <a:pt x="233648" y="133324"/>
                      <a:pt x="271161" y="80056"/>
                      <a:pt x="312282" y="29625"/>
                    </a:cubicBezTo>
                    <a:cubicBezTo>
                      <a:pt x="334429" y="15527"/>
                      <a:pt x="358857" y="5394"/>
                      <a:pt x="384483" y="-309"/>
                    </a:cubicBezTo>
                    <a:close/>
                  </a:path>
                </a:pathLst>
              </a:custGeom>
              <a:solidFill>
                <a:schemeClr val="bg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7" name="Freeform: Shape 26">
                <a:extLst>
                  <a:ext uri="{FF2B5EF4-FFF2-40B4-BE49-F238E27FC236}">
                    <a16:creationId xmlns:a16="http://schemas.microsoft.com/office/drawing/2014/main" id="{AB07320F-88E5-4C49-A720-6D51C537D16C}"/>
                  </a:ext>
                </a:extLst>
              </p:cNvPr>
              <p:cNvSpPr/>
              <p:nvPr/>
            </p:nvSpPr>
            <p:spPr>
              <a:xfrm>
                <a:off x="2471806" y="4333232"/>
                <a:ext cx="1407205" cy="1324003"/>
              </a:xfrm>
              <a:custGeom>
                <a:avLst/>
                <a:gdLst>
                  <a:gd name="connsiteX0" fmla="*/ -89 w 1407205"/>
                  <a:gd name="connsiteY0" fmla="*/ 1323694 h 1324003"/>
                  <a:gd name="connsiteX1" fmla="*/ -89 w 1407205"/>
                  <a:gd name="connsiteY1" fmla="*/ 1288143 h 1324003"/>
                  <a:gd name="connsiteX2" fmla="*/ 1371681 w 1407205"/>
                  <a:gd name="connsiteY2" fmla="*/ -309 h 1324003"/>
                  <a:gd name="connsiteX3" fmla="*/ 1407116 w 1407205"/>
                  <a:gd name="connsiteY3" fmla="*/ 1833 h 1324003"/>
                  <a:gd name="connsiteX4" fmla="*/ 142 w 1407205"/>
                  <a:gd name="connsiteY4" fmla="*/ 1323694 h 1324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205" h="1324003">
                    <a:moveTo>
                      <a:pt x="-89" y="1323694"/>
                    </a:moveTo>
                    <a:lnTo>
                      <a:pt x="-89" y="1288143"/>
                    </a:lnTo>
                    <a:cubicBezTo>
                      <a:pt x="725811" y="1288647"/>
                      <a:pt x="1326757" y="724196"/>
                      <a:pt x="1371681" y="-309"/>
                    </a:cubicBezTo>
                    <a:lnTo>
                      <a:pt x="1407116" y="1833"/>
                    </a:lnTo>
                    <a:cubicBezTo>
                      <a:pt x="1361097" y="745010"/>
                      <a:pt x="744744" y="1324076"/>
                      <a:pt x="142" y="1323694"/>
                    </a:cubicBezTo>
                    <a:close/>
                  </a:path>
                </a:pathLst>
              </a:custGeom>
              <a:solidFill>
                <a:schemeClr val="bg2">
                  <a:lumMod val="60000"/>
                  <a:lumOff val="4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8" name="Freeform: Shape 27">
                <a:extLst>
                  <a:ext uri="{FF2B5EF4-FFF2-40B4-BE49-F238E27FC236}">
                    <a16:creationId xmlns:a16="http://schemas.microsoft.com/office/drawing/2014/main" id="{DE6B39D2-52D5-4DA6-8BD6-5ED0BB741EE0}"/>
                  </a:ext>
                </a:extLst>
              </p:cNvPr>
              <p:cNvSpPr/>
              <p:nvPr/>
            </p:nvSpPr>
            <p:spPr>
              <a:xfrm>
                <a:off x="2471806" y="2837496"/>
                <a:ext cx="1407726" cy="1331993"/>
              </a:xfrm>
              <a:custGeom>
                <a:avLst/>
                <a:gdLst>
                  <a:gd name="connsiteX0" fmla="*/ 1372145 w 1407726"/>
                  <a:gd name="connsiteY0" fmla="*/ 1331684 h 1331993"/>
                  <a:gd name="connsiteX1" fmla="*/ -89 w 1407726"/>
                  <a:gd name="connsiteY1" fmla="*/ 35184 h 1331993"/>
                  <a:gd name="connsiteX2" fmla="*/ -89 w 1407726"/>
                  <a:gd name="connsiteY2" fmla="*/ -309 h 1331993"/>
                  <a:gd name="connsiteX3" fmla="*/ 1407638 w 1407726"/>
                  <a:gd name="connsiteY3" fmla="*/ 1329716 h 1331993"/>
                </a:gdLst>
                <a:ahLst/>
                <a:cxnLst>
                  <a:cxn ang="0">
                    <a:pos x="connsiteX0" y="connsiteY0"/>
                  </a:cxn>
                  <a:cxn ang="0">
                    <a:pos x="connsiteX1" y="connsiteY1"/>
                  </a:cxn>
                  <a:cxn ang="0">
                    <a:pos x="connsiteX2" y="connsiteY2"/>
                  </a:cxn>
                  <a:cxn ang="0">
                    <a:pos x="connsiteX3" y="connsiteY3"/>
                  </a:cxn>
                </a:cxnLst>
                <a:rect l="l" t="t" r="r" b="b"/>
                <a:pathLst>
                  <a:path w="1407726" h="1331993">
                    <a:moveTo>
                      <a:pt x="1372145" y="1331684"/>
                    </a:moveTo>
                    <a:cubicBezTo>
                      <a:pt x="1331302" y="603827"/>
                      <a:pt x="728914" y="34686"/>
                      <a:pt x="-89" y="35184"/>
                    </a:cubicBezTo>
                    <a:lnTo>
                      <a:pt x="-89" y="-309"/>
                    </a:lnTo>
                    <a:cubicBezTo>
                      <a:pt x="747807" y="-922"/>
                      <a:pt x="1365833" y="582989"/>
                      <a:pt x="1407638" y="1329716"/>
                    </a:cubicBezTo>
                    <a:close/>
                  </a:path>
                </a:pathLst>
              </a:custGeom>
              <a:solidFill>
                <a:schemeClr val="bg2">
                  <a:lumMod val="60000"/>
                  <a:lumOff val="4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0" name="Freeform: Shape 29">
                <a:extLst>
                  <a:ext uri="{FF2B5EF4-FFF2-40B4-BE49-F238E27FC236}">
                    <a16:creationId xmlns:a16="http://schemas.microsoft.com/office/drawing/2014/main" id="{AE3EC029-8ECC-4FC2-92E6-B107ADCFD749}"/>
                  </a:ext>
                </a:extLst>
              </p:cNvPr>
              <p:cNvSpPr/>
              <p:nvPr/>
            </p:nvSpPr>
            <p:spPr>
              <a:xfrm>
                <a:off x="3823717" y="4210483"/>
                <a:ext cx="81060" cy="81060"/>
              </a:xfrm>
              <a:custGeom>
                <a:avLst/>
                <a:gdLst>
                  <a:gd name="connsiteX0" fmla="*/ 40441 w 81060"/>
                  <a:gd name="connsiteY0" fmla="*/ 80751 h 81060"/>
                  <a:gd name="connsiteX1" fmla="*/ -89 w 81060"/>
                  <a:gd name="connsiteY1" fmla="*/ 40221 h 81060"/>
                  <a:gd name="connsiteX2" fmla="*/ 40441 w 81060"/>
                  <a:gd name="connsiteY2" fmla="*/ -309 h 81060"/>
                  <a:gd name="connsiteX3" fmla="*/ 80971 w 81060"/>
                  <a:gd name="connsiteY3" fmla="*/ 40221 h 81060"/>
                  <a:gd name="connsiteX4" fmla="*/ 40441 w 81060"/>
                  <a:gd name="connsiteY4" fmla="*/ 80751 h 8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60" h="81060">
                    <a:moveTo>
                      <a:pt x="40441" y="80751"/>
                    </a:moveTo>
                    <a:cubicBezTo>
                      <a:pt x="18056" y="80751"/>
                      <a:pt x="-89" y="62605"/>
                      <a:pt x="-89" y="40221"/>
                    </a:cubicBezTo>
                    <a:cubicBezTo>
                      <a:pt x="-89" y="17837"/>
                      <a:pt x="18056" y="-309"/>
                      <a:pt x="40441" y="-309"/>
                    </a:cubicBezTo>
                    <a:cubicBezTo>
                      <a:pt x="62825" y="-309"/>
                      <a:pt x="80971" y="17837"/>
                      <a:pt x="80971" y="40221"/>
                    </a:cubicBezTo>
                    <a:cubicBezTo>
                      <a:pt x="80971" y="62605"/>
                      <a:pt x="62825" y="80751"/>
                      <a:pt x="40441" y="80751"/>
                    </a:cubicBezTo>
                    <a:close/>
                  </a:path>
                </a:pathLst>
              </a:custGeom>
              <a:solidFill>
                <a:schemeClr val="bg2">
                  <a:lumMod val="60000"/>
                  <a:lumOff val="4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2" name="Freeform: Shape 31">
                <a:extLst>
                  <a:ext uri="{FF2B5EF4-FFF2-40B4-BE49-F238E27FC236}">
                    <a16:creationId xmlns:a16="http://schemas.microsoft.com/office/drawing/2014/main" id="{826B7BA3-9D3F-47EE-A030-F4227D3CE5F4}"/>
                  </a:ext>
                </a:extLst>
              </p:cNvPr>
              <p:cNvSpPr/>
              <p:nvPr/>
            </p:nvSpPr>
            <p:spPr>
              <a:xfrm>
                <a:off x="1061653" y="3328722"/>
                <a:ext cx="1410152" cy="2328512"/>
              </a:xfrm>
              <a:custGeom>
                <a:avLst/>
                <a:gdLst>
                  <a:gd name="connsiteX0" fmla="*/ 1410064 w 1410152"/>
                  <a:gd name="connsiteY0" fmla="*/ 2292653 h 2328512"/>
                  <a:gd name="connsiteX1" fmla="*/ 1410064 w 1410152"/>
                  <a:gd name="connsiteY1" fmla="*/ 2328204 h 2328512"/>
                  <a:gd name="connsiteX2" fmla="*/ -89 w 1410152"/>
                  <a:gd name="connsiteY2" fmla="*/ 917808 h 2328512"/>
                  <a:gd name="connsiteX3" fmla="*/ 176269 w 1410152"/>
                  <a:gd name="connsiteY3" fmla="*/ 235055 h 2328512"/>
                  <a:gd name="connsiteX4" fmla="*/ 197692 w 1410152"/>
                  <a:gd name="connsiteY4" fmla="*/ 197651 h 2328512"/>
                  <a:gd name="connsiteX5" fmla="*/ 317198 w 1410152"/>
                  <a:gd name="connsiteY5" fmla="*/ 27136 h 2328512"/>
                  <a:gd name="connsiteX6" fmla="*/ 387604 w 1410152"/>
                  <a:gd name="connsiteY6" fmla="*/ -309 h 2328512"/>
                  <a:gd name="connsiteX7" fmla="*/ 490418 w 1410152"/>
                  <a:gd name="connsiteY7" fmla="*/ 1940139 h 2328512"/>
                  <a:gd name="connsiteX8" fmla="*/ 1410064 w 1410152"/>
                  <a:gd name="connsiteY8" fmla="*/ 2292538 h 23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0152" h="2328512">
                    <a:moveTo>
                      <a:pt x="1410064" y="2292653"/>
                    </a:moveTo>
                    <a:lnTo>
                      <a:pt x="1410064" y="2328204"/>
                    </a:lnTo>
                    <a:cubicBezTo>
                      <a:pt x="631190" y="2328134"/>
                      <a:pt x="-153" y="1696681"/>
                      <a:pt x="-89" y="917808"/>
                    </a:cubicBezTo>
                    <a:cubicBezTo>
                      <a:pt x="-66" y="678958"/>
                      <a:pt x="60619" y="444034"/>
                      <a:pt x="176269" y="235055"/>
                    </a:cubicBezTo>
                    <a:cubicBezTo>
                      <a:pt x="183217" y="222433"/>
                      <a:pt x="190339" y="210042"/>
                      <a:pt x="197692" y="197651"/>
                    </a:cubicBezTo>
                    <a:cubicBezTo>
                      <a:pt x="233225" y="137916"/>
                      <a:pt x="273171" y="80919"/>
                      <a:pt x="317198" y="27136"/>
                    </a:cubicBezTo>
                    <a:cubicBezTo>
                      <a:pt x="338986" y="14154"/>
                      <a:pt x="362777" y="4879"/>
                      <a:pt x="387604" y="-309"/>
                    </a:cubicBezTo>
                    <a:cubicBezTo>
                      <a:pt x="-119844" y="563922"/>
                      <a:pt x="-73814" y="1432691"/>
                      <a:pt x="490418" y="1940139"/>
                    </a:cubicBezTo>
                    <a:cubicBezTo>
                      <a:pt x="742891" y="2167207"/>
                      <a:pt x="1070502" y="2292740"/>
                      <a:pt x="1410064" y="2292538"/>
                    </a:cubicBezTo>
                    <a:close/>
                  </a:path>
                </a:pathLst>
              </a:custGeom>
              <a:solidFill>
                <a:schemeClr val="bg2">
                  <a:lumMod val="60000"/>
                  <a:lumOff val="4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3" name="Freeform: Shape 32">
                <a:extLst>
                  <a:ext uri="{FF2B5EF4-FFF2-40B4-BE49-F238E27FC236}">
                    <a16:creationId xmlns:a16="http://schemas.microsoft.com/office/drawing/2014/main" id="{BE4B539E-A19D-4738-A3BF-BBDDAE6814FB}"/>
                  </a:ext>
                </a:extLst>
              </p:cNvPr>
              <p:cNvSpPr/>
              <p:nvPr/>
            </p:nvSpPr>
            <p:spPr>
              <a:xfrm>
                <a:off x="1174495" y="2799746"/>
                <a:ext cx="2617377" cy="772677"/>
              </a:xfrm>
              <a:custGeom>
                <a:avLst/>
                <a:gdLst>
                  <a:gd name="connsiteX0" fmla="*/ 558242 w 2617377"/>
                  <a:gd name="connsiteY0" fmla="*/ -309 h 772677"/>
                  <a:gd name="connsiteX1" fmla="*/ 22666 w 2617377"/>
                  <a:gd name="connsiteY1" fmla="*/ 361683 h 772677"/>
                  <a:gd name="connsiteX2" fmla="*/ -89 w 2617377"/>
                  <a:gd name="connsiteY2" fmla="*/ 522587 h 772677"/>
                  <a:gd name="connsiteX3" fmla="*/ 73386 w 2617377"/>
                  <a:gd name="connsiteY3" fmla="*/ 772368 h 772677"/>
                  <a:gd name="connsiteX4" fmla="*/ 87803 w 2617377"/>
                  <a:gd name="connsiteY4" fmla="*/ 733170 h 772677"/>
                  <a:gd name="connsiteX5" fmla="*/ 87803 w 2617377"/>
                  <a:gd name="connsiteY5" fmla="*/ 733170 h 772677"/>
                  <a:gd name="connsiteX6" fmla="*/ 320736 w 2617377"/>
                  <a:gd name="connsiteY6" fmla="*/ 576840 h 772677"/>
                  <a:gd name="connsiteX7" fmla="*/ 2040371 w 2617377"/>
                  <a:gd name="connsiteY7" fmla="*/ 576840 h 772677"/>
                  <a:gd name="connsiteX8" fmla="*/ 2617288 w 2617377"/>
                  <a:gd name="connsiteY8" fmla="*/ 849 h 772677"/>
                  <a:gd name="connsiteX9" fmla="*/ 2617288 w 2617377"/>
                  <a:gd name="connsiteY9" fmla="*/ -78 h 77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7377" h="772677">
                    <a:moveTo>
                      <a:pt x="558242" y="-309"/>
                    </a:moveTo>
                    <a:cubicBezTo>
                      <a:pt x="322542" y="-338"/>
                      <a:pt x="110518" y="142971"/>
                      <a:pt x="22666" y="361683"/>
                    </a:cubicBezTo>
                    <a:cubicBezTo>
                      <a:pt x="7525" y="413972"/>
                      <a:pt x="-141" y="468149"/>
                      <a:pt x="-89" y="522587"/>
                    </a:cubicBezTo>
                    <a:cubicBezTo>
                      <a:pt x="-89" y="522587"/>
                      <a:pt x="-437" y="658479"/>
                      <a:pt x="73386" y="772368"/>
                    </a:cubicBezTo>
                    <a:cubicBezTo>
                      <a:pt x="77474" y="759046"/>
                      <a:pt x="82285" y="745960"/>
                      <a:pt x="87803" y="733170"/>
                    </a:cubicBezTo>
                    <a:lnTo>
                      <a:pt x="87803" y="733170"/>
                    </a:lnTo>
                    <a:cubicBezTo>
                      <a:pt x="119185" y="660969"/>
                      <a:pt x="184902" y="576840"/>
                      <a:pt x="320736" y="576840"/>
                    </a:cubicBezTo>
                    <a:lnTo>
                      <a:pt x="2040371" y="576840"/>
                    </a:lnTo>
                    <a:cubicBezTo>
                      <a:pt x="2358735" y="577094"/>
                      <a:pt x="2617033" y="319219"/>
                      <a:pt x="2617288" y="849"/>
                    </a:cubicBezTo>
                    <a:cubicBezTo>
                      <a:pt x="2617288" y="542"/>
                      <a:pt x="2617288" y="229"/>
                      <a:pt x="2617288" y="-78"/>
                    </a:cubicBezTo>
                    <a:close/>
                  </a:path>
                </a:pathLst>
              </a:custGeom>
              <a:solidFill>
                <a:srgbClr val="FFFFFF">
                  <a:alpha val="60000"/>
                </a:srgb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4" name="Freeform: Shape 33">
                <a:extLst>
                  <a:ext uri="{FF2B5EF4-FFF2-40B4-BE49-F238E27FC236}">
                    <a16:creationId xmlns:a16="http://schemas.microsoft.com/office/drawing/2014/main" id="{FAA17779-7F93-447C-AE80-08EC18197998}"/>
                  </a:ext>
                </a:extLst>
              </p:cNvPr>
              <p:cNvSpPr/>
              <p:nvPr/>
            </p:nvSpPr>
            <p:spPr>
              <a:xfrm>
                <a:off x="1174495" y="2745609"/>
                <a:ext cx="2635963" cy="834630"/>
              </a:xfrm>
              <a:custGeom>
                <a:avLst/>
                <a:gdLst>
                  <a:gd name="connsiteX0" fmla="*/ 2635874 w 2635963"/>
                  <a:gd name="connsiteY0" fmla="*/ -309 h 834630"/>
                  <a:gd name="connsiteX1" fmla="*/ 2059999 w 2635963"/>
                  <a:gd name="connsiteY1" fmla="*/ 576608 h 834630"/>
                  <a:gd name="connsiteX2" fmla="*/ 2058957 w 2635963"/>
                  <a:gd name="connsiteY2" fmla="*/ 576608 h 834630"/>
                  <a:gd name="connsiteX3" fmla="*/ 339322 w 2635963"/>
                  <a:gd name="connsiteY3" fmla="*/ 576608 h 834630"/>
                  <a:gd name="connsiteX4" fmla="*/ 87803 w 2635963"/>
                  <a:gd name="connsiteY4" fmla="*/ 787133 h 834630"/>
                  <a:gd name="connsiteX5" fmla="*/ 87803 w 2635963"/>
                  <a:gd name="connsiteY5" fmla="*/ 787133 h 834630"/>
                  <a:gd name="connsiteX6" fmla="*/ 78713 w 2635963"/>
                  <a:gd name="connsiteY6" fmla="*/ 834322 h 834630"/>
                  <a:gd name="connsiteX7" fmla="*/ 73386 w 2635963"/>
                  <a:gd name="connsiteY7" fmla="*/ 826331 h 834630"/>
                  <a:gd name="connsiteX8" fmla="*/ -89 w 2635963"/>
                  <a:gd name="connsiteY8" fmla="*/ 576550 h 834630"/>
                  <a:gd name="connsiteX9" fmla="*/ 575728 w 2635963"/>
                  <a:gd name="connsiteY9" fmla="*/ -309 h 834630"/>
                  <a:gd name="connsiteX10" fmla="*/ 576828 w 2635963"/>
                  <a:gd name="connsiteY10" fmla="*/ -309 h 83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5963" h="834630">
                    <a:moveTo>
                      <a:pt x="2635874" y="-309"/>
                    </a:moveTo>
                    <a:cubicBezTo>
                      <a:pt x="2636164" y="318026"/>
                      <a:pt x="2378334" y="576318"/>
                      <a:pt x="2059999" y="576608"/>
                    </a:cubicBezTo>
                    <a:cubicBezTo>
                      <a:pt x="2059652" y="576608"/>
                      <a:pt x="2059304" y="576608"/>
                      <a:pt x="2058957" y="576608"/>
                    </a:cubicBezTo>
                    <a:lnTo>
                      <a:pt x="339322" y="576608"/>
                    </a:lnTo>
                    <a:cubicBezTo>
                      <a:pt x="166779" y="576608"/>
                      <a:pt x="107374" y="712673"/>
                      <a:pt x="87803" y="787133"/>
                    </a:cubicBezTo>
                    <a:lnTo>
                      <a:pt x="87803" y="787133"/>
                    </a:lnTo>
                    <a:cubicBezTo>
                      <a:pt x="83588" y="802610"/>
                      <a:pt x="80548" y="818388"/>
                      <a:pt x="78713" y="834322"/>
                    </a:cubicBezTo>
                    <a:cubicBezTo>
                      <a:pt x="76860" y="831716"/>
                      <a:pt x="75123" y="829053"/>
                      <a:pt x="73386" y="826331"/>
                    </a:cubicBezTo>
                    <a:cubicBezTo>
                      <a:pt x="-437" y="712442"/>
                      <a:pt x="-89" y="576550"/>
                      <a:pt x="-89" y="576550"/>
                    </a:cubicBezTo>
                    <a:cubicBezTo>
                      <a:pt x="-379" y="258250"/>
                      <a:pt x="257428" y="-20"/>
                      <a:pt x="575728" y="-309"/>
                    </a:cubicBezTo>
                    <a:cubicBezTo>
                      <a:pt x="576093" y="-309"/>
                      <a:pt x="576463" y="-309"/>
                      <a:pt x="576828" y="-309"/>
                    </a:cubicBezTo>
                    <a:close/>
                  </a:path>
                </a:pathLst>
              </a:custGeom>
              <a:gradFill>
                <a:gsLst>
                  <a:gs pos="24000">
                    <a:schemeClr val="bg2">
                      <a:lumMod val="60000"/>
                      <a:lumOff val="40000"/>
                    </a:schemeClr>
                  </a:gs>
                  <a:gs pos="86000">
                    <a:schemeClr val="tx2">
                      <a:lumMod val="20000"/>
                      <a:lumOff val="80000"/>
                    </a:schemeClr>
                  </a:gs>
                </a:gsLst>
                <a:lin ang="2700000" scaled="1"/>
              </a:gra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5" name="Freeform: Shape 34">
                <a:extLst>
                  <a:ext uri="{FF2B5EF4-FFF2-40B4-BE49-F238E27FC236}">
                    <a16:creationId xmlns:a16="http://schemas.microsoft.com/office/drawing/2014/main" id="{7CEE5CD2-3022-4859-9AF2-DA63D20BF91D}"/>
                  </a:ext>
                </a:extLst>
              </p:cNvPr>
              <p:cNvSpPr/>
              <p:nvPr/>
            </p:nvSpPr>
            <p:spPr>
              <a:xfrm>
                <a:off x="4983747" y="2799746"/>
                <a:ext cx="2617377" cy="772677"/>
              </a:xfrm>
              <a:custGeom>
                <a:avLst/>
                <a:gdLst>
                  <a:gd name="connsiteX0" fmla="*/ 558243 w 2617377"/>
                  <a:gd name="connsiteY0" fmla="*/ -309 h 772677"/>
                  <a:gd name="connsiteX1" fmla="*/ 22666 w 2617377"/>
                  <a:gd name="connsiteY1" fmla="*/ 361683 h 772677"/>
                  <a:gd name="connsiteX2" fmla="*/ -89 w 2617377"/>
                  <a:gd name="connsiteY2" fmla="*/ 522587 h 772677"/>
                  <a:gd name="connsiteX3" fmla="*/ 73386 w 2617377"/>
                  <a:gd name="connsiteY3" fmla="*/ 772368 h 772677"/>
                  <a:gd name="connsiteX4" fmla="*/ 87804 w 2617377"/>
                  <a:gd name="connsiteY4" fmla="*/ 733170 h 772677"/>
                  <a:gd name="connsiteX5" fmla="*/ 87804 w 2617377"/>
                  <a:gd name="connsiteY5" fmla="*/ 733170 h 772677"/>
                  <a:gd name="connsiteX6" fmla="*/ 320736 w 2617377"/>
                  <a:gd name="connsiteY6" fmla="*/ 576840 h 772677"/>
                  <a:gd name="connsiteX7" fmla="*/ 2040371 w 2617377"/>
                  <a:gd name="connsiteY7" fmla="*/ 576840 h 772677"/>
                  <a:gd name="connsiteX8" fmla="*/ 2617289 w 2617377"/>
                  <a:gd name="connsiteY8" fmla="*/ 849 h 772677"/>
                  <a:gd name="connsiteX9" fmla="*/ 2617289 w 2617377"/>
                  <a:gd name="connsiteY9" fmla="*/ -78 h 77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7377" h="772677">
                    <a:moveTo>
                      <a:pt x="558243" y="-309"/>
                    </a:moveTo>
                    <a:cubicBezTo>
                      <a:pt x="322536" y="-373"/>
                      <a:pt x="110489" y="142947"/>
                      <a:pt x="22666" y="361683"/>
                    </a:cubicBezTo>
                    <a:cubicBezTo>
                      <a:pt x="7525" y="413972"/>
                      <a:pt x="-141" y="468149"/>
                      <a:pt x="-89" y="522587"/>
                    </a:cubicBezTo>
                    <a:cubicBezTo>
                      <a:pt x="-89" y="522587"/>
                      <a:pt x="-494" y="658479"/>
                      <a:pt x="73386" y="772368"/>
                    </a:cubicBezTo>
                    <a:cubicBezTo>
                      <a:pt x="77445" y="759040"/>
                      <a:pt x="82257" y="745954"/>
                      <a:pt x="87804" y="733170"/>
                    </a:cubicBezTo>
                    <a:lnTo>
                      <a:pt x="87804" y="733170"/>
                    </a:lnTo>
                    <a:cubicBezTo>
                      <a:pt x="119243" y="660969"/>
                      <a:pt x="184960" y="576840"/>
                      <a:pt x="320736" y="576840"/>
                    </a:cubicBezTo>
                    <a:lnTo>
                      <a:pt x="2040371" y="576840"/>
                    </a:lnTo>
                    <a:cubicBezTo>
                      <a:pt x="2358764" y="577094"/>
                      <a:pt x="2617057" y="319219"/>
                      <a:pt x="2617289" y="849"/>
                    </a:cubicBezTo>
                    <a:cubicBezTo>
                      <a:pt x="2617289" y="542"/>
                      <a:pt x="2617289" y="229"/>
                      <a:pt x="2617289" y="-78"/>
                    </a:cubicBezTo>
                    <a:close/>
                  </a:path>
                </a:pathLst>
              </a:custGeom>
              <a:solidFill>
                <a:srgbClr val="FFFFFF">
                  <a:alpha val="60000"/>
                </a:srgb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6" name="Freeform: Shape 35">
                <a:extLst>
                  <a:ext uri="{FF2B5EF4-FFF2-40B4-BE49-F238E27FC236}">
                    <a16:creationId xmlns:a16="http://schemas.microsoft.com/office/drawing/2014/main" id="{0DF186D3-184A-4477-B796-FBDAD4D9DA49}"/>
                  </a:ext>
                </a:extLst>
              </p:cNvPr>
              <p:cNvSpPr/>
              <p:nvPr/>
            </p:nvSpPr>
            <p:spPr>
              <a:xfrm>
                <a:off x="4983863" y="2745609"/>
                <a:ext cx="2635848" cy="834746"/>
              </a:xfrm>
              <a:custGeom>
                <a:avLst/>
                <a:gdLst>
                  <a:gd name="connsiteX0" fmla="*/ 2635758 w 2635848"/>
                  <a:gd name="connsiteY0" fmla="*/ -309 h 834746"/>
                  <a:gd name="connsiteX1" fmla="*/ 2059999 w 2635848"/>
                  <a:gd name="connsiteY1" fmla="*/ 576724 h 834746"/>
                  <a:gd name="connsiteX2" fmla="*/ 2059015 w 2635848"/>
                  <a:gd name="connsiteY2" fmla="*/ 576724 h 834746"/>
                  <a:gd name="connsiteX3" fmla="*/ 339380 w 2635848"/>
                  <a:gd name="connsiteY3" fmla="*/ 576724 h 834746"/>
                  <a:gd name="connsiteX4" fmla="*/ 87803 w 2635848"/>
                  <a:gd name="connsiteY4" fmla="*/ 787249 h 834746"/>
                  <a:gd name="connsiteX5" fmla="*/ 87803 w 2635848"/>
                  <a:gd name="connsiteY5" fmla="*/ 787249 h 834746"/>
                  <a:gd name="connsiteX6" fmla="*/ 78713 w 2635848"/>
                  <a:gd name="connsiteY6" fmla="*/ 834438 h 834746"/>
                  <a:gd name="connsiteX7" fmla="*/ 73386 w 2635848"/>
                  <a:gd name="connsiteY7" fmla="*/ 826447 h 834746"/>
                  <a:gd name="connsiteX8" fmla="*/ -89 w 2635848"/>
                  <a:gd name="connsiteY8" fmla="*/ 576666 h 834746"/>
                  <a:gd name="connsiteX9" fmla="*/ 575612 w 2635848"/>
                  <a:gd name="connsiteY9" fmla="*/ -309 h 834746"/>
                  <a:gd name="connsiteX10" fmla="*/ 576770 w 2635848"/>
                  <a:gd name="connsiteY10" fmla="*/ -309 h 83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5848" h="834746">
                    <a:moveTo>
                      <a:pt x="2635758" y="-309"/>
                    </a:moveTo>
                    <a:cubicBezTo>
                      <a:pt x="2636106" y="318026"/>
                      <a:pt x="2378334" y="576371"/>
                      <a:pt x="2059999" y="576724"/>
                    </a:cubicBezTo>
                    <a:cubicBezTo>
                      <a:pt x="2059652" y="576724"/>
                      <a:pt x="2059363" y="576724"/>
                      <a:pt x="2059015" y="576724"/>
                    </a:cubicBezTo>
                    <a:lnTo>
                      <a:pt x="339380" y="576724"/>
                    </a:lnTo>
                    <a:cubicBezTo>
                      <a:pt x="166837" y="576724"/>
                      <a:pt x="107432" y="712789"/>
                      <a:pt x="87803" y="787249"/>
                    </a:cubicBezTo>
                    <a:lnTo>
                      <a:pt x="87803" y="787249"/>
                    </a:lnTo>
                    <a:cubicBezTo>
                      <a:pt x="83588" y="802725"/>
                      <a:pt x="80549" y="818503"/>
                      <a:pt x="78713" y="834438"/>
                    </a:cubicBezTo>
                    <a:cubicBezTo>
                      <a:pt x="76860" y="831832"/>
                      <a:pt x="75123" y="829169"/>
                      <a:pt x="73386" y="826447"/>
                    </a:cubicBezTo>
                    <a:cubicBezTo>
                      <a:pt x="-494" y="712558"/>
                      <a:pt x="-89" y="576666"/>
                      <a:pt x="-89" y="576666"/>
                    </a:cubicBezTo>
                    <a:cubicBezTo>
                      <a:pt x="-442" y="258366"/>
                      <a:pt x="257312" y="44"/>
                      <a:pt x="575612" y="-309"/>
                    </a:cubicBezTo>
                    <a:cubicBezTo>
                      <a:pt x="576000" y="-309"/>
                      <a:pt x="576382" y="-309"/>
                      <a:pt x="576770" y="-309"/>
                    </a:cubicBezTo>
                    <a:close/>
                  </a:path>
                </a:pathLst>
              </a:custGeom>
              <a:gradFill>
                <a:gsLst>
                  <a:gs pos="0">
                    <a:schemeClr val="tx2"/>
                  </a:gs>
                  <a:gs pos="25000">
                    <a:schemeClr val="bg2"/>
                  </a:gs>
                </a:gsLst>
                <a:lin ang="2700000" scaled="1"/>
              </a:gra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7" name="Freeform: Shape 36">
                <a:extLst>
                  <a:ext uri="{FF2B5EF4-FFF2-40B4-BE49-F238E27FC236}">
                    <a16:creationId xmlns:a16="http://schemas.microsoft.com/office/drawing/2014/main" id="{36B2344E-BEFE-470A-845D-44D4694EFF67}"/>
                  </a:ext>
                </a:extLst>
              </p:cNvPr>
              <p:cNvSpPr/>
              <p:nvPr/>
            </p:nvSpPr>
            <p:spPr>
              <a:xfrm>
                <a:off x="8790625" y="2799746"/>
                <a:ext cx="2617261" cy="772677"/>
              </a:xfrm>
              <a:custGeom>
                <a:avLst/>
                <a:gdLst>
                  <a:gd name="connsiteX0" fmla="*/ 558243 w 2617261"/>
                  <a:gd name="connsiteY0" fmla="*/ -309 h 772677"/>
                  <a:gd name="connsiteX1" fmla="*/ 22666 w 2617261"/>
                  <a:gd name="connsiteY1" fmla="*/ 361683 h 772677"/>
                  <a:gd name="connsiteX2" fmla="*/ -89 w 2617261"/>
                  <a:gd name="connsiteY2" fmla="*/ 522587 h 772677"/>
                  <a:gd name="connsiteX3" fmla="*/ 73387 w 2617261"/>
                  <a:gd name="connsiteY3" fmla="*/ 772368 h 772677"/>
                  <a:gd name="connsiteX4" fmla="*/ 87688 w 2617261"/>
                  <a:gd name="connsiteY4" fmla="*/ 732996 h 772677"/>
                  <a:gd name="connsiteX5" fmla="*/ 87688 w 2617261"/>
                  <a:gd name="connsiteY5" fmla="*/ 732996 h 772677"/>
                  <a:gd name="connsiteX6" fmla="*/ 320620 w 2617261"/>
                  <a:gd name="connsiteY6" fmla="*/ 576666 h 772677"/>
                  <a:gd name="connsiteX7" fmla="*/ 2040255 w 2617261"/>
                  <a:gd name="connsiteY7" fmla="*/ 576666 h 772677"/>
                  <a:gd name="connsiteX8" fmla="*/ 2617173 w 2617261"/>
                  <a:gd name="connsiteY8" fmla="*/ 675 h 772677"/>
                  <a:gd name="connsiteX9" fmla="*/ 2617173 w 2617261"/>
                  <a:gd name="connsiteY9" fmla="*/ -251 h 77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7261" h="772677">
                    <a:moveTo>
                      <a:pt x="558243" y="-309"/>
                    </a:moveTo>
                    <a:cubicBezTo>
                      <a:pt x="322531" y="-373"/>
                      <a:pt x="110500" y="142947"/>
                      <a:pt x="22666" y="361683"/>
                    </a:cubicBezTo>
                    <a:cubicBezTo>
                      <a:pt x="7496" y="413972"/>
                      <a:pt x="-147" y="468149"/>
                      <a:pt x="-89" y="522587"/>
                    </a:cubicBezTo>
                    <a:cubicBezTo>
                      <a:pt x="-89" y="522587"/>
                      <a:pt x="-494" y="658479"/>
                      <a:pt x="73387" y="772368"/>
                    </a:cubicBezTo>
                    <a:cubicBezTo>
                      <a:pt x="77381" y="758982"/>
                      <a:pt x="82188" y="745839"/>
                      <a:pt x="87688" y="732996"/>
                    </a:cubicBezTo>
                    <a:lnTo>
                      <a:pt x="87688" y="732996"/>
                    </a:lnTo>
                    <a:cubicBezTo>
                      <a:pt x="119128" y="660795"/>
                      <a:pt x="184844" y="576666"/>
                      <a:pt x="320620" y="576666"/>
                    </a:cubicBezTo>
                    <a:lnTo>
                      <a:pt x="2040255" y="576666"/>
                    </a:lnTo>
                    <a:cubicBezTo>
                      <a:pt x="2358648" y="576921"/>
                      <a:pt x="2616941" y="319045"/>
                      <a:pt x="2617173" y="675"/>
                    </a:cubicBezTo>
                    <a:cubicBezTo>
                      <a:pt x="2617173" y="368"/>
                      <a:pt x="2617173" y="55"/>
                      <a:pt x="2617173" y="-251"/>
                    </a:cubicBezTo>
                    <a:close/>
                  </a:path>
                </a:pathLst>
              </a:custGeom>
              <a:solidFill>
                <a:srgbClr val="FFFFFF">
                  <a:alpha val="60000"/>
                </a:srgb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8" name="Freeform: Shape 37">
                <a:extLst>
                  <a:ext uri="{FF2B5EF4-FFF2-40B4-BE49-F238E27FC236}">
                    <a16:creationId xmlns:a16="http://schemas.microsoft.com/office/drawing/2014/main" id="{EBA43C98-FD20-45A7-99D8-2EA561DD27C9}"/>
                  </a:ext>
                </a:extLst>
              </p:cNvPr>
              <p:cNvSpPr/>
              <p:nvPr/>
            </p:nvSpPr>
            <p:spPr>
              <a:xfrm>
                <a:off x="8790567" y="2745609"/>
                <a:ext cx="2636021" cy="834630"/>
              </a:xfrm>
              <a:custGeom>
                <a:avLst/>
                <a:gdLst>
                  <a:gd name="connsiteX0" fmla="*/ 2635932 w 2636021"/>
                  <a:gd name="connsiteY0" fmla="*/ -309 h 834630"/>
                  <a:gd name="connsiteX1" fmla="*/ 2060057 w 2636021"/>
                  <a:gd name="connsiteY1" fmla="*/ 576608 h 834630"/>
                  <a:gd name="connsiteX2" fmla="*/ 2059015 w 2636021"/>
                  <a:gd name="connsiteY2" fmla="*/ 576608 h 834630"/>
                  <a:gd name="connsiteX3" fmla="*/ 339380 w 2636021"/>
                  <a:gd name="connsiteY3" fmla="*/ 576608 h 834630"/>
                  <a:gd name="connsiteX4" fmla="*/ 87804 w 2636021"/>
                  <a:gd name="connsiteY4" fmla="*/ 787133 h 834630"/>
                  <a:gd name="connsiteX5" fmla="*/ 87804 w 2636021"/>
                  <a:gd name="connsiteY5" fmla="*/ 787133 h 834630"/>
                  <a:gd name="connsiteX6" fmla="*/ 78713 w 2636021"/>
                  <a:gd name="connsiteY6" fmla="*/ 834322 h 834630"/>
                  <a:gd name="connsiteX7" fmla="*/ 73387 w 2636021"/>
                  <a:gd name="connsiteY7" fmla="*/ 826331 h 834630"/>
                  <a:gd name="connsiteX8" fmla="*/ -89 w 2636021"/>
                  <a:gd name="connsiteY8" fmla="*/ 576550 h 834630"/>
                  <a:gd name="connsiteX9" fmla="*/ 575729 w 2636021"/>
                  <a:gd name="connsiteY9" fmla="*/ -309 h 834630"/>
                  <a:gd name="connsiteX10" fmla="*/ 576886 w 2636021"/>
                  <a:gd name="connsiteY10" fmla="*/ -309 h 83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6021" h="834630">
                    <a:moveTo>
                      <a:pt x="2635932" y="-309"/>
                    </a:moveTo>
                    <a:cubicBezTo>
                      <a:pt x="2636222" y="318026"/>
                      <a:pt x="2378392" y="576318"/>
                      <a:pt x="2060057" y="576608"/>
                    </a:cubicBezTo>
                    <a:cubicBezTo>
                      <a:pt x="2059710" y="576608"/>
                      <a:pt x="2059362" y="576608"/>
                      <a:pt x="2059015" y="576608"/>
                    </a:cubicBezTo>
                    <a:lnTo>
                      <a:pt x="339380" y="576608"/>
                    </a:lnTo>
                    <a:cubicBezTo>
                      <a:pt x="166837" y="576608"/>
                      <a:pt x="107432" y="712673"/>
                      <a:pt x="87804" y="787133"/>
                    </a:cubicBezTo>
                    <a:lnTo>
                      <a:pt x="87804" y="787133"/>
                    </a:lnTo>
                    <a:cubicBezTo>
                      <a:pt x="83577" y="802610"/>
                      <a:pt x="80566" y="818388"/>
                      <a:pt x="78713" y="834322"/>
                    </a:cubicBezTo>
                    <a:cubicBezTo>
                      <a:pt x="76860" y="831716"/>
                      <a:pt x="75123" y="829053"/>
                      <a:pt x="73387" y="826331"/>
                    </a:cubicBezTo>
                    <a:cubicBezTo>
                      <a:pt x="-494" y="712442"/>
                      <a:pt x="-89" y="576550"/>
                      <a:pt x="-89" y="576550"/>
                    </a:cubicBezTo>
                    <a:cubicBezTo>
                      <a:pt x="-378" y="258250"/>
                      <a:pt x="257451" y="-20"/>
                      <a:pt x="575729" y="-309"/>
                    </a:cubicBezTo>
                    <a:cubicBezTo>
                      <a:pt x="576133" y="-309"/>
                      <a:pt x="576481" y="-309"/>
                      <a:pt x="576886" y="-309"/>
                    </a:cubicBezTo>
                    <a:close/>
                  </a:path>
                </a:pathLst>
              </a:custGeom>
              <a:gradFill>
                <a:gsLst>
                  <a:gs pos="0">
                    <a:schemeClr val="tx2"/>
                  </a:gs>
                  <a:gs pos="100000">
                    <a:schemeClr val="bg2">
                      <a:lumMod val="50000"/>
                    </a:schemeClr>
                  </a:gs>
                </a:gsLst>
                <a:lin ang="2700000" scaled="1"/>
              </a:gra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grpSp>
        <p:sp>
          <p:nvSpPr>
            <p:cNvPr id="49" name="TextBox 48">
              <a:extLst>
                <a:ext uri="{FF2B5EF4-FFF2-40B4-BE49-F238E27FC236}">
                  <a16:creationId xmlns:a16="http://schemas.microsoft.com/office/drawing/2014/main" id="{4AD1CFED-6C87-486F-A78E-0709B4C5CF67}"/>
                </a:ext>
              </a:extLst>
            </p:cNvPr>
            <p:cNvSpPr txBox="1"/>
            <p:nvPr/>
          </p:nvSpPr>
          <p:spPr bwMode="auto">
            <a:xfrm>
              <a:off x="841650" y="3201060"/>
              <a:ext cx="3050714" cy="404874"/>
            </a:xfrm>
            <a:prstGeom prst="rect">
              <a:avLst/>
            </a:prstGeom>
            <a:noFill/>
            <a:ln>
              <a:noFill/>
            </a:ln>
            <a:effectLst/>
          </p:spPr>
          <p:txBody>
            <a:bodyPr wrap="square">
              <a:spAutoFit/>
            </a:bodyPr>
            <a:lstStyle/>
            <a:p>
              <a:pPr algn="ctr" defTabSz="913578">
                <a:spcBef>
                  <a:spcPts val="0"/>
                </a:spcBef>
                <a:buClr>
                  <a:srgbClr val="72183E"/>
                </a:buClr>
                <a:defRPr/>
              </a:pPr>
              <a:r>
                <a:rPr lang="ja-JP" altLang="en-US" sz="2000" b="1" cap="small" dirty="0" smtClean="0">
                  <a:solidFill>
                    <a:schemeClr val="bg1"/>
                  </a:solidFill>
                  <a:latin typeface="游ゴシック" panose="020B0400000000000000" pitchFamily="50" charset="-128"/>
                  <a:ea typeface="游ゴシック" panose="020B0400000000000000" pitchFamily="50" charset="-128"/>
                </a:rPr>
                <a:t>検知＆防止</a:t>
              </a:r>
              <a:endParaRPr lang="en-US" sz="2000" b="1" cap="small" dirty="0">
                <a:solidFill>
                  <a:schemeClr val="bg1"/>
                </a:solidFill>
                <a:latin typeface="游ゴシック" panose="020B0400000000000000" pitchFamily="50" charset="-128"/>
                <a:ea typeface="游ゴシック" panose="020B0400000000000000" pitchFamily="50" charset="-128"/>
              </a:endParaRPr>
            </a:p>
          </p:txBody>
        </p:sp>
        <p:sp>
          <p:nvSpPr>
            <p:cNvPr id="50" name="TextBox 49">
              <a:extLst>
                <a:ext uri="{FF2B5EF4-FFF2-40B4-BE49-F238E27FC236}">
                  <a16:creationId xmlns:a16="http://schemas.microsoft.com/office/drawing/2014/main" id="{CAED0D20-11C4-458B-B8BA-F7769EE5AFD8}"/>
                </a:ext>
              </a:extLst>
            </p:cNvPr>
            <p:cNvSpPr txBox="1"/>
            <p:nvPr/>
          </p:nvSpPr>
          <p:spPr bwMode="auto">
            <a:xfrm>
              <a:off x="4652437" y="3218418"/>
              <a:ext cx="3050714" cy="373729"/>
            </a:xfrm>
            <a:prstGeom prst="rect">
              <a:avLst/>
            </a:prstGeom>
            <a:noFill/>
            <a:ln>
              <a:noFill/>
            </a:ln>
            <a:effectLst/>
          </p:spPr>
          <p:txBody>
            <a:bodyPr wrap="square">
              <a:spAutoFit/>
            </a:bodyPr>
            <a:lstStyle/>
            <a:p>
              <a:pPr algn="ctr" defTabSz="913578">
                <a:spcBef>
                  <a:spcPts val="0"/>
                </a:spcBef>
                <a:buClr>
                  <a:srgbClr val="72183E"/>
                </a:buClr>
                <a:defRPr/>
              </a:pPr>
              <a:r>
                <a:rPr lang="ja-JP" altLang="en-US" sz="1800" b="1" cap="small" dirty="0">
                  <a:solidFill>
                    <a:schemeClr val="bg1"/>
                  </a:solidFill>
                  <a:latin typeface="游ゴシック" panose="020B0400000000000000" pitchFamily="50" charset="-128"/>
                  <a:ea typeface="游ゴシック" panose="020B0400000000000000" pitchFamily="50" charset="-128"/>
                </a:rPr>
                <a:t>封じ込め</a:t>
              </a:r>
            </a:p>
          </p:txBody>
        </p:sp>
        <p:sp>
          <p:nvSpPr>
            <p:cNvPr id="51" name="TextBox 50">
              <a:extLst>
                <a:ext uri="{FF2B5EF4-FFF2-40B4-BE49-F238E27FC236}">
                  <a16:creationId xmlns:a16="http://schemas.microsoft.com/office/drawing/2014/main" id="{3E0B2CCD-701E-4377-8F14-F3487DDD62B0}"/>
                </a:ext>
              </a:extLst>
            </p:cNvPr>
            <p:cNvSpPr txBox="1"/>
            <p:nvPr/>
          </p:nvSpPr>
          <p:spPr bwMode="auto">
            <a:xfrm>
              <a:off x="8463224" y="3235776"/>
              <a:ext cx="3050714" cy="373729"/>
            </a:xfrm>
            <a:prstGeom prst="rect">
              <a:avLst/>
            </a:prstGeom>
            <a:noFill/>
            <a:ln>
              <a:noFill/>
            </a:ln>
            <a:effectLst/>
          </p:spPr>
          <p:txBody>
            <a:bodyPr wrap="square">
              <a:spAutoFit/>
            </a:bodyPr>
            <a:lstStyle/>
            <a:p>
              <a:pPr algn="ctr" defTabSz="913578">
                <a:spcBef>
                  <a:spcPts val="0"/>
                </a:spcBef>
                <a:buClr>
                  <a:srgbClr val="72183E"/>
                </a:buClr>
                <a:defRPr/>
              </a:pPr>
              <a:r>
                <a:rPr lang="ja-JP" altLang="en-US" sz="1800" b="1" cap="small" dirty="0" smtClean="0">
                  <a:solidFill>
                    <a:schemeClr val="bg1"/>
                  </a:solidFill>
                  <a:latin typeface="游ゴシック" panose="020B0400000000000000" pitchFamily="50" charset="-128"/>
                  <a:ea typeface="游ゴシック" panose="020B0400000000000000" pitchFamily="50" charset="-128"/>
                </a:rPr>
                <a:t>可視化と分析</a:t>
              </a:r>
              <a:endParaRPr lang="ja-JP" altLang="en-US" sz="1800" b="1" cap="small" dirty="0">
                <a:solidFill>
                  <a:schemeClr val="bg1"/>
                </a:solidFill>
                <a:latin typeface="游ゴシック" panose="020B0400000000000000" pitchFamily="50" charset="-128"/>
                <a:ea typeface="游ゴシック" panose="020B0400000000000000" pitchFamily="50" charset="-128"/>
              </a:endParaRPr>
            </a:p>
          </p:txBody>
        </p:sp>
        <p:sp>
          <p:nvSpPr>
            <p:cNvPr id="40" name="TextBox 39">
              <a:extLst>
                <a:ext uri="{FF2B5EF4-FFF2-40B4-BE49-F238E27FC236}">
                  <a16:creationId xmlns:a16="http://schemas.microsoft.com/office/drawing/2014/main" id="{9CB95EBD-884A-41EA-90C8-22CD7ECDC73C}"/>
                </a:ext>
              </a:extLst>
            </p:cNvPr>
            <p:cNvSpPr txBox="1"/>
            <p:nvPr/>
          </p:nvSpPr>
          <p:spPr bwMode="auto">
            <a:xfrm>
              <a:off x="1254749" y="4261270"/>
              <a:ext cx="2235597" cy="716240"/>
            </a:xfrm>
            <a:prstGeom prst="rect">
              <a:avLst/>
            </a:prstGeom>
            <a:noFill/>
            <a:ln>
              <a:noFill/>
            </a:ln>
            <a:effectLst/>
          </p:spPr>
          <p:txBody>
            <a:bodyPr vert="horz" wrap="square" lIns="91368" tIns="45684" rIns="91368" bIns="45684" numCol="1" rtlCol="0" anchor="ctr" anchorCtr="0" compatLnSpc="1">
              <a:prstTxWarp prst="textNoShape">
                <a:avLst/>
              </a:prstTxWarp>
              <a:spAutoFit/>
            </a:bodyPr>
            <a:lstStyle/>
            <a:p>
              <a:pPr algn="ctr">
                <a:spcBef>
                  <a:spcPts val="0"/>
                </a:spcBef>
                <a:buClr>
                  <a:srgbClr val="72183E"/>
                </a:buClr>
              </a:pPr>
              <a:r>
                <a:rPr lang="ja-JP" altLang="en-US" sz="2000" dirty="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脅威の侵入を最大限に阻</a:t>
              </a:r>
              <a:r>
                <a:rPr lang="ja-JP" altLang="en-US" sz="2000" dirty="0" smtClean="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止</a:t>
              </a:r>
              <a:endParaRPr lang="en-US" altLang="ja-JP" sz="2000" dirty="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endParaRPr>
            </a:p>
          </p:txBody>
        </p:sp>
        <p:sp>
          <p:nvSpPr>
            <p:cNvPr id="41" name="TextBox 40">
              <a:extLst>
                <a:ext uri="{FF2B5EF4-FFF2-40B4-BE49-F238E27FC236}">
                  <a16:creationId xmlns:a16="http://schemas.microsoft.com/office/drawing/2014/main" id="{4A9B70C3-198C-4097-8AE4-8F70649C6308}"/>
                </a:ext>
              </a:extLst>
            </p:cNvPr>
            <p:cNvSpPr txBox="1"/>
            <p:nvPr/>
          </p:nvSpPr>
          <p:spPr bwMode="auto">
            <a:xfrm>
              <a:off x="4945990" y="4259478"/>
              <a:ext cx="2440870" cy="716240"/>
            </a:xfrm>
            <a:prstGeom prst="rect">
              <a:avLst/>
            </a:prstGeom>
            <a:noFill/>
            <a:ln>
              <a:noFill/>
            </a:ln>
            <a:effectLst/>
          </p:spPr>
          <p:txBody>
            <a:bodyPr vert="horz" wrap="square" lIns="91368" tIns="45684" rIns="91368" bIns="45684" numCol="1" rtlCol="0" anchor="ctr" anchorCtr="0" compatLnSpc="1">
              <a:prstTxWarp prst="textNoShape">
                <a:avLst/>
              </a:prstTxWarp>
              <a:spAutoFit/>
            </a:bodyPr>
            <a:lstStyle/>
            <a:p>
              <a:pPr algn="ctr" defTabSz="913578">
                <a:spcBef>
                  <a:spcPts val="0"/>
                </a:spcBef>
                <a:buClr>
                  <a:srgbClr val="72183E"/>
                </a:buClr>
                <a:defRPr/>
              </a:pPr>
              <a:r>
                <a:rPr lang="ja-JP" altLang="en-US" sz="2000" kern="0" spc="-70" dirty="0" smtClean="0">
                  <a:latin typeface="游ゴシック" panose="020B0400000000000000" pitchFamily="50" charset="-128"/>
                  <a:ea typeface="游ゴシック" panose="020B0400000000000000" pitchFamily="50" charset="-128"/>
                </a:rPr>
                <a:t>感</a:t>
              </a:r>
              <a:r>
                <a:rPr lang="ja-JP" altLang="en-US" sz="2000" kern="0" spc="-70" dirty="0">
                  <a:latin typeface="游ゴシック" panose="020B0400000000000000" pitchFamily="50" charset="-128"/>
                  <a:ea typeface="游ゴシック" panose="020B0400000000000000" pitchFamily="50" charset="-128"/>
                </a:rPr>
                <a:t>染した脅</a:t>
              </a:r>
              <a:r>
                <a:rPr lang="ja-JP" altLang="en-US" sz="2000" kern="0" spc="-70" dirty="0" smtClean="0">
                  <a:latin typeface="游ゴシック" panose="020B0400000000000000" pitchFamily="50" charset="-128"/>
                  <a:ea typeface="游ゴシック" panose="020B0400000000000000" pitchFamily="50" charset="-128"/>
                </a:rPr>
                <a:t>威による影響を最小限に抑制</a:t>
              </a:r>
              <a:endParaRPr lang="ja-JP" altLang="en-US" sz="2000" kern="0" spc="-70" dirty="0">
                <a:latin typeface="游ゴシック" panose="020B0400000000000000" pitchFamily="50" charset="-128"/>
                <a:ea typeface="游ゴシック" panose="020B0400000000000000" pitchFamily="50" charset="-128"/>
              </a:endParaRPr>
            </a:p>
          </p:txBody>
        </p:sp>
        <p:sp>
          <p:nvSpPr>
            <p:cNvPr id="56" name="TextBox 55">
              <a:extLst>
                <a:ext uri="{FF2B5EF4-FFF2-40B4-BE49-F238E27FC236}">
                  <a16:creationId xmlns:a16="http://schemas.microsoft.com/office/drawing/2014/main" id="{2D4C701C-56EF-4C2E-A611-DE717F70CF05}"/>
                </a:ext>
              </a:extLst>
            </p:cNvPr>
            <p:cNvSpPr txBox="1"/>
            <p:nvPr/>
          </p:nvSpPr>
          <p:spPr bwMode="auto">
            <a:xfrm>
              <a:off x="8821117" y="4290078"/>
              <a:ext cx="2259940" cy="716240"/>
            </a:xfrm>
            <a:prstGeom prst="rect">
              <a:avLst/>
            </a:prstGeom>
            <a:noFill/>
            <a:ln>
              <a:noFill/>
            </a:ln>
            <a:effectLst/>
          </p:spPr>
          <p:txBody>
            <a:bodyPr vert="horz" wrap="square" lIns="91368" tIns="45684" rIns="91368" bIns="45684" numCol="1" rtlCol="0" anchor="ctr" anchorCtr="0" compatLnSpc="1">
              <a:prstTxWarp prst="textNoShape">
                <a:avLst/>
              </a:prstTxWarp>
              <a:spAutoFit/>
            </a:bodyPr>
            <a:lstStyle/>
            <a:p>
              <a:pPr algn="ctr">
                <a:spcBef>
                  <a:spcPts val="0"/>
                </a:spcBef>
                <a:buClr>
                  <a:srgbClr val="72183E"/>
                </a:buClr>
              </a:pPr>
              <a:r>
                <a:rPr lang="ja-JP" altLang="en-US" sz="2000" dirty="0" smtClean="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適切な事</a:t>
              </a:r>
              <a:r>
                <a:rPr lang="ja-JP" altLang="en-US" sz="2000" dirty="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後対</a:t>
              </a:r>
              <a:r>
                <a:rPr lang="ja-JP" altLang="en-US" sz="2000" dirty="0" smtClean="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応のための事象把握</a:t>
              </a:r>
              <a:endParaRPr lang="en-US" altLang="ja-JP" sz="2000" dirty="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endParaRPr>
            </a:p>
          </p:txBody>
        </p:sp>
      </p:grpSp>
      <p:pic>
        <p:nvPicPr>
          <p:cNvPr id="39" name="Picture 38">
            <a:extLst>
              <a:ext uri="{FF2B5EF4-FFF2-40B4-BE49-F238E27FC236}">
                <a16:creationId xmlns:a16="http://schemas.microsoft.com/office/drawing/2014/main" id="{13DADDD5-8DF5-4442-ADE9-7EC44FEB80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48381" y="356507"/>
            <a:ext cx="2292063" cy="992234"/>
          </a:xfrm>
          <a:prstGeom prst="rect">
            <a:avLst/>
          </a:prstGeom>
        </p:spPr>
      </p:pic>
      <p:sp>
        <p:nvSpPr>
          <p:cNvPr id="43" name="Freeform: Shape 11">
            <a:extLst>
              <a:ext uri="{FF2B5EF4-FFF2-40B4-BE49-F238E27FC236}">
                <a16:creationId xmlns:a16="http://schemas.microsoft.com/office/drawing/2014/main" id="{12F9BCC4-D601-48A6-B873-F25978007E7D}"/>
              </a:ext>
            </a:extLst>
          </p:cNvPr>
          <p:cNvSpPr/>
          <p:nvPr/>
        </p:nvSpPr>
        <p:spPr>
          <a:xfrm rot="18900000">
            <a:off x="1065407" y="3044566"/>
            <a:ext cx="2595534" cy="2595534"/>
          </a:xfrm>
          <a:custGeom>
            <a:avLst/>
            <a:gdLst>
              <a:gd name="connsiteX0" fmla="*/ 2428940 w 2429028"/>
              <a:gd name="connsiteY0" fmla="*/ 1214205 h 2429028"/>
              <a:gd name="connsiteX1" fmla="*/ 1214425 w 2429028"/>
              <a:gd name="connsiteY1" fmla="*/ 2428719 h 2429028"/>
              <a:gd name="connsiteX2" fmla="*/ -89 w 2429028"/>
              <a:gd name="connsiteY2" fmla="*/ 1214205 h 2429028"/>
              <a:gd name="connsiteX3" fmla="*/ 1214425 w 2429028"/>
              <a:gd name="connsiteY3" fmla="*/ -309 h 2429028"/>
              <a:gd name="connsiteX4" fmla="*/ 2428940 w 2429028"/>
              <a:gd name="connsiteY4" fmla="*/ 1214205 h 242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028" h="2429028">
                <a:moveTo>
                  <a:pt x="2428940" y="1214205"/>
                </a:moveTo>
                <a:cubicBezTo>
                  <a:pt x="2428940" y="1884962"/>
                  <a:pt x="1885183" y="2428719"/>
                  <a:pt x="1214425" y="2428719"/>
                </a:cubicBezTo>
                <a:cubicBezTo>
                  <a:pt x="543667" y="2428719"/>
                  <a:pt x="-89" y="1884962"/>
                  <a:pt x="-89" y="1214205"/>
                </a:cubicBezTo>
                <a:cubicBezTo>
                  <a:pt x="-89" y="543447"/>
                  <a:pt x="543667" y="-309"/>
                  <a:pt x="1214425" y="-309"/>
                </a:cubicBezTo>
                <a:cubicBezTo>
                  <a:pt x="1885183" y="-309"/>
                  <a:pt x="2428940" y="543447"/>
                  <a:pt x="2428940" y="1214205"/>
                </a:cubicBezTo>
                <a:close/>
              </a:path>
            </a:pathLst>
          </a:custGeom>
          <a:solidFill>
            <a:schemeClr val="bg2">
              <a:lumMod val="40000"/>
              <a:lumOff val="6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44" name="TextBox 43">
            <a:extLst>
              <a:ext uri="{FF2B5EF4-FFF2-40B4-BE49-F238E27FC236}">
                <a16:creationId xmlns:a16="http://schemas.microsoft.com/office/drawing/2014/main" id="{4A9B70C3-198C-4097-8AE4-8F70649C6308}"/>
              </a:ext>
            </a:extLst>
          </p:cNvPr>
          <p:cNvSpPr txBox="1"/>
          <p:nvPr/>
        </p:nvSpPr>
        <p:spPr bwMode="auto">
          <a:xfrm>
            <a:off x="857501" y="3554188"/>
            <a:ext cx="2834902" cy="1631143"/>
          </a:xfrm>
          <a:prstGeom prst="rect">
            <a:avLst/>
          </a:prstGeom>
          <a:noFill/>
          <a:ln>
            <a:noFill/>
          </a:ln>
          <a:effectLst/>
        </p:spPr>
        <p:txBody>
          <a:bodyPr vert="horz" wrap="square" lIns="91368" tIns="45684" rIns="91368" bIns="45684" numCol="1" rtlCol="0" anchor="ctr" anchorCtr="0" compatLnSpc="1">
            <a:prstTxWarp prst="textNoShape">
              <a:avLst/>
            </a:prstTxWarp>
            <a:spAutoFit/>
          </a:bodyPr>
          <a:lstStyle/>
          <a:p>
            <a:pPr algn="ctr" defTabSz="913578">
              <a:spcBef>
                <a:spcPts val="0"/>
              </a:spcBef>
              <a:buClr>
                <a:srgbClr val="72183E"/>
              </a:buClr>
              <a:defRPr/>
            </a:pPr>
            <a:r>
              <a:rPr lang="ja-JP" altLang="en-US" sz="2000" b="1" kern="0" spc="-70" dirty="0" smtClean="0">
                <a:latin typeface="游ゴシック" panose="020B0400000000000000" pitchFamily="50" charset="-128"/>
                <a:ea typeface="游ゴシック" panose="020B0400000000000000" pitchFamily="50" charset="-128"/>
              </a:rPr>
              <a:t>サ</a:t>
            </a:r>
            <a:r>
              <a:rPr lang="ja-JP" altLang="en-US" sz="2000" b="1" kern="0" spc="-70" dirty="0">
                <a:latin typeface="游ゴシック" panose="020B0400000000000000" pitchFamily="50" charset="-128"/>
                <a:ea typeface="游ゴシック" panose="020B0400000000000000" pitchFamily="50" charset="-128"/>
              </a:rPr>
              <a:t>ンドボック</a:t>
            </a:r>
            <a:r>
              <a:rPr lang="ja-JP" altLang="en-US" sz="2000" b="1" kern="0" spc="-70" dirty="0" smtClean="0">
                <a:latin typeface="游ゴシック" panose="020B0400000000000000" pitchFamily="50" charset="-128"/>
                <a:ea typeface="游ゴシック" panose="020B0400000000000000" pitchFamily="50" charset="-128"/>
              </a:rPr>
              <a:t>ス</a:t>
            </a:r>
            <a:endParaRPr lang="en-US" altLang="ja-JP" sz="2000" b="1" kern="0" spc="-70" dirty="0" smtClean="0">
              <a:latin typeface="游ゴシック" panose="020B0400000000000000" pitchFamily="50" charset="-128"/>
              <a:ea typeface="游ゴシック" panose="020B0400000000000000" pitchFamily="50" charset="-128"/>
            </a:endParaRPr>
          </a:p>
          <a:p>
            <a:pPr algn="ctr" defTabSz="913578">
              <a:spcBef>
                <a:spcPts val="0"/>
              </a:spcBef>
              <a:buClr>
                <a:srgbClr val="72183E"/>
              </a:buClr>
              <a:defRPr/>
            </a:pPr>
            <a:endParaRPr lang="en-US" altLang="ja-JP" sz="2000" b="1" kern="0" spc="-70" dirty="0" smtClean="0">
              <a:latin typeface="游ゴシック" panose="020B0400000000000000" pitchFamily="50" charset="-128"/>
              <a:ea typeface="游ゴシック" panose="020B0400000000000000" pitchFamily="50" charset="-128"/>
            </a:endParaRPr>
          </a:p>
          <a:p>
            <a:pPr algn="ctr" defTabSz="913578">
              <a:spcBef>
                <a:spcPts val="0"/>
              </a:spcBef>
              <a:buClr>
                <a:srgbClr val="72183E"/>
              </a:buClr>
              <a:defRPr/>
            </a:pPr>
            <a:r>
              <a:rPr lang="ja-JP" altLang="en-US" sz="2000" b="1" kern="0" spc="-70" dirty="0" smtClean="0">
                <a:latin typeface="游ゴシック" panose="020B0400000000000000" pitchFamily="50" charset="-128"/>
                <a:ea typeface="游ゴシック" panose="020B0400000000000000" pitchFamily="50" charset="-128"/>
              </a:rPr>
              <a:t>フ</a:t>
            </a:r>
            <a:r>
              <a:rPr lang="ja-JP" altLang="en-US" sz="2000" b="1" kern="0" spc="-70" dirty="0">
                <a:latin typeface="游ゴシック" panose="020B0400000000000000" pitchFamily="50" charset="-128"/>
                <a:ea typeface="游ゴシック" panose="020B0400000000000000" pitchFamily="50" charset="-128"/>
              </a:rPr>
              <a:t>ァイル無害</a:t>
            </a:r>
            <a:r>
              <a:rPr lang="ja-JP" altLang="en-US" sz="2000" b="1" kern="0" spc="-70" dirty="0" smtClean="0">
                <a:latin typeface="游ゴシック" panose="020B0400000000000000" pitchFamily="50" charset="-128"/>
                <a:ea typeface="游ゴシック" panose="020B0400000000000000" pitchFamily="50" charset="-128"/>
              </a:rPr>
              <a:t>化</a:t>
            </a:r>
            <a:endParaRPr lang="en-US" altLang="ja-JP" sz="2000" b="1" kern="0" spc="-70" dirty="0">
              <a:latin typeface="游ゴシック" panose="020B0400000000000000" pitchFamily="50" charset="-128"/>
              <a:ea typeface="游ゴシック" panose="020B0400000000000000" pitchFamily="50" charset="-128"/>
            </a:endParaRPr>
          </a:p>
          <a:p>
            <a:pPr algn="ctr" defTabSz="913578">
              <a:spcBef>
                <a:spcPts val="0"/>
              </a:spcBef>
              <a:buClr>
                <a:srgbClr val="72183E"/>
              </a:buClr>
              <a:defRPr/>
            </a:pPr>
            <a:endParaRPr lang="en-US" altLang="ja-JP" sz="2000" b="1" kern="0" spc="-70" dirty="0">
              <a:latin typeface="游ゴシック" panose="020B0400000000000000" pitchFamily="50" charset="-128"/>
              <a:ea typeface="游ゴシック" panose="020B0400000000000000" pitchFamily="50" charset="-128"/>
            </a:endParaRPr>
          </a:p>
          <a:p>
            <a:pPr algn="ctr" defTabSz="913578">
              <a:spcBef>
                <a:spcPts val="0"/>
              </a:spcBef>
              <a:buClr>
                <a:srgbClr val="72183E"/>
              </a:buClr>
              <a:defRPr/>
            </a:pPr>
            <a:r>
              <a:rPr lang="ja-JP" altLang="en-US" sz="2000" b="1" kern="0" spc="-70" dirty="0" smtClean="0">
                <a:latin typeface="游ゴシック" panose="020B0400000000000000" pitchFamily="50" charset="-128"/>
                <a:ea typeface="游ゴシック" panose="020B0400000000000000" pitchFamily="50" charset="-128"/>
              </a:rPr>
              <a:t>ゼロ・フィッシング</a:t>
            </a:r>
            <a:endParaRPr lang="ja-JP" altLang="en-US" sz="2000" b="1" kern="0" spc="-70" dirty="0">
              <a:latin typeface="游ゴシック" panose="020B0400000000000000" pitchFamily="50" charset="-128"/>
              <a:ea typeface="游ゴシック" panose="020B0400000000000000" pitchFamily="50" charset="-128"/>
            </a:endParaRPr>
          </a:p>
        </p:txBody>
      </p:sp>
      <p:sp>
        <p:nvSpPr>
          <p:cNvPr id="45" name="Freeform: Shape 11">
            <a:extLst>
              <a:ext uri="{FF2B5EF4-FFF2-40B4-BE49-F238E27FC236}">
                <a16:creationId xmlns:a16="http://schemas.microsoft.com/office/drawing/2014/main" id="{12F9BCC4-D601-48A6-B873-F25978007E7D}"/>
              </a:ext>
            </a:extLst>
          </p:cNvPr>
          <p:cNvSpPr/>
          <p:nvPr/>
        </p:nvSpPr>
        <p:spPr>
          <a:xfrm rot="18900000">
            <a:off x="4874121" y="2989466"/>
            <a:ext cx="2544690" cy="2656744"/>
          </a:xfrm>
          <a:custGeom>
            <a:avLst/>
            <a:gdLst>
              <a:gd name="connsiteX0" fmla="*/ 2428940 w 2429028"/>
              <a:gd name="connsiteY0" fmla="*/ 1214205 h 2429028"/>
              <a:gd name="connsiteX1" fmla="*/ 1214425 w 2429028"/>
              <a:gd name="connsiteY1" fmla="*/ 2428719 h 2429028"/>
              <a:gd name="connsiteX2" fmla="*/ -89 w 2429028"/>
              <a:gd name="connsiteY2" fmla="*/ 1214205 h 2429028"/>
              <a:gd name="connsiteX3" fmla="*/ 1214425 w 2429028"/>
              <a:gd name="connsiteY3" fmla="*/ -309 h 2429028"/>
              <a:gd name="connsiteX4" fmla="*/ 2428940 w 2429028"/>
              <a:gd name="connsiteY4" fmla="*/ 1214205 h 242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028" h="2429028">
                <a:moveTo>
                  <a:pt x="2428940" y="1214205"/>
                </a:moveTo>
                <a:cubicBezTo>
                  <a:pt x="2428940" y="1884962"/>
                  <a:pt x="1885183" y="2428719"/>
                  <a:pt x="1214425" y="2428719"/>
                </a:cubicBezTo>
                <a:cubicBezTo>
                  <a:pt x="543667" y="2428719"/>
                  <a:pt x="-89" y="1884962"/>
                  <a:pt x="-89" y="1214205"/>
                </a:cubicBezTo>
                <a:cubicBezTo>
                  <a:pt x="-89" y="543447"/>
                  <a:pt x="543667" y="-309"/>
                  <a:pt x="1214425" y="-309"/>
                </a:cubicBezTo>
                <a:cubicBezTo>
                  <a:pt x="1885183" y="-309"/>
                  <a:pt x="2428940" y="543447"/>
                  <a:pt x="2428940" y="1214205"/>
                </a:cubicBezTo>
                <a:close/>
              </a:path>
            </a:pathLst>
          </a:custGeom>
          <a:solidFill>
            <a:schemeClr val="bg2">
              <a:lumMod val="40000"/>
              <a:lumOff val="6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46" name="TextBox 45">
            <a:extLst>
              <a:ext uri="{FF2B5EF4-FFF2-40B4-BE49-F238E27FC236}">
                <a16:creationId xmlns:a16="http://schemas.microsoft.com/office/drawing/2014/main" id="{4A9B70C3-198C-4097-8AE4-8F70649C6308}"/>
              </a:ext>
            </a:extLst>
          </p:cNvPr>
          <p:cNvSpPr txBox="1"/>
          <p:nvPr/>
        </p:nvSpPr>
        <p:spPr bwMode="auto">
          <a:xfrm>
            <a:off x="4595749" y="3864808"/>
            <a:ext cx="3000010" cy="1015590"/>
          </a:xfrm>
          <a:prstGeom prst="rect">
            <a:avLst/>
          </a:prstGeom>
          <a:noFill/>
          <a:ln>
            <a:noFill/>
          </a:ln>
          <a:effectLst/>
        </p:spPr>
        <p:txBody>
          <a:bodyPr vert="horz" wrap="square" lIns="91368" tIns="45684" rIns="91368" bIns="45684" numCol="1" rtlCol="0" anchor="ctr" anchorCtr="0" compatLnSpc="1">
            <a:prstTxWarp prst="textNoShape">
              <a:avLst/>
            </a:prstTxWarp>
            <a:spAutoFit/>
          </a:bodyPr>
          <a:lstStyle/>
          <a:p>
            <a:pPr algn="ctr" defTabSz="913578">
              <a:spcBef>
                <a:spcPts val="0"/>
              </a:spcBef>
              <a:buClr>
                <a:srgbClr val="72183E"/>
              </a:buClr>
              <a:defRPr/>
            </a:pPr>
            <a:r>
              <a:rPr lang="ja-JP" altLang="en-US" sz="2000" b="1" kern="0" spc="-70" dirty="0" smtClean="0">
                <a:latin typeface="游ゴシック" panose="020B0400000000000000" pitchFamily="50" charset="-128"/>
                <a:ea typeface="游ゴシック" panose="020B0400000000000000" pitchFamily="50" charset="-128"/>
              </a:rPr>
              <a:t>アンチ・ランサムウェア</a:t>
            </a:r>
            <a:endParaRPr lang="en-US" altLang="ja-JP" sz="2000" b="1" kern="0" spc="-70" dirty="0" smtClean="0">
              <a:latin typeface="游ゴシック" panose="020B0400000000000000" pitchFamily="50" charset="-128"/>
              <a:ea typeface="游ゴシック" panose="020B0400000000000000" pitchFamily="50" charset="-128"/>
            </a:endParaRPr>
          </a:p>
          <a:p>
            <a:pPr algn="ctr" defTabSz="913578">
              <a:spcBef>
                <a:spcPts val="0"/>
              </a:spcBef>
              <a:buClr>
                <a:srgbClr val="72183E"/>
              </a:buClr>
              <a:defRPr/>
            </a:pPr>
            <a:endParaRPr lang="en-US" altLang="ja-JP" sz="2000" b="1" kern="0" spc="-70" dirty="0" smtClean="0">
              <a:latin typeface="游ゴシック" panose="020B0400000000000000" pitchFamily="50" charset="-128"/>
              <a:ea typeface="游ゴシック" panose="020B0400000000000000" pitchFamily="50" charset="-128"/>
            </a:endParaRPr>
          </a:p>
          <a:p>
            <a:pPr algn="ctr" defTabSz="913578">
              <a:spcBef>
                <a:spcPts val="0"/>
              </a:spcBef>
              <a:buClr>
                <a:srgbClr val="72183E"/>
              </a:buClr>
              <a:defRPr/>
            </a:pPr>
            <a:r>
              <a:rPr lang="ja-JP" altLang="en-US" sz="2000" b="1" kern="0" spc="-70" dirty="0" smtClean="0">
                <a:latin typeface="游ゴシック" panose="020B0400000000000000" pitchFamily="50" charset="-128"/>
                <a:ea typeface="游ゴシック" panose="020B0400000000000000" pitchFamily="50" charset="-128"/>
              </a:rPr>
              <a:t>アンチ・ボット</a:t>
            </a:r>
            <a:endParaRPr lang="en-US" altLang="ja-JP" sz="2000" b="1" kern="0" spc="-70" dirty="0">
              <a:latin typeface="游ゴシック" panose="020B0400000000000000" pitchFamily="50" charset="-128"/>
              <a:ea typeface="游ゴシック" panose="020B0400000000000000" pitchFamily="50" charset="-128"/>
            </a:endParaRPr>
          </a:p>
        </p:txBody>
      </p:sp>
      <p:sp>
        <p:nvSpPr>
          <p:cNvPr id="47" name="Freeform: Shape 11">
            <a:extLst>
              <a:ext uri="{FF2B5EF4-FFF2-40B4-BE49-F238E27FC236}">
                <a16:creationId xmlns:a16="http://schemas.microsoft.com/office/drawing/2014/main" id="{12F9BCC4-D601-48A6-B873-F25978007E7D}"/>
              </a:ext>
            </a:extLst>
          </p:cNvPr>
          <p:cNvSpPr/>
          <p:nvPr/>
        </p:nvSpPr>
        <p:spPr>
          <a:xfrm rot="18900000">
            <a:off x="8611445" y="2989466"/>
            <a:ext cx="2544690" cy="2656744"/>
          </a:xfrm>
          <a:custGeom>
            <a:avLst/>
            <a:gdLst>
              <a:gd name="connsiteX0" fmla="*/ 2428940 w 2429028"/>
              <a:gd name="connsiteY0" fmla="*/ 1214205 h 2429028"/>
              <a:gd name="connsiteX1" fmla="*/ 1214425 w 2429028"/>
              <a:gd name="connsiteY1" fmla="*/ 2428719 h 2429028"/>
              <a:gd name="connsiteX2" fmla="*/ -89 w 2429028"/>
              <a:gd name="connsiteY2" fmla="*/ 1214205 h 2429028"/>
              <a:gd name="connsiteX3" fmla="*/ 1214425 w 2429028"/>
              <a:gd name="connsiteY3" fmla="*/ -309 h 2429028"/>
              <a:gd name="connsiteX4" fmla="*/ 2428940 w 2429028"/>
              <a:gd name="connsiteY4" fmla="*/ 1214205 h 242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028" h="2429028">
                <a:moveTo>
                  <a:pt x="2428940" y="1214205"/>
                </a:moveTo>
                <a:cubicBezTo>
                  <a:pt x="2428940" y="1884962"/>
                  <a:pt x="1885183" y="2428719"/>
                  <a:pt x="1214425" y="2428719"/>
                </a:cubicBezTo>
                <a:cubicBezTo>
                  <a:pt x="543667" y="2428719"/>
                  <a:pt x="-89" y="1884962"/>
                  <a:pt x="-89" y="1214205"/>
                </a:cubicBezTo>
                <a:cubicBezTo>
                  <a:pt x="-89" y="543447"/>
                  <a:pt x="543667" y="-309"/>
                  <a:pt x="1214425" y="-309"/>
                </a:cubicBezTo>
                <a:cubicBezTo>
                  <a:pt x="1885183" y="-309"/>
                  <a:pt x="2428940" y="543447"/>
                  <a:pt x="2428940" y="1214205"/>
                </a:cubicBezTo>
                <a:close/>
              </a:path>
            </a:pathLst>
          </a:custGeom>
          <a:solidFill>
            <a:schemeClr val="bg2">
              <a:lumMod val="40000"/>
              <a:lumOff val="6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48" name="TextBox 47">
            <a:extLst>
              <a:ext uri="{FF2B5EF4-FFF2-40B4-BE49-F238E27FC236}">
                <a16:creationId xmlns:a16="http://schemas.microsoft.com/office/drawing/2014/main" id="{4A9B70C3-198C-4097-8AE4-8F70649C6308}"/>
              </a:ext>
            </a:extLst>
          </p:cNvPr>
          <p:cNvSpPr txBox="1"/>
          <p:nvPr/>
        </p:nvSpPr>
        <p:spPr bwMode="auto">
          <a:xfrm>
            <a:off x="8631527" y="3949039"/>
            <a:ext cx="2412151" cy="707813"/>
          </a:xfrm>
          <a:prstGeom prst="rect">
            <a:avLst/>
          </a:prstGeom>
          <a:noFill/>
          <a:ln>
            <a:noFill/>
          </a:ln>
          <a:effectLst/>
        </p:spPr>
        <p:txBody>
          <a:bodyPr vert="horz" wrap="square" lIns="91368" tIns="45684" rIns="91368" bIns="45684" numCol="1" rtlCol="0" anchor="ctr" anchorCtr="0" compatLnSpc="1">
            <a:prstTxWarp prst="textNoShape">
              <a:avLst/>
            </a:prstTxWarp>
            <a:spAutoFit/>
          </a:bodyPr>
          <a:lstStyle/>
          <a:p>
            <a:pPr algn="ctr" defTabSz="913578">
              <a:spcBef>
                <a:spcPts val="0"/>
              </a:spcBef>
              <a:buClr>
                <a:srgbClr val="72183E"/>
              </a:buClr>
              <a:defRPr/>
            </a:pPr>
            <a:r>
              <a:rPr lang="ja-JP" altLang="en-US" sz="2000" b="1" kern="0" spc="-70" dirty="0" smtClean="0">
                <a:latin typeface="游ゴシック" panose="020B0400000000000000" pitchFamily="50" charset="-128"/>
                <a:ea typeface="游ゴシック" panose="020B0400000000000000" pitchFamily="50" charset="-128"/>
              </a:rPr>
              <a:t>フォレンジック</a:t>
            </a:r>
            <a:endParaRPr lang="en-US" altLang="ja-JP" sz="2000" b="1" kern="0" spc="-70" dirty="0" smtClean="0">
              <a:latin typeface="游ゴシック" panose="020B0400000000000000" pitchFamily="50" charset="-128"/>
              <a:ea typeface="游ゴシック" panose="020B0400000000000000" pitchFamily="50" charset="-128"/>
            </a:endParaRPr>
          </a:p>
          <a:p>
            <a:pPr algn="ctr" defTabSz="913578">
              <a:spcBef>
                <a:spcPts val="0"/>
              </a:spcBef>
              <a:buClr>
                <a:srgbClr val="72183E"/>
              </a:buClr>
              <a:defRPr/>
            </a:pPr>
            <a:r>
              <a:rPr lang="ja-JP" altLang="en-US" sz="2000" b="1" kern="0" spc="-70" dirty="0" smtClean="0">
                <a:latin typeface="游ゴシック" panose="020B0400000000000000" pitchFamily="50" charset="-128"/>
                <a:ea typeface="游ゴシック" panose="020B0400000000000000" pitchFamily="50" charset="-128"/>
              </a:rPr>
              <a:t>レポート</a:t>
            </a:r>
            <a:endParaRPr lang="en-US" altLang="ja-JP" sz="2000" b="1" kern="0" spc="-70" dirty="0" smtClean="0">
              <a:latin typeface="游ゴシック" panose="020B0400000000000000" pitchFamily="50" charset="-128"/>
              <a:ea typeface="游ゴシック" panose="020B0400000000000000" pitchFamily="50" charset="-128"/>
            </a:endParaRPr>
          </a:p>
        </p:txBody>
      </p:sp>
      <p:sp>
        <p:nvSpPr>
          <p:cNvPr id="2" name="Footer Placeholder 1" hidden="1"/>
          <p:cNvSpPr>
            <a:spLocks noGrp="1"/>
          </p:cNvSpPr>
          <p:nvPr>
            <p:ph type="ftr" sz="quarter" idx="11"/>
          </p:nvPr>
        </p:nvSpPr>
        <p:spPr/>
        <p:txBody>
          <a:bodyPr/>
          <a:lstStyle/>
          <a:p>
            <a:endParaRPr lang="en-US"/>
          </a:p>
        </p:txBody>
      </p:sp>
      <p:sp>
        <p:nvSpPr>
          <p:cNvPr id="3" name="Date Placeholder 2" hidden="1"/>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3495034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p:bldP spid="45" grpId="0" animBg="1"/>
      <p:bldP spid="46" grpId="0"/>
      <p:bldP spid="47" grpId="0" animBg="1"/>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3"/>
          </p:nvPr>
        </p:nvSpPr>
        <p:spPr/>
        <p:txBody>
          <a:bodyPr/>
          <a:lstStyle/>
          <a:p>
            <a:r>
              <a:rPr lang="ja-JP" altLang="en-US" b="1" dirty="0">
                <a:ea typeface="游ゴシック" panose="020B0400000000000000" pitchFamily="50" charset="-128"/>
              </a:rPr>
              <a:t>チェックポイント</a:t>
            </a:r>
            <a:r>
              <a:rPr lang="ja-JP" altLang="en-US" b="1" dirty="0" smtClean="0">
                <a:ea typeface="游ゴシック" panose="020B0400000000000000" pitchFamily="50" charset="-128"/>
              </a:rPr>
              <a:t>につい</a:t>
            </a:r>
            <a:r>
              <a:rPr lang="ja-JP" altLang="en-US" b="1" dirty="0">
                <a:ea typeface="游ゴシック" panose="020B0400000000000000" pitchFamily="50" charset="-128"/>
              </a:rPr>
              <a:t>て</a:t>
            </a:r>
            <a:endParaRPr lang="en-US" altLang="ja-JP" b="1" dirty="0" smtClean="0">
              <a:ea typeface="游ゴシック" panose="020B0400000000000000" pitchFamily="50" charset="-128"/>
            </a:endParaRPr>
          </a:p>
          <a:p>
            <a:r>
              <a:rPr lang="ja-JP" altLang="en-US" b="1" dirty="0" smtClean="0">
                <a:ea typeface="游ゴシック" panose="020B0400000000000000" pitchFamily="50" charset="-128"/>
              </a:rPr>
              <a:t>セ</a:t>
            </a:r>
            <a:r>
              <a:rPr lang="ja-JP" altLang="en-US" b="1" dirty="0">
                <a:ea typeface="游ゴシック" panose="020B0400000000000000" pitchFamily="50" charset="-128"/>
              </a:rPr>
              <a:t>キュリテ</a:t>
            </a:r>
            <a:r>
              <a:rPr lang="ja-JP" altLang="en-US" b="1" dirty="0" smtClean="0">
                <a:ea typeface="游ゴシック" panose="020B0400000000000000" pitchFamily="50" charset="-128"/>
              </a:rPr>
              <a:t>ィ・ソ</a:t>
            </a:r>
            <a:r>
              <a:rPr lang="ja-JP" altLang="en-US" b="1" dirty="0">
                <a:ea typeface="游ゴシック" panose="020B0400000000000000" pitchFamily="50" charset="-128"/>
              </a:rPr>
              <a:t>リューショ</a:t>
            </a:r>
            <a:r>
              <a:rPr lang="ja-JP" altLang="en-US" b="1" dirty="0" smtClean="0">
                <a:ea typeface="游ゴシック" panose="020B0400000000000000" pitchFamily="50" charset="-128"/>
              </a:rPr>
              <a:t>ン</a:t>
            </a:r>
            <a:r>
              <a:rPr lang="ja-JP" altLang="en-US" b="1" dirty="0">
                <a:ea typeface="游ゴシック" panose="020B0400000000000000" pitchFamily="50" charset="-128"/>
              </a:rPr>
              <a:t>マップ</a:t>
            </a:r>
            <a:endParaRPr lang="en-US" altLang="ja-JP" b="1" dirty="0" smtClean="0">
              <a:ea typeface="游ゴシック" panose="020B0400000000000000" pitchFamily="50" charset="-128"/>
            </a:endParaRPr>
          </a:p>
          <a:p>
            <a:r>
              <a:rPr lang="ja-JP" altLang="en-US" b="1" dirty="0" smtClean="0">
                <a:ea typeface="游ゴシック" panose="020B0400000000000000" pitchFamily="50" charset="-128"/>
              </a:rPr>
              <a:t>エンドポイントにおけるサイバーセキュリティの脅威について</a:t>
            </a:r>
            <a:endParaRPr lang="en-US" altLang="ja-JP" b="1" dirty="0" smtClean="0">
              <a:ea typeface="游ゴシック" panose="020B0400000000000000" pitchFamily="50" charset="-128"/>
            </a:endParaRPr>
          </a:p>
          <a:p>
            <a:r>
              <a:rPr lang="en-US" altLang="ja-JP" b="1" dirty="0" smtClean="0">
                <a:ea typeface="游ゴシック" panose="020B0400000000000000" pitchFamily="50" charset="-128"/>
              </a:rPr>
              <a:t>Harmony</a:t>
            </a:r>
            <a:r>
              <a:rPr lang="ja-JP" altLang="en-US" b="1" dirty="0" smtClean="0">
                <a:ea typeface="游ゴシック" panose="020B0400000000000000" pitchFamily="50" charset="-128"/>
              </a:rPr>
              <a:t> </a:t>
            </a:r>
            <a:r>
              <a:rPr lang="en-US" altLang="ja-JP" b="1" dirty="0" smtClean="0">
                <a:ea typeface="游ゴシック" panose="020B0400000000000000" pitchFamily="50" charset="-128"/>
              </a:rPr>
              <a:t>Endpoint</a:t>
            </a:r>
            <a:r>
              <a:rPr lang="ja-JP" altLang="en-US" b="1" dirty="0" smtClean="0">
                <a:ea typeface="游ゴシック" panose="020B0400000000000000" pitchFamily="50" charset="-128"/>
              </a:rPr>
              <a:t> について</a:t>
            </a:r>
            <a:endParaRPr lang="en-US" altLang="ja-JP" b="1" dirty="0" smtClean="0">
              <a:ea typeface="游ゴシック" panose="020B0400000000000000" pitchFamily="50" charset="-128"/>
            </a:endParaRPr>
          </a:p>
          <a:p>
            <a:r>
              <a:rPr lang="ja-JP" altLang="en-US" b="1" dirty="0" smtClean="0">
                <a:ea typeface="游ゴシック" panose="020B0400000000000000" pitchFamily="50" charset="-128"/>
              </a:rPr>
              <a:t>よくある質問</a:t>
            </a:r>
            <a:endParaRPr lang="en-US" altLang="ja-JP" b="1" dirty="0" smtClean="0">
              <a:ea typeface="游ゴシック" panose="020B0400000000000000" pitchFamily="50" charset="-128"/>
            </a:endParaRPr>
          </a:p>
          <a:p>
            <a:r>
              <a:rPr lang="ja-JP" altLang="en-US" b="1" dirty="0" smtClean="0">
                <a:ea typeface="游ゴシック" panose="020B0400000000000000" pitchFamily="50" charset="-128"/>
              </a:rPr>
              <a:t>サマリー</a:t>
            </a:r>
            <a:endParaRPr lang="en-US" b="1" dirty="0">
              <a:ea typeface="游ゴシック" panose="020B0400000000000000" pitchFamily="50" charset="-128"/>
            </a:endParaRPr>
          </a:p>
        </p:txBody>
      </p:sp>
      <p:sp>
        <p:nvSpPr>
          <p:cNvPr id="4" name="Title 3"/>
          <p:cNvSpPr>
            <a:spLocks noGrp="1"/>
          </p:cNvSpPr>
          <p:nvPr>
            <p:ph type="title"/>
          </p:nvPr>
        </p:nvSpPr>
        <p:spPr/>
        <p:txBody>
          <a:bodyPr/>
          <a:lstStyle/>
          <a:p>
            <a:r>
              <a:rPr lang="ja-JP" altLang="en-US" b="1" dirty="0" smtClean="0">
                <a:ea typeface="游ゴシック" panose="020B0400000000000000" pitchFamily="50" charset="-128"/>
              </a:rPr>
              <a:t>アジェンダ</a:t>
            </a:r>
            <a:endParaRPr lang="en-US" b="1" dirty="0">
              <a:ea typeface="游ゴシック" panose="020B0400000000000000" pitchFamily="50" charset="-128"/>
            </a:endParaRPr>
          </a:p>
        </p:txBody>
      </p:sp>
      <p:sp>
        <p:nvSpPr>
          <p:cNvPr id="2" name="Footer Placeholder 1" hidden="1"/>
          <p:cNvSpPr>
            <a:spLocks noGrp="1"/>
          </p:cNvSpPr>
          <p:nvPr>
            <p:ph type="ftr" sz="quarter" idx="11"/>
          </p:nvPr>
        </p:nvSpPr>
        <p:spPr/>
        <p:txBody>
          <a:bodyPr/>
          <a:lstStyle/>
          <a:p>
            <a:endParaRPr lang="en-US"/>
          </a:p>
        </p:txBody>
      </p:sp>
      <p:sp>
        <p:nvSpPr>
          <p:cNvPr id="3" name="Date Placeholder 2" hidden="1"/>
          <p:cNvSpPr>
            <a:spLocks noGrp="1"/>
          </p:cNvSpPr>
          <p:nvPr>
            <p:ph type="dt" sz="half" idx="14"/>
          </p:nvPr>
        </p:nvSpPr>
        <p:spPr/>
        <p:txBody>
          <a:bodyPr/>
          <a:lstStyle/>
          <a:p>
            <a:endParaRPr lang="en-US"/>
          </a:p>
        </p:txBody>
      </p:sp>
    </p:spTree>
    <p:extLst>
      <p:ext uri="{BB962C8B-B14F-4D97-AF65-F5344CB8AC3E}">
        <p14:creationId xmlns:p14="http://schemas.microsoft.com/office/powerpoint/2010/main" val="303904726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3"/>
          <p:cNvSpPr txBox="1">
            <a:spLocks/>
          </p:cNvSpPr>
          <p:nvPr/>
        </p:nvSpPr>
        <p:spPr bwMode="auto">
          <a:xfrm>
            <a:off x="659023" y="1747215"/>
            <a:ext cx="10964584" cy="70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algn="l" rtl="0" eaLnBrk="1" fontAlgn="base" hangingPunct="1">
              <a:lnSpc>
                <a:spcPct val="85000"/>
              </a:lnSpc>
              <a:spcBef>
                <a:spcPct val="0"/>
              </a:spcBef>
              <a:spcAft>
                <a:spcPct val="0"/>
              </a:spcAft>
              <a:defRPr sz="3400" b="0">
                <a:solidFill>
                  <a:schemeClr val="bg2"/>
                </a:solidFill>
                <a:latin typeface="Arial" panose="020B0604020202020204" pitchFamily="34" charset="0"/>
                <a:ea typeface="+mj-ea"/>
                <a:cs typeface="Arial" panose="020B0604020202020204" pitchFamily="34" charset="0"/>
              </a:defRPr>
            </a:lvl1pPr>
            <a:lvl2pPr algn="l" rtl="0" eaLnBrk="1" fontAlgn="base" hangingPunct="1">
              <a:lnSpc>
                <a:spcPct val="85000"/>
              </a:lnSpc>
              <a:spcBef>
                <a:spcPct val="0"/>
              </a:spcBef>
              <a:spcAft>
                <a:spcPct val="0"/>
              </a:spcAft>
              <a:defRPr sz="3700" b="1">
                <a:solidFill>
                  <a:srgbClr val="4E4E4E"/>
                </a:solidFill>
                <a:latin typeface="Helvetica" pitchFamily="34" charset="0"/>
              </a:defRPr>
            </a:lvl2pPr>
            <a:lvl3pPr algn="l" rtl="0" eaLnBrk="1" fontAlgn="base" hangingPunct="1">
              <a:lnSpc>
                <a:spcPct val="85000"/>
              </a:lnSpc>
              <a:spcBef>
                <a:spcPct val="0"/>
              </a:spcBef>
              <a:spcAft>
                <a:spcPct val="0"/>
              </a:spcAft>
              <a:defRPr sz="3700" b="1">
                <a:solidFill>
                  <a:srgbClr val="4E4E4E"/>
                </a:solidFill>
                <a:latin typeface="Helvetica" pitchFamily="34" charset="0"/>
              </a:defRPr>
            </a:lvl3pPr>
            <a:lvl4pPr algn="l" rtl="0" eaLnBrk="1" fontAlgn="base" hangingPunct="1">
              <a:lnSpc>
                <a:spcPct val="85000"/>
              </a:lnSpc>
              <a:spcBef>
                <a:spcPct val="0"/>
              </a:spcBef>
              <a:spcAft>
                <a:spcPct val="0"/>
              </a:spcAft>
              <a:defRPr sz="3700" b="1">
                <a:solidFill>
                  <a:srgbClr val="4E4E4E"/>
                </a:solidFill>
                <a:latin typeface="Helvetica" pitchFamily="34" charset="0"/>
              </a:defRPr>
            </a:lvl4pPr>
            <a:lvl5pPr algn="l" rtl="0" eaLnBrk="1" fontAlgn="base" hangingPunct="1">
              <a:lnSpc>
                <a:spcPct val="85000"/>
              </a:lnSpc>
              <a:spcBef>
                <a:spcPct val="0"/>
              </a:spcBef>
              <a:spcAft>
                <a:spcPct val="0"/>
              </a:spcAft>
              <a:defRPr sz="3700" b="1">
                <a:solidFill>
                  <a:srgbClr val="4E4E4E"/>
                </a:solidFill>
                <a:latin typeface="Helvetica" pitchFamily="34" charset="0"/>
              </a:defRPr>
            </a:lvl5pPr>
            <a:lvl6pPr marL="609493" algn="l" rtl="0" eaLnBrk="1" fontAlgn="base" hangingPunct="1">
              <a:lnSpc>
                <a:spcPct val="85000"/>
              </a:lnSpc>
              <a:spcBef>
                <a:spcPct val="0"/>
              </a:spcBef>
              <a:spcAft>
                <a:spcPct val="0"/>
              </a:spcAft>
              <a:defRPr sz="3700" b="1">
                <a:solidFill>
                  <a:srgbClr val="4E4E4E"/>
                </a:solidFill>
                <a:latin typeface="Helvetica" pitchFamily="34" charset="0"/>
              </a:defRPr>
            </a:lvl6pPr>
            <a:lvl7pPr marL="1218987" algn="l" rtl="0" eaLnBrk="1" fontAlgn="base" hangingPunct="1">
              <a:lnSpc>
                <a:spcPct val="85000"/>
              </a:lnSpc>
              <a:spcBef>
                <a:spcPct val="0"/>
              </a:spcBef>
              <a:spcAft>
                <a:spcPct val="0"/>
              </a:spcAft>
              <a:defRPr sz="3700" b="1">
                <a:solidFill>
                  <a:srgbClr val="4E4E4E"/>
                </a:solidFill>
                <a:latin typeface="Helvetica" pitchFamily="34" charset="0"/>
              </a:defRPr>
            </a:lvl7pPr>
            <a:lvl8pPr marL="1828480" algn="l" rtl="0" eaLnBrk="1" fontAlgn="base" hangingPunct="1">
              <a:lnSpc>
                <a:spcPct val="85000"/>
              </a:lnSpc>
              <a:spcBef>
                <a:spcPct val="0"/>
              </a:spcBef>
              <a:spcAft>
                <a:spcPct val="0"/>
              </a:spcAft>
              <a:defRPr sz="3700" b="1">
                <a:solidFill>
                  <a:srgbClr val="4E4E4E"/>
                </a:solidFill>
                <a:latin typeface="Helvetica" pitchFamily="34" charset="0"/>
              </a:defRPr>
            </a:lvl8pPr>
            <a:lvl9pPr marL="2437973" algn="l" rtl="0" eaLnBrk="1" fontAlgn="base" hangingPunct="1">
              <a:lnSpc>
                <a:spcPct val="85000"/>
              </a:lnSpc>
              <a:spcBef>
                <a:spcPct val="0"/>
              </a:spcBef>
              <a:spcAft>
                <a:spcPct val="0"/>
              </a:spcAft>
              <a:defRPr sz="3700" b="1">
                <a:solidFill>
                  <a:srgbClr val="4E4E4E"/>
                </a:solidFill>
                <a:latin typeface="Helvetica" pitchFamily="34" charset="0"/>
              </a:defRPr>
            </a:lvl9pPr>
          </a:lstStyle>
          <a:p>
            <a:pPr algn="ctr">
              <a:spcBef>
                <a:spcPts val="0"/>
              </a:spcBef>
              <a:buClr>
                <a:srgbClr val="72183E"/>
              </a:buClr>
              <a:defRPr/>
            </a:pPr>
            <a:r>
              <a:rPr lang="ja-JP" altLang="en-US" b="1" dirty="0">
                <a:latin typeface="游ゴシック" panose="020B0400000000000000" pitchFamily="50" charset="-128"/>
                <a:ea typeface="游ゴシック" panose="020B0400000000000000" pitchFamily="50" charset="-128"/>
                <a:cs typeface="Calibri" panose="020F0502020204030204" pitchFamily="34" charset="0"/>
              </a:rPr>
              <a:t>セキュリティ運用の成功に向け</a:t>
            </a:r>
            <a:r>
              <a:rPr lang="ja-JP" altLang="en-US" b="1" dirty="0" smtClean="0">
                <a:latin typeface="游ゴシック" panose="020B0400000000000000" pitchFamily="50" charset="-128"/>
                <a:ea typeface="游ゴシック" panose="020B0400000000000000" pitchFamily="50" charset="-128"/>
                <a:cs typeface="Calibri" panose="020F0502020204030204" pitchFamily="34" charset="0"/>
              </a:rPr>
              <a:t>た</a:t>
            </a:r>
            <a:r>
              <a:rPr lang="en-US" altLang="ja-JP" b="1" dirty="0" smtClean="0">
                <a:latin typeface="游ゴシック" panose="020B0400000000000000" pitchFamily="50" charset="-128"/>
                <a:ea typeface="游ゴシック" panose="020B0400000000000000" pitchFamily="50" charset="-128"/>
                <a:cs typeface="Calibri" panose="020F0502020204030204" pitchFamily="34" charset="0"/>
              </a:rPr>
              <a:t>3</a:t>
            </a:r>
            <a:r>
              <a:rPr lang="ja-JP" altLang="en-US" b="1" dirty="0">
                <a:latin typeface="游ゴシック" panose="020B0400000000000000" pitchFamily="50" charset="-128"/>
                <a:ea typeface="游ゴシック" panose="020B0400000000000000" pitchFamily="50" charset="-128"/>
                <a:cs typeface="Calibri" panose="020F0502020204030204" pitchFamily="34" charset="0"/>
              </a:rPr>
              <a:t>つの防御戦略</a:t>
            </a:r>
          </a:p>
        </p:txBody>
      </p:sp>
      <p:grpSp>
        <p:nvGrpSpPr>
          <p:cNvPr id="42" name="Group 41">
            <a:extLst>
              <a:ext uri="{FF2B5EF4-FFF2-40B4-BE49-F238E27FC236}">
                <a16:creationId xmlns:a16="http://schemas.microsoft.com/office/drawing/2014/main" id="{8BE56B6F-0243-4178-8CF6-F68AE5BE0966}"/>
              </a:ext>
            </a:extLst>
          </p:cNvPr>
          <p:cNvGrpSpPr/>
          <p:nvPr/>
        </p:nvGrpSpPr>
        <p:grpSpPr>
          <a:xfrm>
            <a:off x="776524" y="2725509"/>
            <a:ext cx="10683750" cy="3159752"/>
            <a:chOff x="745926" y="3012125"/>
            <a:chExt cx="10810949" cy="3197372"/>
          </a:xfrm>
        </p:grpSpPr>
        <p:grpSp>
          <p:nvGrpSpPr>
            <p:cNvPr id="6" name="Graphic 4">
              <a:extLst>
                <a:ext uri="{FF2B5EF4-FFF2-40B4-BE49-F238E27FC236}">
                  <a16:creationId xmlns:a16="http://schemas.microsoft.com/office/drawing/2014/main" id="{BC482189-7E7C-4B50-8FBF-2E32B568E54B}"/>
                </a:ext>
              </a:extLst>
            </p:cNvPr>
            <p:cNvGrpSpPr/>
            <p:nvPr/>
          </p:nvGrpSpPr>
          <p:grpSpPr>
            <a:xfrm>
              <a:off x="745926" y="3012125"/>
              <a:ext cx="10810949" cy="3197372"/>
              <a:chOff x="873123" y="2648561"/>
              <a:chExt cx="10810949" cy="3197372"/>
            </a:xfrm>
          </p:grpSpPr>
          <p:sp>
            <p:nvSpPr>
              <p:cNvPr id="7" name="Freeform: Shape 6">
                <a:extLst>
                  <a:ext uri="{FF2B5EF4-FFF2-40B4-BE49-F238E27FC236}">
                    <a16:creationId xmlns:a16="http://schemas.microsoft.com/office/drawing/2014/main" id="{E46145BB-050E-47AB-AC50-4DC51586073B}"/>
                  </a:ext>
                </a:extLst>
              </p:cNvPr>
              <p:cNvSpPr/>
              <p:nvPr/>
            </p:nvSpPr>
            <p:spPr>
              <a:xfrm rot="-2700000">
                <a:off x="873123" y="2648570"/>
                <a:ext cx="3197364" cy="3197363"/>
              </a:xfrm>
              <a:custGeom>
                <a:avLst/>
                <a:gdLst>
                  <a:gd name="connsiteX0" fmla="*/ 3197275 w 3197364"/>
                  <a:gd name="connsiteY0" fmla="*/ 1598373 h 3197363"/>
                  <a:gd name="connsiteX1" fmla="*/ 1598593 w 3197364"/>
                  <a:gd name="connsiteY1" fmla="*/ 3197054 h 3197363"/>
                  <a:gd name="connsiteX2" fmla="*/ -89 w 3197364"/>
                  <a:gd name="connsiteY2" fmla="*/ 1598373 h 3197363"/>
                  <a:gd name="connsiteX3" fmla="*/ 1598593 w 3197364"/>
                  <a:gd name="connsiteY3" fmla="*/ -309 h 3197363"/>
                  <a:gd name="connsiteX4" fmla="*/ 3197275 w 3197364"/>
                  <a:gd name="connsiteY4" fmla="*/ 1598373 h 3197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364" h="3197363">
                    <a:moveTo>
                      <a:pt x="3197275" y="1598373"/>
                    </a:moveTo>
                    <a:cubicBezTo>
                      <a:pt x="3197275" y="2481300"/>
                      <a:pt x="2481521" y="3197054"/>
                      <a:pt x="1598593" y="3197054"/>
                    </a:cubicBezTo>
                    <a:cubicBezTo>
                      <a:pt x="715665" y="3197054"/>
                      <a:pt x="-89" y="2481300"/>
                      <a:pt x="-89" y="1598373"/>
                    </a:cubicBezTo>
                    <a:cubicBezTo>
                      <a:pt x="-89" y="715445"/>
                      <a:pt x="715665" y="-309"/>
                      <a:pt x="1598593" y="-309"/>
                    </a:cubicBezTo>
                    <a:cubicBezTo>
                      <a:pt x="2481521" y="-309"/>
                      <a:pt x="3197275" y="715445"/>
                      <a:pt x="3197275" y="1598373"/>
                    </a:cubicBezTo>
                    <a:close/>
                  </a:path>
                </a:pathLst>
              </a:custGeom>
              <a:solidFill>
                <a:srgbClr val="E6E7E8"/>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9" name="Freeform: Shape 8">
                <a:extLst>
                  <a:ext uri="{FF2B5EF4-FFF2-40B4-BE49-F238E27FC236}">
                    <a16:creationId xmlns:a16="http://schemas.microsoft.com/office/drawing/2014/main" id="{328D77EE-7D92-4964-845A-23344102D555}"/>
                  </a:ext>
                </a:extLst>
              </p:cNvPr>
              <p:cNvSpPr/>
              <p:nvPr/>
            </p:nvSpPr>
            <p:spPr>
              <a:xfrm rot="-2700000">
                <a:off x="4679895" y="2648561"/>
                <a:ext cx="3197364" cy="3197363"/>
              </a:xfrm>
              <a:custGeom>
                <a:avLst/>
                <a:gdLst>
                  <a:gd name="connsiteX0" fmla="*/ 3197275 w 3197364"/>
                  <a:gd name="connsiteY0" fmla="*/ 1598373 h 3197363"/>
                  <a:gd name="connsiteX1" fmla="*/ 1598593 w 3197364"/>
                  <a:gd name="connsiteY1" fmla="*/ 3197054 h 3197363"/>
                  <a:gd name="connsiteX2" fmla="*/ -89 w 3197364"/>
                  <a:gd name="connsiteY2" fmla="*/ 1598373 h 3197363"/>
                  <a:gd name="connsiteX3" fmla="*/ 1598593 w 3197364"/>
                  <a:gd name="connsiteY3" fmla="*/ -309 h 3197363"/>
                  <a:gd name="connsiteX4" fmla="*/ 3197275 w 3197364"/>
                  <a:gd name="connsiteY4" fmla="*/ 1598373 h 3197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364" h="3197363">
                    <a:moveTo>
                      <a:pt x="3197275" y="1598373"/>
                    </a:moveTo>
                    <a:cubicBezTo>
                      <a:pt x="3197275" y="2481300"/>
                      <a:pt x="2481520" y="3197054"/>
                      <a:pt x="1598593" y="3197054"/>
                    </a:cubicBezTo>
                    <a:cubicBezTo>
                      <a:pt x="715665" y="3197054"/>
                      <a:pt x="-89" y="2481300"/>
                      <a:pt x="-89" y="1598373"/>
                    </a:cubicBezTo>
                    <a:cubicBezTo>
                      <a:pt x="-89" y="715445"/>
                      <a:pt x="715665" y="-309"/>
                      <a:pt x="1598593" y="-309"/>
                    </a:cubicBezTo>
                    <a:cubicBezTo>
                      <a:pt x="2481520" y="-309"/>
                      <a:pt x="3197275" y="715445"/>
                      <a:pt x="3197275" y="1598373"/>
                    </a:cubicBezTo>
                    <a:close/>
                  </a:path>
                </a:pathLst>
              </a:custGeom>
              <a:solidFill>
                <a:srgbClr val="E6E7E8"/>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0" name="Freeform: Shape 9">
                <a:extLst>
                  <a:ext uri="{FF2B5EF4-FFF2-40B4-BE49-F238E27FC236}">
                    <a16:creationId xmlns:a16="http://schemas.microsoft.com/office/drawing/2014/main" id="{BD5D9D57-FD8A-4168-9988-B26B27A1ADC2}"/>
                  </a:ext>
                </a:extLst>
              </p:cNvPr>
              <p:cNvSpPr/>
              <p:nvPr/>
            </p:nvSpPr>
            <p:spPr>
              <a:xfrm rot="-2700000">
                <a:off x="8486708" y="2648568"/>
                <a:ext cx="3197364" cy="3197363"/>
              </a:xfrm>
              <a:custGeom>
                <a:avLst/>
                <a:gdLst>
                  <a:gd name="connsiteX0" fmla="*/ 3197275 w 3197364"/>
                  <a:gd name="connsiteY0" fmla="*/ 1598373 h 3197363"/>
                  <a:gd name="connsiteX1" fmla="*/ 1598593 w 3197364"/>
                  <a:gd name="connsiteY1" fmla="*/ 3197054 h 3197363"/>
                  <a:gd name="connsiteX2" fmla="*/ -90 w 3197364"/>
                  <a:gd name="connsiteY2" fmla="*/ 1598373 h 3197363"/>
                  <a:gd name="connsiteX3" fmla="*/ 1598593 w 3197364"/>
                  <a:gd name="connsiteY3" fmla="*/ -309 h 3197363"/>
                  <a:gd name="connsiteX4" fmla="*/ 3197275 w 3197364"/>
                  <a:gd name="connsiteY4" fmla="*/ 1598373 h 3197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364" h="3197363">
                    <a:moveTo>
                      <a:pt x="3197275" y="1598373"/>
                    </a:moveTo>
                    <a:cubicBezTo>
                      <a:pt x="3197275" y="2481300"/>
                      <a:pt x="2481520" y="3197054"/>
                      <a:pt x="1598593" y="3197054"/>
                    </a:cubicBezTo>
                    <a:cubicBezTo>
                      <a:pt x="715665" y="3197054"/>
                      <a:pt x="-90" y="2481300"/>
                      <a:pt x="-90" y="1598373"/>
                    </a:cubicBezTo>
                    <a:cubicBezTo>
                      <a:pt x="-90" y="715445"/>
                      <a:pt x="715665" y="-309"/>
                      <a:pt x="1598593" y="-309"/>
                    </a:cubicBezTo>
                    <a:cubicBezTo>
                      <a:pt x="2481520" y="-309"/>
                      <a:pt x="3197275" y="715445"/>
                      <a:pt x="3197275" y="1598373"/>
                    </a:cubicBezTo>
                    <a:close/>
                  </a:path>
                </a:pathLst>
              </a:custGeom>
              <a:solidFill>
                <a:srgbClr val="E6E7E8"/>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2" name="Freeform: Shape 11">
                <a:extLst>
                  <a:ext uri="{FF2B5EF4-FFF2-40B4-BE49-F238E27FC236}">
                    <a16:creationId xmlns:a16="http://schemas.microsoft.com/office/drawing/2014/main" id="{12F9BCC4-D601-48A6-B873-F25978007E7D}"/>
                  </a:ext>
                </a:extLst>
              </p:cNvPr>
              <p:cNvSpPr/>
              <p:nvPr/>
            </p:nvSpPr>
            <p:spPr>
              <a:xfrm rot="-2700000">
                <a:off x="1257290" y="3032738"/>
                <a:ext cx="2429028" cy="2429028"/>
              </a:xfrm>
              <a:custGeom>
                <a:avLst/>
                <a:gdLst>
                  <a:gd name="connsiteX0" fmla="*/ 2428940 w 2429028"/>
                  <a:gd name="connsiteY0" fmla="*/ 1214205 h 2429028"/>
                  <a:gd name="connsiteX1" fmla="*/ 1214425 w 2429028"/>
                  <a:gd name="connsiteY1" fmla="*/ 2428719 h 2429028"/>
                  <a:gd name="connsiteX2" fmla="*/ -89 w 2429028"/>
                  <a:gd name="connsiteY2" fmla="*/ 1214205 h 2429028"/>
                  <a:gd name="connsiteX3" fmla="*/ 1214425 w 2429028"/>
                  <a:gd name="connsiteY3" fmla="*/ -309 h 2429028"/>
                  <a:gd name="connsiteX4" fmla="*/ 2428940 w 2429028"/>
                  <a:gd name="connsiteY4" fmla="*/ 1214205 h 242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028" h="2429028">
                    <a:moveTo>
                      <a:pt x="2428940" y="1214205"/>
                    </a:moveTo>
                    <a:cubicBezTo>
                      <a:pt x="2428940" y="1884962"/>
                      <a:pt x="1885183" y="2428719"/>
                      <a:pt x="1214425" y="2428719"/>
                    </a:cubicBezTo>
                    <a:cubicBezTo>
                      <a:pt x="543667" y="2428719"/>
                      <a:pt x="-89" y="1884962"/>
                      <a:pt x="-89" y="1214205"/>
                    </a:cubicBezTo>
                    <a:cubicBezTo>
                      <a:pt x="-89" y="543447"/>
                      <a:pt x="543667" y="-309"/>
                      <a:pt x="1214425" y="-309"/>
                    </a:cubicBezTo>
                    <a:cubicBezTo>
                      <a:pt x="1885183" y="-309"/>
                      <a:pt x="2428940" y="543447"/>
                      <a:pt x="2428940" y="1214205"/>
                    </a:cubicBezTo>
                    <a:close/>
                  </a:path>
                </a:pathLst>
              </a:custGeom>
              <a:solidFill>
                <a:srgbClr val="FFFFFF"/>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4" name="Freeform: Shape 13">
                <a:extLst>
                  <a:ext uri="{FF2B5EF4-FFF2-40B4-BE49-F238E27FC236}">
                    <a16:creationId xmlns:a16="http://schemas.microsoft.com/office/drawing/2014/main" id="{11BC8563-2767-4427-B1D3-3F87E938F6FC}"/>
                  </a:ext>
                </a:extLst>
              </p:cNvPr>
              <p:cNvSpPr/>
              <p:nvPr/>
            </p:nvSpPr>
            <p:spPr>
              <a:xfrm rot="-278400">
                <a:off x="5064109" y="3032609"/>
                <a:ext cx="2429028" cy="2429028"/>
              </a:xfrm>
              <a:custGeom>
                <a:avLst/>
                <a:gdLst>
                  <a:gd name="connsiteX0" fmla="*/ 2428940 w 2429028"/>
                  <a:gd name="connsiteY0" fmla="*/ 1214205 h 2429028"/>
                  <a:gd name="connsiteX1" fmla="*/ 1214425 w 2429028"/>
                  <a:gd name="connsiteY1" fmla="*/ 2428719 h 2429028"/>
                  <a:gd name="connsiteX2" fmla="*/ -90 w 2429028"/>
                  <a:gd name="connsiteY2" fmla="*/ 1214205 h 2429028"/>
                  <a:gd name="connsiteX3" fmla="*/ 1214425 w 2429028"/>
                  <a:gd name="connsiteY3" fmla="*/ -309 h 2429028"/>
                  <a:gd name="connsiteX4" fmla="*/ 2428940 w 2429028"/>
                  <a:gd name="connsiteY4" fmla="*/ 1214205 h 242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028" h="2429028">
                    <a:moveTo>
                      <a:pt x="2428940" y="1214205"/>
                    </a:moveTo>
                    <a:cubicBezTo>
                      <a:pt x="2428940" y="1884962"/>
                      <a:pt x="1885183" y="2428719"/>
                      <a:pt x="1214425" y="2428719"/>
                    </a:cubicBezTo>
                    <a:cubicBezTo>
                      <a:pt x="543667" y="2428719"/>
                      <a:pt x="-90" y="1884962"/>
                      <a:pt x="-90" y="1214205"/>
                    </a:cubicBezTo>
                    <a:cubicBezTo>
                      <a:pt x="-90" y="543447"/>
                      <a:pt x="543667" y="-309"/>
                      <a:pt x="1214425" y="-309"/>
                    </a:cubicBezTo>
                    <a:cubicBezTo>
                      <a:pt x="1885183" y="-309"/>
                      <a:pt x="2428940" y="543447"/>
                      <a:pt x="2428940" y="1214205"/>
                    </a:cubicBezTo>
                    <a:close/>
                  </a:path>
                </a:pathLst>
              </a:custGeom>
              <a:solidFill>
                <a:srgbClr val="FFFFFF"/>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6" name="Freeform: Shape 15">
                <a:extLst>
                  <a:ext uri="{FF2B5EF4-FFF2-40B4-BE49-F238E27FC236}">
                    <a16:creationId xmlns:a16="http://schemas.microsoft.com/office/drawing/2014/main" id="{4F74C755-454A-49A1-9968-50E50467DB96}"/>
                  </a:ext>
                </a:extLst>
              </p:cNvPr>
              <p:cNvSpPr/>
              <p:nvPr/>
            </p:nvSpPr>
            <p:spPr>
              <a:xfrm rot="-2700000">
                <a:off x="8870875" y="3032736"/>
                <a:ext cx="2429028" cy="2429028"/>
              </a:xfrm>
              <a:custGeom>
                <a:avLst/>
                <a:gdLst>
                  <a:gd name="connsiteX0" fmla="*/ 2428939 w 2429028"/>
                  <a:gd name="connsiteY0" fmla="*/ 1214205 h 2429028"/>
                  <a:gd name="connsiteX1" fmla="*/ 1214425 w 2429028"/>
                  <a:gd name="connsiteY1" fmla="*/ 2428719 h 2429028"/>
                  <a:gd name="connsiteX2" fmla="*/ -90 w 2429028"/>
                  <a:gd name="connsiteY2" fmla="*/ 1214205 h 2429028"/>
                  <a:gd name="connsiteX3" fmla="*/ 1214425 w 2429028"/>
                  <a:gd name="connsiteY3" fmla="*/ -309 h 2429028"/>
                  <a:gd name="connsiteX4" fmla="*/ 2428939 w 2429028"/>
                  <a:gd name="connsiteY4" fmla="*/ 1214205 h 242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028" h="2429028">
                    <a:moveTo>
                      <a:pt x="2428939" y="1214205"/>
                    </a:moveTo>
                    <a:cubicBezTo>
                      <a:pt x="2428939" y="1884962"/>
                      <a:pt x="1885183" y="2428719"/>
                      <a:pt x="1214425" y="2428719"/>
                    </a:cubicBezTo>
                    <a:cubicBezTo>
                      <a:pt x="543667" y="2428719"/>
                      <a:pt x="-90" y="1884962"/>
                      <a:pt x="-90" y="1214205"/>
                    </a:cubicBezTo>
                    <a:cubicBezTo>
                      <a:pt x="-90" y="543447"/>
                      <a:pt x="543667" y="-309"/>
                      <a:pt x="1214425" y="-309"/>
                    </a:cubicBezTo>
                    <a:cubicBezTo>
                      <a:pt x="1885183" y="-309"/>
                      <a:pt x="2428939" y="543447"/>
                      <a:pt x="2428939" y="1214205"/>
                    </a:cubicBezTo>
                    <a:close/>
                  </a:path>
                </a:pathLst>
              </a:custGeom>
              <a:solidFill>
                <a:srgbClr val="FFFFFF"/>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7" name="Freeform: Shape 16">
                <a:extLst>
                  <a:ext uri="{FF2B5EF4-FFF2-40B4-BE49-F238E27FC236}">
                    <a16:creationId xmlns:a16="http://schemas.microsoft.com/office/drawing/2014/main" id="{1D043449-DC25-4F32-AC16-ABF7D51DB976}"/>
                  </a:ext>
                </a:extLst>
              </p:cNvPr>
              <p:cNvSpPr/>
              <p:nvPr/>
            </p:nvSpPr>
            <p:spPr>
              <a:xfrm>
                <a:off x="8678415" y="2837378"/>
                <a:ext cx="2835025" cy="2819973"/>
              </a:xfrm>
              <a:custGeom>
                <a:avLst/>
                <a:gdLst>
                  <a:gd name="connsiteX0" fmla="*/ 1406885 w 2835025"/>
                  <a:gd name="connsiteY0" fmla="*/ 2819547 h 2819973"/>
                  <a:gd name="connsiteX1" fmla="*/ -89 w 2835025"/>
                  <a:gd name="connsiteY1" fmla="*/ 1497686 h 2819973"/>
                  <a:gd name="connsiteX2" fmla="*/ 35403 w 2835025"/>
                  <a:gd name="connsiteY2" fmla="*/ 1495544 h 2819973"/>
                  <a:gd name="connsiteX3" fmla="*/ 1492982 w 2835025"/>
                  <a:gd name="connsiteY3" fmla="*/ 2782682 h 2819973"/>
                  <a:gd name="connsiteX4" fmla="*/ 2780161 w 2835025"/>
                  <a:gd name="connsiteY4" fmla="*/ 1325086 h 2819973"/>
                  <a:gd name="connsiteX5" fmla="*/ 1406885 w 2835025"/>
                  <a:gd name="connsiteY5" fmla="*/ 35302 h 2819973"/>
                  <a:gd name="connsiteX6" fmla="*/ 1406885 w 2835025"/>
                  <a:gd name="connsiteY6" fmla="*/ -191 h 2819973"/>
                  <a:gd name="connsiteX7" fmla="*/ 2834819 w 2835025"/>
                  <a:gd name="connsiteY7" fmla="*/ 1391608 h 2819973"/>
                  <a:gd name="connsiteX8" fmla="*/ 1443014 w 2835025"/>
                  <a:gd name="connsiteY8" fmla="*/ 2819547 h 2819973"/>
                  <a:gd name="connsiteX9" fmla="*/ 1406885 w 2835025"/>
                  <a:gd name="connsiteY9" fmla="*/ 2819547 h 281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5025" h="2819973">
                    <a:moveTo>
                      <a:pt x="1406885" y="2819547"/>
                    </a:moveTo>
                    <a:cubicBezTo>
                      <a:pt x="662289" y="2819900"/>
                      <a:pt x="45942" y="2240852"/>
                      <a:pt x="-89" y="1497686"/>
                    </a:cubicBezTo>
                    <a:lnTo>
                      <a:pt x="35403" y="1495544"/>
                    </a:lnTo>
                    <a:cubicBezTo>
                      <a:pt x="82476" y="2253480"/>
                      <a:pt x="735070" y="2829755"/>
                      <a:pt x="1492982" y="2782682"/>
                    </a:cubicBezTo>
                    <a:cubicBezTo>
                      <a:pt x="2250954" y="2735615"/>
                      <a:pt x="2827234" y="2083022"/>
                      <a:pt x="2780161" y="1325086"/>
                    </a:cubicBezTo>
                    <a:cubicBezTo>
                      <a:pt x="2735115" y="599834"/>
                      <a:pt x="2133532" y="34833"/>
                      <a:pt x="1406885" y="35302"/>
                    </a:cubicBezTo>
                    <a:lnTo>
                      <a:pt x="1406885" y="-191"/>
                    </a:lnTo>
                    <a:cubicBezTo>
                      <a:pt x="2185526" y="-10173"/>
                      <a:pt x="2824860" y="612960"/>
                      <a:pt x="2834819" y="1391608"/>
                    </a:cubicBezTo>
                    <a:cubicBezTo>
                      <a:pt x="2844778" y="2170255"/>
                      <a:pt x="2221657" y="2809565"/>
                      <a:pt x="1443014" y="2819547"/>
                    </a:cubicBezTo>
                    <a:cubicBezTo>
                      <a:pt x="1430971" y="2819703"/>
                      <a:pt x="1418929" y="2819703"/>
                      <a:pt x="1406885" y="2819547"/>
                    </a:cubicBezTo>
                    <a:close/>
                  </a:path>
                </a:pathLst>
              </a:custGeom>
              <a:solidFill>
                <a:schemeClr val="tx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8" name="Freeform: Shape 17">
                <a:extLst>
                  <a:ext uri="{FF2B5EF4-FFF2-40B4-BE49-F238E27FC236}">
                    <a16:creationId xmlns:a16="http://schemas.microsoft.com/office/drawing/2014/main" id="{CC9258C2-C07F-4D3A-8B71-20F22E0512E5}"/>
                  </a:ext>
                </a:extLst>
              </p:cNvPr>
              <p:cNvSpPr/>
              <p:nvPr/>
            </p:nvSpPr>
            <p:spPr>
              <a:xfrm>
                <a:off x="8652592" y="4210483"/>
                <a:ext cx="81060" cy="81060"/>
              </a:xfrm>
              <a:custGeom>
                <a:avLst/>
                <a:gdLst>
                  <a:gd name="connsiteX0" fmla="*/ 40441 w 81060"/>
                  <a:gd name="connsiteY0" fmla="*/ 80751 h 81060"/>
                  <a:gd name="connsiteX1" fmla="*/ -89 w 81060"/>
                  <a:gd name="connsiteY1" fmla="*/ 40221 h 81060"/>
                  <a:gd name="connsiteX2" fmla="*/ 40441 w 81060"/>
                  <a:gd name="connsiteY2" fmla="*/ -309 h 81060"/>
                  <a:gd name="connsiteX3" fmla="*/ 80971 w 81060"/>
                  <a:gd name="connsiteY3" fmla="*/ 40221 h 81060"/>
                  <a:gd name="connsiteX4" fmla="*/ 40441 w 81060"/>
                  <a:gd name="connsiteY4" fmla="*/ 80751 h 8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60" h="81060">
                    <a:moveTo>
                      <a:pt x="40441" y="80751"/>
                    </a:moveTo>
                    <a:cubicBezTo>
                      <a:pt x="18033" y="80751"/>
                      <a:pt x="-89" y="62605"/>
                      <a:pt x="-89" y="40221"/>
                    </a:cubicBezTo>
                    <a:cubicBezTo>
                      <a:pt x="-89" y="17837"/>
                      <a:pt x="18033" y="-309"/>
                      <a:pt x="40441" y="-309"/>
                    </a:cubicBezTo>
                    <a:cubicBezTo>
                      <a:pt x="62848" y="-309"/>
                      <a:pt x="80971" y="17837"/>
                      <a:pt x="80971" y="40221"/>
                    </a:cubicBezTo>
                    <a:cubicBezTo>
                      <a:pt x="80971" y="62605"/>
                      <a:pt x="62848" y="80751"/>
                      <a:pt x="40441" y="80751"/>
                    </a:cubicBezTo>
                    <a:close/>
                  </a:path>
                </a:pathLst>
              </a:custGeom>
              <a:solidFill>
                <a:schemeClr val="tx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9" name="Freeform: Shape 18">
                <a:extLst>
                  <a:ext uri="{FF2B5EF4-FFF2-40B4-BE49-F238E27FC236}">
                    <a16:creationId xmlns:a16="http://schemas.microsoft.com/office/drawing/2014/main" id="{68342F6B-9FEB-4B25-BD0E-36E6E1037946}"/>
                  </a:ext>
                </a:extLst>
              </p:cNvPr>
              <p:cNvSpPr/>
              <p:nvPr/>
            </p:nvSpPr>
            <p:spPr>
              <a:xfrm>
                <a:off x="8677662" y="3329416"/>
                <a:ext cx="384631" cy="840131"/>
              </a:xfrm>
              <a:custGeom>
                <a:avLst/>
                <a:gdLst>
                  <a:gd name="connsiteX0" fmla="*/ 384542 w 384631"/>
                  <a:gd name="connsiteY0" fmla="*/ -309 h 840131"/>
                  <a:gd name="connsiteX1" fmla="*/ 35403 w 384631"/>
                  <a:gd name="connsiteY1" fmla="*/ 839822 h 840131"/>
                  <a:gd name="connsiteX2" fmla="*/ -89 w 384631"/>
                  <a:gd name="connsiteY2" fmla="*/ 837796 h 840131"/>
                  <a:gd name="connsiteX3" fmla="*/ 100947 w 384631"/>
                  <a:gd name="connsiteY3" fmla="*/ 387043 h 840131"/>
                  <a:gd name="connsiteX4" fmla="*/ 175059 w 384631"/>
                  <a:gd name="connsiteY4" fmla="*/ 232160 h 840131"/>
                  <a:gd name="connsiteX5" fmla="*/ 200246 w 384631"/>
                  <a:gd name="connsiteY5" fmla="*/ 188619 h 840131"/>
                  <a:gd name="connsiteX6" fmla="*/ 312282 w 384631"/>
                  <a:gd name="connsiteY6" fmla="*/ 29625 h 840131"/>
                  <a:gd name="connsiteX7" fmla="*/ 384542 w 384631"/>
                  <a:gd name="connsiteY7" fmla="*/ -309 h 84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631" h="840131">
                    <a:moveTo>
                      <a:pt x="384542" y="-309"/>
                    </a:moveTo>
                    <a:cubicBezTo>
                      <a:pt x="175811" y="231749"/>
                      <a:pt x="52600" y="528169"/>
                      <a:pt x="35403" y="839822"/>
                    </a:cubicBezTo>
                    <a:lnTo>
                      <a:pt x="-89" y="837796"/>
                    </a:lnTo>
                    <a:cubicBezTo>
                      <a:pt x="8422" y="682994"/>
                      <a:pt x="42583" y="530676"/>
                      <a:pt x="100947" y="387043"/>
                    </a:cubicBezTo>
                    <a:cubicBezTo>
                      <a:pt x="122428" y="333937"/>
                      <a:pt x="147209" y="282209"/>
                      <a:pt x="175059" y="232160"/>
                    </a:cubicBezTo>
                    <a:cubicBezTo>
                      <a:pt x="183165" y="217453"/>
                      <a:pt x="191618" y="203210"/>
                      <a:pt x="200246" y="188619"/>
                    </a:cubicBezTo>
                    <a:cubicBezTo>
                      <a:pt x="233827" y="133064"/>
                      <a:pt x="271231" y="79935"/>
                      <a:pt x="312282" y="29625"/>
                    </a:cubicBezTo>
                    <a:cubicBezTo>
                      <a:pt x="334458" y="15567"/>
                      <a:pt x="358892" y="5440"/>
                      <a:pt x="384542" y="-309"/>
                    </a:cubicBezTo>
                    <a:close/>
                  </a:path>
                </a:pathLst>
              </a:custGeom>
              <a:solidFill>
                <a:schemeClr val="tx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0" name="Freeform: Shape 19">
                <a:extLst>
                  <a:ext uri="{FF2B5EF4-FFF2-40B4-BE49-F238E27FC236}">
                    <a16:creationId xmlns:a16="http://schemas.microsoft.com/office/drawing/2014/main" id="{2429268B-97A5-478C-BD76-2B6CC948DE7A}"/>
                  </a:ext>
                </a:extLst>
              </p:cNvPr>
              <p:cNvSpPr/>
              <p:nvPr/>
            </p:nvSpPr>
            <p:spPr>
              <a:xfrm>
                <a:off x="6278685" y="2837496"/>
                <a:ext cx="1407726" cy="1331993"/>
              </a:xfrm>
              <a:custGeom>
                <a:avLst/>
                <a:gdLst>
                  <a:gd name="connsiteX0" fmla="*/ 1372145 w 1407726"/>
                  <a:gd name="connsiteY0" fmla="*/ 1331685 h 1331993"/>
                  <a:gd name="connsiteX1" fmla="*/ -89 w 1407726"/>
                  <a:gd name="connsiteY1" fmla="*/ 35184 h 1331993"/>
                  <a:gd name="connsiteX2" fmla="*/ -89 w 1407726"/>
                  <a:gd name="connsiteY2" fmla="*/ -309 h 1331993"/>
                  <a:gd name="connsiteX3" fmla="*/ 1407638 w 1407726"/>
                  <a:gd name="connsiteY3" fmla="*/ 1329890 h 1331993"/>
                </a:gdLst>
                <a:ahLst/>
                <a:cxnLst>
                  <a:cxn ang="0">
                    <a:pos x="connsiteX0" y="connsiteY0"/>
                  </a:cxn>
                  <a:cxn ang="0">
                    <a:pos x="connsiteX1" y="connsiteY1"/>
                  </a:cxn>
                  <a:cxn ang="0">
                    <a:pos x="connsiteX2" y="connsiteY2"/>
                  </a:cxn>
                  <a:cxn ang="0">
                    <a:pos x="connsiteX3" y="connsiteY3"/>
                  </a:cxn>
                </a:cxnLst>
                <a:rect l="l" t="t" r="r" b="b"/>
                <a:pathLst>
                  <a:path w="1407726" h="1331993">
                    <a:moveTo>
                      <a:pt x="1372145" y="1331685"/>
                    </a:moveTo>
                    <a:cubicBezTo>
                      <a:pt x="1331325" y="603828"/>
                      <a:pt x="728932" y="34686"/>
                      <a:pt x="-89" y="35184"/>
                    </a:cubicBezTo>
                    <a:lnTo>
                      <a:pt x="-89" y="-309"/>
                    </a:lnTo>
                    <a:cubicBezTo>
                      <a:pt x="747923" y="-1009"/>
                      <a:pt x="1366007" y="583053"/>
                      <a:pt x="1407638" y="1329890"/>
                    </a:cubicBezTo>
                    <a:close/>
                  </a:path>
                </a:pathLst>
              </a:custGeom>
              <a:solidFill>
                <a:schemeClr val="bg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1" name="Freeform: Shape 20">
                <a:extLst>
                  <a:ext uri="{FF2B5EF4-FFF2-40B4-BE49-F238E27FC236}">
                    <a16:creationId xmlns:a16="http://schemas.microsoft.com/office/drawing/2014/main" id="{6B12D8F5-59EF-4DEB-988B-888B7D370AE0}"/>
                  </a:ext>
                </a:extLst>
              </p:cNvPr>
              <p:cNvSpPr/>
              <p:nvPr/>
            </p:nvSpPr>
            <p:spPr>
              <a:xfrm>
                <a:off x="4871710" y="4333232"/>
                <a:ext cx="2814469" cy="1324003"/>
              </a:xfrm>
              <a:custGeom>
                <a:avLst/>
                <a:gdLst>
                  <a:gd name="connsiteX0" fmla="*/ 1406885 w 2814469"/>
                  <a:gd name="connsiteY0" fmla="*/ 1323694 h 1324003"/>
                  <a:gd name="connsiteX1" fmla="*/ -89 w 2814469"/>
                  <a:gd name="connsiteY1" fmla="*/ 1833 h 1324003"/>
                  <a:gd name="connsiteX2" fmla="*/ 35345 w 2814469"/>
                  <a:gd name="connsiteY2" fmla="*/ -309 h 1324003"/>
                  <a:gd name="connsiteX3" fmla="*/ 1491709 w 2814469"/>
                  <a:gd name="connsiteY3" fmla="*/ 1286875 h 1324003"/>
                  <a:gd name="connsiteX4" fmla="*/ 2778887 w 2814469"/>
                  <a:gd name="connsiteY4" fmla="*/ -309 h 1324003"/>
                  <a:gd name="connsiteX5" fmla="*/ 2814380 w 2814469"/>
                  <a:gd name="connsiteY5" fmla="*/ 1833 h 1324003"/>
                  <a:gd name="connsiteX6" fmla="*/ 1407406 w 2814469"/>
                  <a:gd name="connsiteY6" fmla="*/ 1323694 h 1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4469" h="1324003">
                    <a:moveTo>
                      <a:pt x="1406885" y="1323694"/>
                    </a:moveTo>
                    <a:cubicBezTo>
                      <a:pt x="662248" y="1324163"/>
                      <a:pt x="45849" y="745051"/>
                      <a:pt x="-89" y="1833"/>
                    </a:cubicBezTo>
                    <a:lnTo>
                      <a:pt x="35345" y="-309"/>
                    </a:lnTo>
                    <a:cubicBezTo>
                      <a:pt x="82059" y="757297"/>
                      <a:pt x="734096" y="1333589"/>
                      <a:pt x="1491709" y="1286875"/>
                    </a:cubicBezTo>
                    <a:cubicBezTo>
                      <a:pt x="2184137" y="1244174"/>
                      <a:pt x="2736215" y="692125"/>
                      <a:pt x="2778887" y="-309"/>
                    </a:cubicBezTo>
                    <a:lnTo>
                      <a:pt x="2814380" y="1833"/>
                    </a:lnTo>
                    <a:cubicBezTo>
                      <a:pt x="2768350" y="744999"/>
                      <a:pt x="2152002" y="1324047"/>
                      <a:pt x="1407406" y="1323694"/>
                    </a:cubicBezTo>
                    <a:close/>
                  </a:path>
                </a:pathLst>
              </a:custGeom>
              <a:solidFill>
                <a:schemeClr val="bg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2" name="Freeform: Shape 21">
                <a:extLst>
                  <a:ext uri="{FF2B5EF4-FFF2-40B4-BE49-F238E27FC236}">
                    <a16:creationId xmlns:a16="http://schemas.microsoft.com/office/drawing/2014/main" id="{58B140A7-B6C2-4B2A-A81F-BAA84E837327}"/>
                  </a:ext>
                </a:extLst>
              </p:cNvPr>
              <p:cNvSpPr/>
              <p:nvPr/>
            </p:nvSpPr>
            <p:spPr>
              <a:xfrm>
                <a:off x="4845887" y="4210483"/>
                <a:ext cx="81060" cy="81060"/>
              </a:xfrm>
              <a:custGeom>
                <a:avLst/>
                <a:gdLst>
                  <a:gd name="connsiteX0" fmla="*/ 40441 w 81060"/>
                  <a:gd name="connsiteY0" fmla="*/ 80751 h 81060"/>
                  <a:gd name="connsiteX1" fmla="*/ -89 w 81060"/>
                  <a:gd name="connsiteY1" fmla="*/ 40221 h 81060"/>
                  <a:gd name="connsiteX2" fmla="*/ 40441 w 81060"/>
                  <a:gd name="connsiteY2" fmla="*/ -309 h 81060"/>
                  <a:gd name="connsiteX3" fmla="*/ 80971 w 81060"/>
                  <a:gd name="connsiteY3" fmla="*/ 40221 h 81060"/>
                  <a:gd name="connsiteX4" fmla="*/ 40441 w 81060"/>
                  <a:gd name="connsiteY4" fmla="*/ 80751 h 8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60" h="81060">
                    <a:moveTo>
                      <a:pt x="40441" y="80751"/>
                    </a:moveTo>
                    <a:cubicBezTo>
                      <a:pt x="18057" y="80751"/>
                      <a:pt x="-89" y="62605"/>
                      <a:pt x="-89" y="40221"/>
                    </a:cubicBezTo>
                    <a:cubicBezTo>
                      <a:pt x="-89" y="17837"/>
                      <a:pt x="18057" y="-309"/>
                      <a:pt x="40441" y="-309"/>
                    </a:cubicBezTo>
                    <a:cubicBezTo>
                      <a:pt x="62825" y="-309"/>
                      <a:pt x="80971" y="17837"/>
                      <a:pt x="80971" y="40221"/>
                    </a:cubicBezTo>
                    <a:cubicBezTo>
                      <a:pt x="80971" y="62605"/>
                      <a:pt x="62825" y="80751"/>
                      <a:pt x="40441" y="80751"/>
                    </a:cubicBezTo>
                    <a:close/>
                  </a:path>
                </a:pathLst>
              </a:custGeom>
              <a:solidFill>
                <a:schemeClr val="bg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4" name="Freeform: Shape 23">
                <a:extLst>
                  <a:ext uri="{FF2B5EF4-FFF2-40B4-BE49-F238E27FC236}">
                    <a16:creationId xmlns:a16="http://schemas.microsoft.com/office/drawing/2014/main" id="{C8C1CC0C-D0A0-4063-89EC-97812F28F670}"/>
                  </a:ext>
                </a:extLst>
              </p:cNvPr>
              <p:cNvSpPr/>
              <p:nvPr/>
            </p:nvSpPr>
            <p:spPr>
              <a:xfrm>
                <a:off x="7630249" y="4210483"/>
                <a:ext cx="81060" cy="81060"/>
              </a:xfrm>
              <a:custGeom>
                <a:avLst/>
                <a:gdLst>
                  <a:gd name="connsiteX0" fmla="*/ 40441 w 81060"/>
                  <a:gd name="connsiteY0" fmla="*/ 80751 h 81060"/>
                  <a:gd name="connsiteX1" fmla="*/ -89 w 81060"/>
                  <a:gd name="connsiteY1" fmla="*/ 40221 h 81060"/>
                  <a:gd name="connsiteX2" fmla="*/ 40441 w 81060"/>
                  <a:gd name="connsiteY2" fmla="*/ -309 h 81060"/>
                  <a:gd name="connsiteX3" fmla="*/ 80971 w 81060"/>
                  <a:gd name="connsiteY3" fmla="*/ 40221 h 81060"/>
                  <a:gd name="connsiteX4" fmla="*/ 40441 w 81060"/>
                  <a:gd name="connsiteY4" fmla="*/ 80751 h 8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60" h="81060">
                    <a:moveTo>
                      <a:pt x="40441" y="80751"/>
                    </a:moveTo>
                    <a:cubicBezTo>
                      <a:pt x="18033" y="80751"/>
                      <a:pt x="-89" y="62605"/>
                      <a:pt x="-89" y="40221"/>
                    </a:cubicBezTo>
                    <a:cubicBezTo>
                      <a:pt x="-89" y="17837"/>
                      <a:pt x="18033" y="-309"/>
                      <a:pt x="40441" y="-309"/>
                    </a:cubicBezTo>
                    <a:cubicBezTo>
                      <a:pt x="62848" y="-309"/>
                      <a:pt x="80971" y="17837"/>
                      <a:pt x="80971" y="40221"/>
                    </a:cubicBezTo>
                    <a:cubicBezTo>
                      <a:pt x="80971" y="62605"/>
                      <a:pt x="62848" y="80751"/>
                      <a:pt x="40441" y="80751"/>
                    </a:cubicBezTo>
                    <a:close/>
                  </a:path>
                </a:pathLst>
              </a:custGeom>
              <a:solidFill>
                <a:schemeClr val="bg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6" name="Freeform: Shape 25">
                <a:extLst>
                  <a:ext uri="{FF2B5EF4-FFF2-40B4-BE49-F238E27FC236}">
                    <a16:creationId xmlns:a16="http://schemas.microsoft.com/office/drawing/2014/main" id="{8F1E8740-029A-4F72-A444-9620A00E50CA}"/>
                  </a:ext>
                </a:extLst>
              </p:cNvPr>
              <p:cNvSpPr/>
              <p:nvPr/>
            </p:nvSpPr>
            <p:spPr>
              <a:xfrm>
                <a:off x="4870958" y="3329416"/>
                <a:ext cx="384572" cy="840131"/>
              </a:xfrm>
              <a:custGeom>
                <a:avLst/>
                <a:gdLst>
                  <a:gd name="connsiteX0" fmla="*/ 384483 w 384572"/>
                  <a:gd name="connsiteY0" fmla="*/ -309 h 840131"/>
                  <a:gd name="connsiteX1" fmla="*/ 35403 w 384572"/>
                  <a:gd name="connsiteY1" fmla="*/ 839822 h 840131"/>
                  <a:gd name="connsiteX2" fmla="*/ -89 w 384572"/>
                  <a:gd name="connsiteY2" fmla="*/ 837796 h 840131"/>
                  <a:gd name="connsiteX3" fmla="*/ 174885 w 384572"/>
                  <a:gd name="connsiteY3" fmla="*/ 232276 h 840131"/>
                  <a:gd name="connsiteX4" fmla="*/ 200014 w 384572"/>
                  <a:gd name="connsiteY4" fmla="*/ 189024 h 840131"/>
                  <a:gd name="connsiteX5" fmla="*/ 312282 w 384572"/>
                  <a:gd name="connsiteY5" fmla="*/ 29625 h 840131"/>
                  <a:gd name="connsiteX6" fmla="*/ 384483 w 384572"/>
                  <a:gd name="connsiteY6" fmla="*/ -309 h 84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572" h="840131">
                    <a:moveTo>
                      <a:pt x="384483" y="-309"/>
                    </a:moveTo>
                    <a:cubicBezTo>
                      <a:pt x="175800" y="231784"/>
                      <a:pt x="52646" y="528186"/>
                      <a:pt x="35403" y="839822"/>
                    </a:cubicBezTo>
                    <a:lnTo>
                      <a:pt x="-89" y="837796"/>
                    </a:lnTo>
                    <a:cubicBezTo>
                      <a:pt x="11757" y="625331"/>
                      <a:pt x="71579" y="418309"/>
                      <a:pt x="174885" y="232276"/>
                    </a:cubicBezTo>
                    <a:cubicBezTo>
                      <a:pt x="182991" y="217743"/>
                      <a:pt x="191387" y="203326"/>
                      <a:pt x="200014" y="189024"/>
                    </a:cubicBezTo>
                    <a:cubicBezTo>
                      <a:pt x="233648" y="133324"/>
                      <a:pt x="271161" y="80056"/>
                      <a:pt x="312282" y="29625"/>
                    </a:cubicBezTo>
                    <a:cubicBezTo>
                      <a:pt x="334429" y="15527"/>
                      <a:pt x="358857" y="5394"/>
                      <a:pt x="384483" y="-309"/>
                    </a:cubicBezTo>
                    <a:close/>
                  </a:path>
                </a:pathLst>
              </a:custGeom>
              <a:solidFill>
                <a:schemeClr val="bg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7" name="Freeform: Shape 26">
                <a:extLst>
                  <a:ext uri="{FF2B5EF4-FFF2-40B4-BE49-F238E27FC236}">
                    <a16:creationId xmlns:a16="http://schemas.microsoft.com/office/drawing/2014/main" id="{AB07320F-88E5-4C49-A720-6D51C537D16C}"/>
                  </a:ext>
                </a:extLst>
              </p:cNvPr>
              <p:cNvSpPr/>
              <p:nvPr/>
            </p:nvSpPr>
            <p:spPr>
              <a:xfrm>
                <a:off x="2471806" y="4333232"/>
                <a:ext cx="1407205" cy="1324003"/>
              </a:xfrm>
              <a:custGeom>
                <a:avLst/>
                <a:gdLst>
                  <a:gd name="connsiteX0" fmla="*/ -89 w 1407205"/>
                  <a:gd name="connsiteY0" fmla="*/ 1323694 h 1324003"/>
                  <a:gd name="connsiteX1" fmla="*/ -89 w 1407205"/>
                  <a:gd name="connsiteY1" fmla="*/ 1288143 h 1324003"/>
                  <a:gd name="connsiteX2" fmla="*/ 1371681 w 1407205"/>
                  <a:gd name="connsiteY2" fmla="*/ -309 h 1324003"/>
                  <a:gd name="connsiteX3" fmla="*/ 1407116 w 1407205"/>
                  <a:gd name="connsiteY3" fmla="*/ 1833 h 1324003"/>
                  <a:gd name="connsiteX4" fmla="*/ 142 w 1407205"/>
                  <a:gd name="connsiteY4" fmla="*/ 1323694 h 1324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205" h="1324003">
                    <a:moveTo>
                      <a:pt x="-89" y="1323694"/>
                    </a:moveTo>
                    <a:lnTo>
                      <a:pt x="-89" y="1288143"/>
                    </a:lnTo>
                    <a:cubicBezTo>
                      <a:pt x="725811" y="1288647"/>
                      <a:pt x="1326757" y="724196"/>
                      <a:pt x="1371681" y="-309"/>
                    </a:cubicBezTo>
                    <a:lnTo>
                      <a:pt x="1407116" y="1833"/>
                    </a:lnTo>
                    <a:cubicBezTo>
                      <a:pt x="1361097" y="745010"/>
                      <a:pt x="744744" y="1324076"/>
                      <a:pt x="142" y="1323694"/>
                    </a:cubicBezTo>
                    <a:close/>
                  </a:path>
                </a:pathLst>
              </a:custGeom>
              <a:solidFill>
                <a:schemeClr val="bg2">
                  <a:lumMod val="60000"/>
                  <a:lumOff val="4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8" name="Freeform: Shape 27">
                <a:extLst>
                  <a:ext uri="{FF2B5EF4-FFF2-40B4-BE49-F238E27FC236}">
                    <a16:creationId xmlns:a16="http://schemas.microsoft.com/office/drawing/2014/main" id="{DE6B39D2-52D5-4DA6-8BD6-5ED0BB741EE0}"/>
                  </a:ext>
                </a:extLst>
              </p:cNvPr>
              <p:cNvSpPr/>
              <p:nvPr/>
            </p:nvSpPr>
            <p:spPr>
              <a:xfrm>
                <a:off x="2471806" y="2837496"/>
                <a:ext cx="1407726" cy="1331993"/>
              </a:xfrm>
              <a:custGeom>
                <a:avLst/>
                <a:gdLst>
                  <a:gd name="connsiteX0" fmla="*/ 1372145 w 1407726"/>
                  <a:gd name="connsiteY0" fmla="*/ 1331684 h 1331993"/>
                  <a:gd name="connsiteX1" fmla="*/ -89 w 1407726"/>
                  <a:gd name="connsiteY1" fmla="*/ 35184 h 1331993"/>
                  <a:gd name="connsiteX2" fmla="*/ -89 w 1407726"/>
                  <a:gd name="connsiteY2" fmla="*/ -309 h 1331993"/>
                  <a:gd name="connsiteX3" fmla="*/ 1407638 w 1407726"/>
                  <a:gd name="connsiteY3" fmla="*/ 1329716 h 1331993"/>
                </a:gdLst>
                <a:ahLst/>
                <a:cxnLst>
                  <a:cxn ang="0">
                    <a:pos x="connsiteX0" y="connsiteY0"/>
                  </a:cxn>
                  <a:cxn ang="0">
                    <a:pos x="connsiteX1" y="connsiteY1"/>
                  </a:cxn>
                  <a:cxn ang="0">
                    <a:pos x="connsiteX2" y="connsiteY2"/>
                  </a:cxn>
                  <a:cxn ang="0">
                    <a:pos x="connsiteX3" y="connsiteY3"/>
                  </a:cxn>
                </a:cxnLst>
                <a:rect l="l" t="t" r="r" b="b"/>
                <a:pathLst>
                  <a:path w="1407726" h="1331993">
                    <a:moveTo>
                      <a:pt x="1372145" y="1331684"/>
                    </a:moveTo>
                    <a:cubicBezTo>
                      <a:pt x="1331302" y="603827"/>
                      <a:pt x="728914" y="34686"/>
                      <a:pt x="-89" y="35184"/>
                    </a:cubicBezTo>
                    <a:lnTo>
                      <a:pt x="-89" y="-309"/>
                    </a:lnTo>
                    <a:cubicBezTo>
                      <a:pt x="747807" y="-922"/>
                      <a:pt x="1365833" y="582989"/>
                      <a:pt x="1407638" y="1329716"/>
                    </a:cubicBezTo>
                    <a:close/>
                  </a:path>
                </a:pathLst>
              </a:custGeom>
              <a:solidFill>
                <a:schemeClr val="bg2">
                  <a:lumMod val="60000"/>
                  <a:lumOff val="4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0" name="Freeform: Shape 29">
                <a:extLst>
                  <a:ext uri="{FF2B5EF4-FFF2-40B4-BE49-F238E27FC236}">
                    <a16:creationId xmlns:a16="http://schemas.microsoft.com/office/drawing/2014/main" id="{AE3EC029-8ECC-4FC2-92E6-B107ADCFD749}"/>
                  </a:ext>
                </a:extLst>
              </p:cNvPr>
              <p:cNvSpPr/>
              <p:nvPr/>
            </p:nvSpPr>
            <p:spPr>
              <a:xfrm>
                <a:off x="3823717" y="4210483"/>
                <a:ext cx="81060" cy="81060"/>
              </a:xfrm>
              <a:custGeom>
                <a:avLst/>
                <a:gdLst>
                  <a:gd name="connsiteX0" fmla="*/ 40441 w 81060"/>
                  <a:gd name="connsiteY0" fmla="*/ 80751 h 81060"/>
                  <a:gd name="connsiteX1" fmla="*/ -89 w 81060"/>
                  <a:gd name="connsiteY1" fmla="*/ 40221 h 81060"/>
                  <a:gd name="connsiteX2" fmla="*/ 40441 w 81060"/>
                  <a:gd name="connsiteY2" fmla="*/ -309 h 81060"/>
                  <a:gd name="connsiteX3" fmla="*/ 80971 w 81060"/>
                  <a:gd name="connsiteY3" fmla="*/ 40221 h 81060"/>
                  <a:gd name="connsiteX4" fmla="*/ 40441 w 81060"/>
                  <a:gd name="connsiteY4" fmla="*/ 80751 h 8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60" h="81060">
                    <a:moveTo>
                      <a:pt x="40441" y="80751"/>
                    </a:moveTo>
                    <a:cubicBezTo>
                      <a:pt x="18056" y="80751"/>
                      <a:pt x="-89" y="62605"/>
                      <a:pt x="-89" y="40221"/>
                    </a:cubicBezTo>
                    <a:cubicBezTo>
                      <a:pt x="-89" y="17837"/>
                      <a:pt x="18056" y="-309"/>
                      <a:pt x="40441" y="-309"/>
                    </a:cubicBezTo>
                    <a:cubicBezTo>
                      <a:pt x="62825" y="-309"/>
                      <a:pt x="80971" y="17837"/>
                      <a:pt x="80971" y="40221"/>
                    </a:cubicBezTo>
                    <a:cubicBezTo>
                      <a:pt x="80971" y="62605"/>
                      <a:pt x="62825" y="80751"/>
                      <a:pt x="40441" y="80751"/>
                    </a:cubicBezTo>
                    <a:close/>
                  </a:path>
                </a:pathLst>
              </a:custGeom>
              <a:solidFill>
                <a:schemeClr val="bg2">
                  <a:lumMod val="60000"/>
                  <a:lumOff val="4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2" name="Freeform: Shape 31">
                <a:extLst>
                  <a:ext uri="{FF2B5EF4-FFF2-40B4-BE49-F238E27FC236}">
                    <a16:creationId xmlns:a16="http://schemas.microsoft.com/office/drawing/2014/main" id="{826B7BA3-9D3F-47EE-A030-F4227D3CE5F4}"/>
                  </a:ext>
                </a:extLst>
              </p:cNvPr>
              <p:cNvSpPr/>
              <p:nvPr/>
            </p:nvSpPr>
            <p:spPr>
              <a:xfrm>
                <a:off x="1061653" y="3328722"/>
                <a:ext cx="1410152" cy="2328512"/>
              </a:xfrm>
              <a:custGeom>
                <a:avLst/>
                <a:gdLst>
                  <a:gd name="connsiteX0" fmla="*/ 1410064 w 1410152"/>
                  <a:gd name="connsiteY0" fmla="*/ 2292653 h 2328512"/>
                  <a:gd name="connsiteX1" fmla="*/ 1410064 w 1410152"/>
                  <a:gd name="connsiteY1" fmla="*/ 2328204 h 2328512"/>
                  <a:gd name="connsiteX2" fmla="*/ -89 w 1410152"/>
                  <a:gd name="connsiteY2" fmla="*/ 917808 h 2328512"/>
                  <a:gd name="connsiteX3" fmla="*/ 176269 w 1410152"/>
                  <a:gd name="connsiteY3" fmla="*/ 235055 h 2328512"/>
                  <a:gd name="connsiteX4" fmla="*/ 197692 w 1410152"/>
                  <a:gd name="connsiteY4" fmla="*/ 197651 h 2328512"/>
                  <a:gd name="connsiteX5" fmla="*/ 317198 w 1410152"/>
                  <a:gd name="connsiteY5" fmla="*/ 27136 h 2328512"/>
                  <a:gd name="connsiteX6" fmla="*/ 387604 w 1410152"/>
                  <a:gd name="connsiteY6" fmla="*/ -309 h 2328512"/>
                  <a:gd name="connsiteX7" fmla="*/ 490418 w 1410152"/>
                  <a:gd name="connsiteY7" fmla="*/ 1940139 h 2328512"/>
                  <a:gd name="connsiteX8" fmla="*/ 1410064 w 1410152"/>
                  <a:gd name="connsiteY8" fmla="*/ 2292538 h 23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0152" h="2328512">
                    <a:moveTo>
                      <a:pt x="1410064" y="2292653"/>
                    </a:moveTo>
                    <a:lnTo>
                      <a:pt x="1410064" y="2328204"/>
                    </a:lnTo>
                    <a:cubicBezTo>
                      <a:pt x="631190" y="2328134"/>
                      <a:pt x="-153" y="1696681"/>
                      <a:pt x="-89" y="917808"/>
                    </a:cubicBezTo>
                    <a:cubicBezTo>
                      <a:pt x="-66" y="678958"/>
                      <a:pt x="60619" y="444034"/>
                      <a:pt x="176269" y="235055"/>
                    </a:cubicBezTo>
                    <a:cubicBezTo>
                      <a:pt x="183217" y="222433"/>
                      <a:pt x="190339" y="210042"/>
                      <a:pt x="197692" y="197651"/>
                    </a:cubicBezTo>
                    <a:cubicBezTo>
                      <a:pt x="233225" y="137916"/>
                      <a:pt x="273171" y="80919"/>
                      <a:pt x="317198" y="27136"/>
                    </a:cubicBezTo>
                    <a:cubicBezTo>
                      <a:pt x="338986" y="14154"/>
                      <a:pt x="362777" y="4879"/>
                      <a:pt x="387604" y="-309"/>
                    </a:cubicBezTo>
                    <a:cubicBezTo>
                      <a:pt x="-119844" y="563922"/>
                      <a:pt x="-73814" y="1432691"/>
                      <a:pt x="490418" y="1940139"/>
                    </a:cubicBezTo>
                    <a:cubicBezTo>
                      <a:pt x="742891" y="2167207"/>
                      <a:pt x="1070502" y="2292740"/>
                      <a:pt x="1410064" y="2292538"/>
                    </a:cubicBezTo>
                    <a:close/>
                  </a:path>
                </a:pathLst>
              </a:custGeom>
              <a:solidFill>
                <a:schemeClr val="bg2">
                  <a:lumMod val="60000"/>
                  <a:lumOff val="4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3" name="Freeform: Shape 32">
                <a:extLst>
                  <a:ext uri="{FF2B5EF4-FFF2-40B4-BE49-F238E27FC236}">
                    <a16:creationId xmlns:a16="http://schemas.microsoft.com/office/drawing/2014/main" id="{BE4B539E-A19D-4738-A3BF-BBDDAE6814FB}"/>
                  </a:ext>
                </a:extLst>
              </p:cNvPr>
              <p:cNvSpPr/>
              <p:nvPr/>
            </p:nvSpPr>
            <p:spPr>
              <a:xfrm>
                <a:off x="1174495" y="2799746"/>
                <a:ext cx="2617377" cy="772677"/>
              </a:xfrm>
              <a:custGeom>
                <a:avLst/>
                <a:gdLst>
                  <a:gd name="connsiteX0" fmla="*/ 558242 w 2617377"/>
                  <a:gd name="connsiteY0" fmla="*/ -309 h 772677"/>
                  <a:gd name="connsiteX1" fmla="*/ 22666 w 2617377"/>
                  <a:gd name="connsiteY1" fmla="*/ 361683 h 772677"/>
                  <a:gd name="connsiteX2" fmla="*/ -89 w 2617377"/>
                  <a:gd name="connsiteY2" fmla="*/ 522587 h 772677"/>
                  <a:gd name="connsiteX3" fmla="*/ 73386 w 2617377"/>
                  <a:gd name="connsiteY3" fmla="*/ 772368 h 772677"/>
                  <a:gd name="connsiteX4" fmla="*/ 87803 w 2617377"/>
                  <a:gd name="connsiteY4" fmla="*/ 733170 h 772677"/>
                  <a:gd name="connsiteX5" fmla="*/ 87803 w 2617377"/>
                  <a:gd name="connsiteY5" fmla="*/ 733170 h 772677"/>
                  <a:gd name="connsiteX6" fmla="*/ 320736 w 2617377"/>
                  <a:gd name="connsiteY6" fmla="*/ 576840 h 772677"/>
                  <a:gd name="connsiteX7" fmla="*/ 2040371 w 2617377"/>
                  <a:gd name="connsiteY7" fmla="*/ 576840 h 772677"/>
                  <a:gd name="connsiteX8" fmla="*/ 2617288 w 2617377"/>
                  <a:gd name="connsiteY8" fmla="*/ 849 h 772677"/>
                  <a:gd name="connsiteX9" fmla="*/ 2617288 w 2617377"/>
                  <a:gd name="connsiteY9" fmla="*/ -78 h 77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7377" h="772677">
                    <a:moveTo>
                      <a:pt x="558242" y="-309"/>
                    </a:moveTo>
                    <a:cubicBezTo>
                      <a:pt x="322542" y="-338"/>
                      <a:pt x="110518" y="142971"/>
                      <a:pt x="22666" y="361683"/>
                    </a:cubicBezTo>
                    <a:cubicBezTo>
                      <a:pt x="7525" y="413972"/>
                      <a:pt x="-141" y="468149"/>
                      <a:pt x="-89" y="522587"/>
                    </a:cubicBezTo>
                    <a:cubicBezTo>
                      <a:pt x="-89" y="522587"/>
                      <a:pt x="-437" y="658479"/>
                      <a:pt x="73386" y="772368"/>
                    </a:cubicBezTo>
                    <a:cubicBezTo>
                      <a:pt x="77474" y="759046"/>
                      <a:pt x="82285" y="745960"/>
                      <a:pt x="87803" y="733170"/>
                    </a:cubicBezTo>
                    <a:lnTo>
                      <a:pt x="87803" y="733170"/>
                    </a:lnTo>
                    <a:cubicBezTo>
                      <a:pt x="119185" y="660969"/>
                      <a:pt x="184902" y="576840"/>
                      <a:pt x="320736" y="576840"/>
                    </a:cubicBezTo>
                    <a:lnTo>
                      <a:pt x="2040371" y="576840"/>
                    </a:lnTo>
                    <a:cubicBezTo>
                      <a:pt x="2358735" y="577094"/>
                      <a:pt x="2617033" y="319219"/>
                      <a:pt x="2617288" y="849"/>
                    </a:cubicBezTo>
                    <a:cubicBezTo>
                      <a:pt x="2617288" y="542"/>
                      <a:pt x="2617288" y="229"/>
                      <a:pt x="2617288" y="-78"/>
                    </a:cubicBezTo>
                    <a:close/>
                  </a:path>
                </a:pathLst>
              </a:custGeom>
              <a:solidFill>
                <a:srgbClr val="FFFFFF">
                  <a:alpha val="60000"/>
                </a:srgb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4" name="Freeform: Shape 33">
                <a:extLst>
                  <a:ext uri="{FF2B5EF4-FFF2-40B4-BE49-F238E27FC236}">
                    <a16:creationId xmlns:a16="http://schemas.microsoft.com/office/drawing/2014/main" id="{FAA17779-7F93-447C-AE80-08EC18197998}"/>
                  </a:ext>
                </a:extLst>
              </p:cNvPr>
              <p:cNvSpPr/>
              <p:nvPr/>
            </p:nvSpPr>
            <p:spPr>
              <a:xfrm>
                <a:off x="1174495" y="2745609"/>
                <a:ext cx="2635963" cy="834630"/>
              </a:xfrm>
              <a:custGeom>
                <a:avLst/>
                <a:gdLst>
                  <a:gd name="connsiteX0" fmla="*/ 2635874 w 2635963"/>
                  <a:gd name="connsiteY0" fmla="*/ -309 h 834630"/>
                  <a:gd name="connsiteX1" fmla="*/ 2059999 w 2635963"/>
                  <a:gd name="connsiteY1" fmla="*/ 576608 h 834630"/>
                  <a:gd name="connsiteX2" fmla="*/ 2058957 w 2635963"/>
                  <a:gd name="connsiteY2" fmla="*/ 576608 h 834630"/>
                  <a:gd name="connsiteX3" fmla="*/ 339322 w 2635963"/>
                  <a:gd name="connsiteY3" fmla="*/ 576608 h 834630"/>
                  <a:gd name="connsiteX4" fmla="*/ 87803 w 2635963"/>
                  <a:gd name="connsiteY4" fmla="*/ 787133 h 834630"/>
                  <a:gd name="connsiteX5" fmla="*/ 87803 w 2635963"/>
                  <a:gd name="connsiteY5" fmla="*/ 787133 h 834630"/>
                  <a:gd name="connsiteX6" fmla="*/ 78713 w 2635963"/>
                  <a:gd name="connsiteY6" fmla="*/ 834322 h 834630"/>
                  <a:gd name="connsiteX7" fmla="*/ 73386 w 2635963"/>
                  <a:gd name="connsiteY7" fmla="*/ 826331 h 834630"/>
                  <a:gd name="connsiteX8" fmla="*/ -89 w 2635963"/>
                  <a:gd name="connsiteY8" fmla="*/ 576550 h 834630"/>
                  <a:gd name="connsiteX9" fmla="*/ 575728 w 2635963"/>
                  <a:gd name="connsiteY9" fmla="*/ -309 h 834630"/>
                  <a:gd name="connsiteX10" fmla="*/ 576828 w 2635963"/>
                  <a:gd name="connsiteY10" fmla="*/ -309 h 83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5963" h="834630">
                    <a:moveTo>
                      <a:pt x="2635874" y="-309"/>
                    </a:moveTo>
                    <a:cubicBezTo>
                      <a:pt x="2636164" y="318026"/>
                      <a:pt x="2378334" y="576318"/>
                      <a:pt x="2059999" y="576608"/>
                    </a:cubicBezTo>
                    <a:cubicBezTo>
                      <a:pt x="2059652" y="576608"/>
                      <a:pt x="2059304" y="576608"/>
                      <a:pt x="2058957" y="576608"/>
                    </a:cubicBezTo>
                    <a:lnTo>
                      <a:pt x="339322" y="576608"/>
                    </a:lnTo>
                    <a:cubicBezTo>
                      <a:pt x="166779" y="576608"/>
                      <a:pt x="107374" y="712673"/>
                      <a:pt x="87803" y="787133"/>
                    </a:cubicBezTo>
                    <a:lnTo>
                      <a:pt x="87803" y="787133"/>
                    </a:lnTo>
                    <a:cubicBezTo>
                      <a:pt x="83588" y="802610"/>
                      <a:pt x="80548" y="818388"/>
                      <a:pt x="78713" y="834322"/>
                    </a:cubicBezTo>
                    <a:cubicBezTo>
                      <a:pt x="76860" y="831716"/>
                      <a:pt x="75123" y="829053"/>
                      <a:pt x="73386" y="826331"/>
                    </a:cubicBezTo>
                    <a:cubicBezTo>
                      <a:pt x="-437" y="712442"/>
                      <a:pt x="-89" y="576550"/>
                      <a:pt x="-89" y="576550"/>
                    </a:cubicBezTo>
                    <a:cubicBezTo>
                      <a:pt x="-379" y="258250"/>
                      <a:pt x="257428" y="-20"/>
                      <a:pt x="575728" y="-309"/>
                    </a:cubicBezTo>
                    <a:cubicBezTo>
                      <a:pt x="576093" y="-309"/>
                      <a:pt x="576463" y="-309"/>
                      <a:pt x="576828" y="-309"/>
                    </a:cubicBezTo>
                    <a:close/>
                  </a:path>
                </a:pathLst>
              </a:custGeom>
              <a:gradFill>
                <a:gsLst>
                  <a:gs pos="24000">
                    <a:schemeClr val="bg2">
                      <a:lumMod val="60000"/>
                      <a:lumOff val="40000"/>
                    </a:schemeClr>
                  </a:gs>
                  <a:gs pos="86000">
                    <a:schemeClr val="tx2">
                      <a:lumMod val="20000"/>
                      <a:lumOff val="80000"/>
                    </a:schemeClr>
                  </a:gs>
                </a:gsLst>
                <a:lin ang="2700000" scaled="1"/>
              </a:gra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5" name="Freeform: Shape 34">
                <a:extLst>
                  <a:ext uri="{FF2B5EF4-FFF2-40B4-BE49-F238E27FC236}">
                    <a16:creationId xmlns:a16="http://schemas.microsoft.com/office/drawing/2014/main" id="{7CEE5CD2-3022-4859-9AF2-DA63D20BF91D}"/>
                  </a:ext>
                </a:extLst>
              </p:cNvPr>
              <p:cNvSpPr/>
              <p:nvPr/>
            </p:nvSpPr>
            <p:spPr>
              <a:xfrm>
                <a:off x="4983747" y="2799746"/>
                <a:ext cx="2617377" cy="772677"/>
              </a:xfrm>
              <a:custGeom>
                <a:avLst/>
                <a:gdLst>
                  <a:gd name="connsiteX0" fmla="*/ 558243 w 2617377"/>
                  <a:gd name="connsiteY0" fmla="*/ -309 h 772677"/>
                  <a:gd name="connsiteX1" fmla="*/ 22666 w 2617377"/>
                  <a:gd name="connsiteY1" fmla="*/ 361683 h 772677"/>
                  <a:gd name="connsiteX2" fmla="*/ -89 w 2617377"/>
                  <a:gd name="connsiteY2" fmla="*/ 522587 h 772677"/>
                  <a:gd name="connsiteX3" fmla="*/ 73386 w 2617377"/>
                  <a:gd name="connsiteY3" fmla="*/ 772368 h 772677"/>
                  <a:gd name="connsiteX4" fmla="*/ 87804 w 2617377"/>
                  <a:gd name="connsiteY4" fmla="*/ 733170 h 772677"/>
                  <a:gd name="connsiteX5" fmla="*/ 87804 w 2617377"/>
                  <a:gd name="connsiteY5" fmla="*/ 733170 h 772677"/>
                  <a:gd name="connsiteX6" fmla="*/ 320736 w 2617377"/>
                  <a:gd name="connsiteY6" fmla="*/ 576840 h 772677"/>
                  <a:gd name="connsiteX7" fmla="*/ 2040371 w 2617377"/>
                  <a:gd name="connsiteY7" fmla="*/ 576840 h 772677"/>
                  <a:gd name="connsiteX8" fmla="*/ 2617289 w 2617377"/>
                  <a:gd name="connsiteY8" fmla="*/ 849 h 772677"/>
                  <a:gd name="connsiteX9" fmla="*/ 2617289 w 2617377"/>
                  <a:gd name="connsiteY9" fmla="*/ -78 h 77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7377" h="772677">
                    <a:moveTo>
                      <a:pt x="558243" y="-309"/>
                    </a:moveTo>
                    <a:cubicBezTo>
                      <a:pt x="322536" y="-373"/>
                      <a:pt x="110489" y="142947"/>
                      <a:pt x="22666" y="361683"/>
                    </a:cubicBezTo>
                    <a:cubicBezTo>
                      <a:pt x="7525" y="413972"/>
                      <a:pt x="-141" y="468149"/>
                      <a:pt x="-89" y="522587"/>
                    </a:cubicBezTo>
                    <a:cubicBezTo>
                      <a:pt x="-89" y="522587"/>
                      <a:pt x="-494" y="658479"/>
                      <a:pt x="73386" y="772368"/>
                    </a:cubicBezTo>
                    <a:cubicBezTo>
                      <a:pt x="77445" y="759040"/>
                      <a:pt x="82257" y="745954"/>
                      <a:pt x="87804" y="733170"/>
                    </a:cubicBezTo>
                    <a:lnTo>
                      <a:pt x="87804" y="733170"/>
                    </a:lnTo>
                    <a:cubicBezTo>
                      <a:pt x="119243" y="660969"/>
                      <a:pt x="184960" y="576840"/>
                      <a:pt x="320736" y="576840"/>
                    </a:cubicBezTo>
                    <a:lnTo>
                      <a:pt x="2040371" y="576840"/>
                    </a:lnTo>
                    <a:cubicBezTo>
                      <a:pt x="2358764" y="577094"/>
                      <a:pt x="2617057" y="319219"/>
                      <a:pt x="2617289" y="849"/>
                    </a:cubicBezTo>
                    <a:cubicBezTo>
                      <a:pt x="2617289" y="542"/>
                      <a:pt x="2617289" y="229"/>
                      <a:pt x="2617289" y="-78"/>
                    </a:cubicBezTo>
                    <a:close/>
                  </a:path>
                </a:pathLst>
              </a:custGeom>
              <a:solidFill>
                <a:srgbClr val="FFFFFF">
                  <a:alpha val="60000"/>
                </a:srgb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6" name="Freeform: Shape 35">
                <a:extLst>
                  <a:ext uri="{FF2B5EF4-FFF2-40B4-BE49-F238E27FC236}">
                    <a16:creationId xmlns:a16="http://schemas.microsoft.com/office/drawing/2014/main" id="{0DF186D3-184A-4477-B796-FBDAD4D9DA49}"/>
                  </a:ext>
                </a:extLst>
              </p:cNvPr>
              <p:cNvSpPr/>
              <p:nvPr/>
            </p:nvSpPr>
            <p:spPr>
              <a:xfrm>
                <a:off x="4983863" y="2745609"/>
                <a:ext cx="2635848" cy="834746"/>
              </a:xfrm>
              <a:custGeom>
                <a:avLst/>
                <a:gdLst>
                  <a:gd name="connsiteX0" fmla="*/ 2635758 w 2635848"/>
                  <a:gd name="connsiteY0" fmla="*/ -309 h 834746"/>
                  <a:gd name="connsiteX1" fmla="*/ 2059999 w 2635848"/>
                  <a:gd name="connsiteY1" fmla="*/ 576724 h 834746"/>
                  <a:gd name="connsiteX2" fmla="*/ 2059015 w 2635848"/>
                  <a:gd name="connsiteY2" fmla="*/ 576724 h 834746"/>
                  <a:gd name="connsiteX3" fmla="*/ 339380 w 2635848"/>
                  <a:gd name="connsiteY3" fmla="*/ 576724 h 834746"/>
                  <a:gd name="connsiteX4" fmla="*/ 87803 w 2635848"/>
                  <a:gd name="connsiteY4" fmla="*/ 787249 h 834746"/>
                  <a:gd name="connsiteX5" fmla="*/ 87803 w 2635848"/>
                  <a:gd name="connsiteY5" fmla="*/ 787249 h 834746"/>
                  <a:gd name="connsiteX6" fmla="*/ 78713 w 2635848"/>
                  <a:gd name="connsiteY6" fmla="*/ 834438 h 834746"/>
                  <a:gd name="connsiteX7" fmla="*/ 73386 w 2635848"/>
                  <a:gd name="connsiteY7" fmla="*/ 826447 h 834746"/>
                  <a:gd name="connsiteX8" fmla="*/ -89 w 2635848"/>
                  <a:gd name="connsiteY8" fmla="*/ 576666 h 834746"/>
                  <a:gd name="connsiteX9" fmla="*/ 575612 w 2635848"/>
                  <a:gd name="connsiteY9" fmla="*/ -309 h 834746"/>
                  <a:gd name="connsiteX10" fmla="*/ 576770 w 2635848"/>
                  <a:gd name="connsiteY10" fmla="*/ -309 h 83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5848" h="834746">
                    <a:moveTo>
                      <a:pt x="2635758" y="-309"/>
                    </a:moveTo>
                    <a:cubicBezTo>
                      <a:pt x="2636106" y="318026"/>
                      <a:pt x="2378334" y="576371"/>
                      <a:pt x="2059999" y="576724"/>
                    </a:cubicBezTo>
                    <a:cubicBezTo>
                      <a:pt x="2059652" y="576724"/>
                      <a:pt x="2059363" y="576724"/>
                      <a:pt x="2059015" y="576724"/>
                    </a:cubicBezTo>
                    <a:lnTo>
                      <a:pt x="339380" y="576724"/>
                    </a:lnTo>
                    <a:cubicBezTo>
                      <a:pt x="166837" y="576724"/>
                      <a:pt x="107432" y="712789"/>
                      <a:pt x="87803" y="787249"/>
                    </a:cubicBezTo>
                    <a:lnTo>
                      <a:pt x="87803" y="787249"/>
                    </a:lnTo>
                    <a:cubicBezTo>
                      <a:pt x="83588" y="802725"/>
                      <a:pt x="80549" y="818503"/>
                      <a:pt x="78713" y="834438"/>
                    </a:cubicBezTo>
                    <a:cubicBezTo>
                      <a:pt x="76860" y="831832"/>
                      <a:pt x="75123" y="829169"/>
                      <a:pt x="73386" y="826447"/>
                    </a:cubicBezTo>
                    <a:cubicBezTo>
                      <a:pt x="-494" y="712558"/>
                      <a:pt x="-89" y="576666"/>
                      <a:pt x="-89" y="576666"/>
                    </a:cubicBezTo>
                    <a:cubicBezTo>
                      <a:pt x="-442" y="258366"/>
                      <a:pt x="257312" y="44"/>
                      <a:pt x="575612" y="-309"/>
                    </a:cubicBezTo>
                    <a:cubicBezTo>
                      <a:pt x="576000" y="-309"/>
                      <a:pt x="576382" y="-309"/>
                      <a:pt x="576770" y="-309"/>
                    </a:cubicBezTo>
                    <a:close/>
                  </a:path>
                </a:pathLst>
              </a:custGeom>
              <a:gradFill>
                <a:gsLst>
                  <a:gs pos="0">
                    <a:schemeClr val="tx2"/>
                  </a:gs>
                  <a:gs pos="25000">
                    <a:schemeClr val="bg2"/>
                  </a:gs>
                </a:gsLst>
                <a:lin ang="2700000" scaled="1"/>
              </a:gra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7" name="Freeform: Shape 36">
                <a:extLst>
                  <a:ext uri="{FF2B5EF4-FFF2-40B4-BE49-F238E27FC236}">
                    <a16:creationId xmlns:a16="http://schemas.microsoft.com/office/drawing/2014/main" id="{36B2344E-BEFE-470A-845D-44D4694EFF67}"/>
                  </a:ext>
                </a:extLst>
              </p:cNvPr>
              <p:cNvSpPr/>
              <p:nvPr/>
            </p:nvSpPr>
            <p:spPr>
              <a:xfrm>
                <a:off x="8790625" y="2799746"/>
                <a:ext cx="2617261" cy="772677"/>
              </a:xfrm>
              <a:custGeom>
                <a:avLst/>
                <a:gdLst>
                  <a:gd name="connsiteX0" fmla="*/ 558243 w 2617261"/>
                  <a:gd name="connsiteY0" fmla="*/ -309 h 772677"/>
                  <a:gd name="connsiteX1" fmla="*/ 22666 w 2617261"/>
                  <a:gd name="connsiteY1" fmla="*/ 361683 h 772677"/>
                  <a:gd name="connsiteX2" fmla="*/ -89 w 2617261"/>
                  <a:gd name="connsiteY2" fmla="*/ 522587 h 772677"/>
                  <a:gd name="connsiteX3" fmla="*/ 73387 w 2617261"/>
                  <a:gd name="connsiteY3" fmla="*/ 772368 h 772677"/>
                  <a:gd name="connsiteX4" fmla="*/ 87688 w 2617261"/>
                  <a:gd name="connsiteY4" fmla="*/ 732996 h 772677"/>
                  <a:gd name="connsiteX5" fmla="*/ 87688 w 2617261"/>
                  <a:gd name="connsiteY5" fmla="*/ 732996 h 772677"/>
                  <a:gd name="connsiteX6" fmla="*/ 320620 w 2617261"/>
                  <a:gd name="connsiteY6" fmla="*/ 576666 h 772677"/>
                  <a:gd name="connsiteX7" fmla="*/ 2040255 w 2617261"/>
                  <a:gd name="connsiteY7" fmla="*/ 576666 h 772677"/>
                  <a:gd name="connsiteX8" fmla="*/ 2617173 w 2617261"/>
                  <a:gd name="connsiteY8" fmla="*/ 675 h 772677"/>
                  <a:gd name="connsiteX9" fmla="*/ 2617173 w 2617261"/>
                  <a:gd name="connsiteY9" fmla="*/ -251 h 77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7261" h="772677">
                    <a:moveTo>
                      <a:pt x="558243" y="-309"/>
                    </a:moveTo>
                    <a:cubicBezTo>
                      <a:pt x="322531" y="-373"/>
                      <a:pt x="110500" y="142947"/>
                      <a:pt x="22666" y="361683"/>
                    </a:cubicBezTo>
                    <a:cubicBezTo>
                      <a:pt x="7496" y="413972"/>
                      <a:pt x="-147" y="468149"/>
                      <a:pt x="-89" y="522587"/>
                    </a:cubicBezTo>
                    <a:cubicBezTo>
                      <a:pt x="-89" y="522587"/>
                      <a:pt x="-494" y="658479"/>
                      <a:pt x="73387" y="772368"/>
                    </a:cubicBezTo>
                    <a:cubicBezTo>
                      <a:pt x="77381" y="758982"/>
                      <a:pt x="82188" y="745839"/>
                      <a:pt x="87688" y="732996"/>
                    </a:cubicBezTo>
                    <a:lnTo>
                      <a:pt x="87688" y="732996"/>
                    </a:lnTo>
                    <a:cubicBezTo>
                      <a:pt x="119128" y="660795"/>
                      <a:pt x="184844" y="576666"/>
                      <a:pt x="320620" y="576666"/>
                    </a:cubicBezTo>
                    <a:lnTo>
                      <a:pt x="2040255" y="576666"/>
                    </a:lnTo>
                    <a:cubicBezTo>
                      <a:pt x="2358648" y="576921"/>
                      <a:pt x="2616941" y="319045"/>
                      <a:pt x="2617173" y="675"/>
                    </a:cubicBezTo>
                    <a:cubicBezTo>
                      <a:pt x="2617173" y="368"/>
                      <a:pt x="2617173" y="55"/>
                      <a:pt x="2617173" y="-251"/>
                    </a:cubicBezTo>
                    <a:close/>
                  </a:path>
                </a:pathLst>
              </a:custGeom>
              <a:solidFill>
                <a:srgbClr val="FFFFFF">
                  <a:alpha val="60000"/>
                </a:srgb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8" name="Freeform: Shape 37">
                <a:extLst>
                  <a:ext uri="{FF2B5EF4-FFF2-40B4-BE49-F238E27FC236}">
                    <a16:creationId xmlns:a16="http://schemas.microsoft.com/office/drawing/2014/main" id="{EBA43C98-FD20-45A7-99D8-2EA561DD27C9}"/>
                  </a:ext>
                </a:extLst>
              </p:cNvPr>
              <p:cNvSpPr/>
              <p:nvPr/>
            </p:nvSpPr>
            <p:spPr>
              <a:xfrm>
                <a:off x="8790567" y="2745609"/>
                <a:ext cx="2636021" cy="834630"/>
              </a:xfrm>
              <a:custGeom>
                <a:avLst/>
                <a:gdLst>
                  <a:gd name="connsiteX0" fmla="*/ 2635932 w 2636021"/>
                  <a:gd name="connsiteY0" fmla="*/ -309 h 834630"/>
                  <a:gd name="connsiteX1" fmla="*/ 2060057 w 2636021"/>
                  <a:gd name="connsiteY1" fmla="*/ 576608 h 834630"/>
                  <a:gd name="connsiteX2" fmla="*/ 2059015 w 2636021"/>
                  <a:gd name="connsiteY2" fmla="*/ 576608 h 834630"/>
                  <a:gd name="connsiteX3" fmla="*/ 339380 w 2636021"/>
                  <a:gd name="connsiteY3" fmla="*/ 576608 h 834630"/>
                  <a:gd name="connsiteX4" fmla="*/ 87804 w 2636021"/>
                  <a:gd name="connsiteY4" fmla="*/ 787133 h 834630"/>
                  <a:gd name="connsiteX5" fmla="*/ 87804 w 2636021"/>
                  <a:gd name="connsiteY5" fmla="*/ 787133 h 834630"/>
                  <a:gd name="connsiteX6" fmla="*/ 78713 w 2636021"/>
                  <a:gd name="connsiteY6" fmla="*/ 834322 h 834630"/>
                  <a:gd name="connsiteX7" fmla="*/ 73387 w 2636021"/>
                  <a:gd name="connsiteY7" fmla="*/ 826331 h 834630"/>
                  <a:gd name="connsiteX8" fmla="*/ -89 w 2636021"/>
                  <a:gd name="connsiteY8" fmla="*/ 576550 h 834630"/>
                  <a:gd name="connsiteX9" fmla="*/ 575729 w 2636021"/>
                  <a:gd name="connsiteY9" fmla="*/ -309 h 834630"/>
                  <a:gd name="connsiteX10" fmla="*/ 576886 w 2636021"/>
                  <a:gd name="connsiteY10" fmla="*/ -309 h 83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6021" h="834630">
                    <a:moveTo>
                      <a:pt x="2635932" y="-309"/>
                    </a:moveTo>
                    <a:cubicBezTo>
                      <a:pt x="2636222" y="318026"/>
                      <a:pt x="2378392" y="576318"/>
                      <a:pt x="2060057" y="576608"/>
                    </a:cubicBezTo>
                    <a:cubicBezTo>
                      <a:pt x="2059710" y="576608"/>
                      <a:pt x="2059362" y="576608"/>
                      <a:pt x="2059015" y="576608"/>
                    </a:cubicBezTo>
                    <a:lnTo>
                      <a:pt x="339380" y="576608"/>
                    </a:lnTo>
                    <a:cubicBezTo>
                      <a:pt x="166837" y="576608"/>
                      <a:pt x="107432" y="712673"/>
                      <a:pt x="87804" y="787133"/>
                    </a:cubicBezTo>
                    <a:lnTo>
                      <a:pt x="87804" y="787133"/>
                    </a:lnTo>
                    <a:cubicBezTo>
                      <a:pt x="83577" y="802610"/>
                      <a:pt x="80566" y="818388"/>
                      <a:pt x="78713" y="834322"/>
                    </a:cubicBezTo>
                    <a:cubicBezTo>
                      <a:pt x="76860" y="831716"/>
                      <a:pt x="75123" y="829053"/>
                      <a:pt x="73387" y="826331"/>
                    </a:cubicBezTo>
                    <a:cubicBezTo>
                      <a:pt x="-494" y="712442"/>
                      <a:pt x="-89" y="576550"/>
                      <a:pt x="-89" y="576550"/>
                    </a:cubicBezTo>
                    <a:cubicBezTo>
                      <a:pt x="-378" y="258250"/>
                      <a:pt x="257451" y="-20"/>
                      <a:pt x="575729" y="-309"/>
                    </a:cubicBezTo>
                    <a:cubicBezTo>
                      <a:pt x="576133" y="-309"/>
                      <a:pt x="576481" y="-309"/>
                      <a:pt x="576886" y="-309"/>
                    </a:cubicBezTo>
                    <a:close/>
                  </a:path>
                </a:pathLst>
              </a:custGeom>
              <a:gradFill>
                <a:gsLst>
                  <a:gs pos="0">
                    <a:schemeClr val="tx2"/>
                  </a:gs>
                  <a:gs pos="100000">
                    <a:schemeClr val="bg2">
                      <a:lumMod val="50000"/>
                    </a:schemeClr>
                  </a:gs>
                </a:gsLst>
                <a:lin ang="2700000" scaled="1"/>
              </a:gra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grpSp>
        <p:sp>
          <p:nvSpPr>
            <p:cNvPr id="49" name="TextBox 48">
              <a:extLst>
                <a:ext uri="{FF2B5EF4-FFF2-40B4-BE49-F238E27FC236}">
                  <a16:creationId xmlns:a16="http://schemas.microsoft.com/office/drawing/2014/main" id="{4AD1CFED-6C87-486F-A78E-0709B4C5CF67}"/>
                </a:ext>
              </a:extLst>
            </p:cNvPr>
            <p:cNvSpPr txBox="1"/>
            <p:nvPr/>
          </p:nvSpPr>
          <p:spPr bwMode="auto">
            <a:xfrm>
              <a:off x="841650" y="3201060"/>
              <a:ext cx="3050714" cy="404874"/>
            </a:xfrm>
            <a:prstGeom prst="rect">
              <a:avLst/>
            </a:prstGeom>
            <a:noFill/>
            <a:ln>
              <a:noFill/>
            </a:ln>
            <a:effectLst/>
          </p:spPr>
          <p:txBody>
            <a:bodyPr wrap="square">
              <a:spAutoFit/>
            </a:bodyPr>
            <a:lstStyle/>
            <a:p>
              <a:pPr algn="ctr" defTabSz="913578">
                <a:spcBef>
                  <a:spcPts val="0"/>
                </a:spcBef>
                <a:buClr>
                  <a:srgbClr val="72183E"/>
                </a:buClr>
                <a:defRPr/>
              </a:pPr>
              <a:r>
                <a:rPr lang="ja-JP" altLang="en-US" sz="2000" b="1" cap="small" dirty="0" smtClean="0">
                  <a:solidFill>
                    <a:schemeClr val="bg1"/>
                  </a:solidFill>
                  <a:latin typeface="游ゴシック" panose="020B0400000000000000" pitchFamily="50" charset="-128"/>
                  <a:ea typeface="游ゴシック" panose="020B0400000000000000" pitchFamily="50" charset="-128"/>
                </a:rPr>
                <a:t>検知＆防止</a:t>
              </a:r>
              <a:endParaRPr lang="en-US" sz="2000" b="1" cap="small" dirty="0">
                <a:solidFill>
                  <a:schemeClr val="bg1"/>
                </a:solidFill>
                <a:latin typeface="游ゴシック" panose="020B0400000000000000" pitchFamily="50" charset="-128"/>
                <a:ea typeface="游ゴシック" panose="020B0400000000000000" pitchFamily="50" charset="-128"/>
              </a:endParaRPr>
            </a:p>
          </p:txBody>
        </p:sp>
        <p:sp>
          <p:nvSpPr>
            <p:cNvPr id="50" name="TextBox 49">
              <a:extLst>
                <a:ext uri="{FF2B5EF4-FFF2-40B4-BE49-F238E27FC236}">
                  <a16:creationId xmlns:a16="http://schemas.microsoft.com/office/drawing/2014/main" id="{CAED0D20-11C4-458B-B8BA-F7769EE5AFD8}"/>
                </a:ext>
              </a:extLst>
            </p:cNvPr>
            <p:cNvSpPr txBox="1"/>
            <p:nvPr/>
          </p:nvSpPr>
          <p:spPr bwMode="auto">
            <a:xfrm>
              <a:off x="4652437" y="3218418"/>
              <a:ext cx="3050714" cy="373729"/>
            </a:xfrm>
            <a:prstGeom prst="rect">
              <a:avLst/>
            </a:prstGeom>
            <a:noFill/>
            <a:ln>
              <a:noFill/>
            </a:ln>
            <a:effectLst/>
          </p:spPr>
          <p:txBody>
            <a:bodyPr wrap="square">
              <a:spAutoFit/>
            </a:bodyPr>
            <a:lstStyle/>
            <a:p>
              <a:pPr algn="ctr" defTabSz="913578">
                <a:spcBef>
                  <a:spcPts val="0"/>
                </a:spcBef>
                <a:buClr>
                  <a:srgbClr val="72183E"/>
                </a:buClr>
                <a:defRPr/>
              </a:pPr>
              <a:r>
                <a:rPr lang="ja-JP" altLang="en-US" sz="1800" b="1" cap="small" dirty="0">
                  <a:solidFill>
                    <a:schemeClr val="bg1"/>
                  </a:solidFill>
                  <a:latin typeface="游ゴシック" panose="020B0400000000000000" pitchFamily="50" charset="-128"/>
                  <a:ea typeface="游ゴシック" panose="020B0400000000000000" pitchFamily="50" charset="-128"/>
                </a:rPr>
                <a:t>封じ込め</a:t>
              </a:r>
            </a:p>
          </p:txBody>
        </p:sp>
        <p:sp>
          <p:nvSpPr>
            <p:cNvPr id="51" name="TextBox 50">
              <a:extLst>
                <a:ext uri="{FF2B5EF4-FFF2-40B4-BE49-F238E27FC236}">
                  <a16:creationId xmlns:a16="http://schemas.microsoft.com/office/drawing/2014/main" id="{3E0B2CCD-701E-4377-8F14-F3487DDD62B0}"/>
                </a:ext>
              </a:extLst>
            </p:cNvPr>
            <p:cNvSpPr txBox="1"/>
            <p:nvPr/>
          </p:nvSpPr>
          <p:spPr bwMode="auto">
            <a:xfrm>
              <a:off x="8463224" y="3235776"/>
              <a:ext cx="3050714" cy="373729"/>
            </a:xfrm>
            <a:prstGeom prst="rect">
              <a:avLst/>
            </a:prstGeom>
            <a:noFill/>
            <a:ln>
              <a:noFill/>
            </a:ln>
            <a:effectLst/>
          </p:spPr>
          <p:txBody>
            <a:bodyPr wrap="square">
              <a:spAutoFit/>
            </a:bodyPr>
            <a:lstStyle/>
            <a:p>
              <a:pPr algn="ctr" defTabSz="913578">
                <a:spcBef>
                  <a:spcPts val="0"/>
                </a:spcBef>
                <a:buClr>
                  <a:srgbClr val="72183E"/>
                </a:buClr>
                <a:defRPr/>
              </a:pPr>
              <a:r>
                <a:rPr lang="ja-JP" altLang="en-US" sz="1800" b="1" cap="small" dirty="0" smtClean="0">
                  <a:solidFill>
                    <a:schemeClr val="bg1"/>
                  </a:solidFill>
                  <a:latin typeface="游ゴシック" panose="020B0400000000000000" pitchFamily="50" charset="-128"/>
                  <a:ea typeface="游ゴシック" panose="020B0400000000000000" pitchFamily="50" charset="-128"/>
                </a:rPr>
                <a:t>可視化と分析</a:t>
              </a:r>
              <a:endParaRPr lang="ja-JP" altLang="en-US" sz="1800" b="1" cap="small" dirty="0">
                <a:solidFill>
                  <a:schemeClr val="bg1"/>
                </a:solidFill>
                <a:latin typeface="游ゴシック" panose="020B0400000000000000" pitchFamily="50" charset="-128"/>
                <a:ea typeface="游ゴシック" panose="020B0400000000000000" pitchFamily="50" charset="-128"/>
              </a:endParaRPr>
            </a:p>
          </p:txBody>
        </p:sp>
        <p:sp>
          <p:nvSpPr>
            <p:cNvPr id="40" name="TextBox 39">
              <a:extLst>
                <a:ext uri="{FF2B5EF4-FFF2-40B4-BE49-F238E27FC236}">
                  <a16:creationId xmlns:a16="http://schemas.microsoft.com/office/drawing/2014/main" id="{9CB95EBD-884A-41EA-90C8-22CD7ECDC73C}"/>
                </a:ext>
              </a:extLst>
            </p:cNvPr>
            <p:cNvSpPr txBox="1"/>
            <p:nvPr/>
          </p:nvSpPr>
          <p:spPr bwMode="auto">
            <a:xfrm>
              <a:off x="1254749" y="4261270"/>
              <a:ext cx="2235597" cy="716240"/>
            </a:xfrm>
            <a:prstGeom prst="rect">
              <a:avLst/>
            </a:prstGeom>
            <a:noFill/>
            <a:ln>
              <a:noFill/>
            </a:ln>
            <a:effectLst/>
          </p:spPr>
          <p:txBody>
            <a:bodyPr vert="horz" wrap="square" lIns="91368" tIns="45684" rIns="91368" bIns="45684" numCol="1" rtlCol="0" anchor="ctr" anchorCtr="0" compatLnSpc="1">
              <a:prstTxWarp prst="textNoShape">
                <a:avLst/>
              </a:prstTxWarp>
              <a:spAutoFit/>
            </a:bodyPr>
            <a:lstStyle/>
            <a:p>
              <a:pPr algn="ctr">
                <a:spcBef>
                  <a:spcPts val="0"/>
                </a:spcBef>
                <a:buClr>
                  <a:srgbClr val="72183E"/>
                </a:buClr>
              </a:pPr>
              <a:r>
                <a:rPr lang="ja-JP" altLang="en-US" sz="2000" dirty="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脅威の侵入を最大限に阻</a:t>
              </a:r>
              <a:r>
                <a:rPr lang="ja-JP" altLang="en-US" sz="2000" dirty="0" smtClean="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止</a:t>
              </a:r>
              <a:endParaRPr lang="en-US" altLang="ja-JP" sz="2000" dirty="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endParaRPr>
            </a:p>
          </p:txBody>
        </p:sp>
        <p:sp>
          <p:nvSpPr>
            <p:cNvPr id="41" name="TextBox 40">
              <a:extLst>
                <a:ext uri="{FF2B5EF4-FFF2-40B4-BE49-F238E27FC236}">
                  <a16:creationId xmlns:a16="http://schemas.microsoft.com/office/drawing/2014/main" id="{4A9B70C3-198C-4097-8AE4-8F70649C6308}"/>
                </a:ext>
              </a:extLst>
            </p:cNvPr>
            <p:cNvSpPr txBox="1"/>
            <p:nvPr/>
          </p:nvSpPr>
          <p:spPr bwMode="auto">
            <a:xfrm>
              <a:off x="4945990" y="4259478"/>
              <a:ext cx="2440870" cy="716240"/>
            </a:xfrm>
            <a:prstGeom prst="rect">
              <a:avLst/>
            </a:prstGeom>
            <a:noFill/>
            <a:ln>
              <a:noFill/>
            </a:ln>
            <a:effectLst/>
          </p:spPr>
          <p:txBody>
            <a:bodyPr vert="horz" wrap="square" lIns="91368" tIns="45684" rIns="91368" bIns="45684" numCol="1" rtlCol="0" anchor="ctr" anchorCtr="0" compatLnSpc="1">
              <a:prstTxWarp prst="textNoShape">
                <a:avLst/>
              </a:prstTxWarp>
              <a:spAutoFit/>
            </a:bodyPr>
            <a:lstStyle/>
            <a:p>
              <a:pPr algn="ctr" defTabSz="913578">
                <a:spcBef>
                  <a:spcPts val="0"/>
                </a:spcBef>
                <a:buClr>
                  <a:srgbClr val="72183E"/>
                </a:buClr>
                <a:defRPr/>
              </a:pPr>
              <a:r>
                <a:rPr lang="ja-JP" altLang="en-US" sz="2000" kern="0" spc="-70" dirty="0" smtClean="0">
                  <a:latin typeface="游ゴシック" panose="020B0400000000000000" pitchFamily="50" charset="-128"/>
                  <a:ea typeface="游ゴシック" panose="020B0400000000000000" pitchFamily="50" charset="-128"/>
                </a:rPr>
                <a:t>感</a:t>
              </a:r>
              <a:r>
                <a:rPr lang="ja-JP" altLang="en-US" sz="2000" kern="0" spc="-70" dirty="0">
                  <a:latin typeface="游ゴシック" panose="020B0400000000000000" pitchFamily="50" charset="-128"/>
                  <a:ea typeface="游ゴシック" panose="020B0400000000000000" pitchFamily="50" charset="-128"/>
                </a:rPr>
                <a:t>染した脅</a:t>
              </a:r>
              <a:r>
                <a:rPr lang="ja-JP" altLang="en-US" sz="2000" kern="0" spc="-70" dirty="0" smtClean="0">
                  <a:latin typeface="游ゴシック" panose="020B0400000000000000" pitchFamily="50" charset="-128"/>
                  <a:ea typeface="游ゴシック" panose="020B0400000000000000" pitchFamily="50" charset="-128"/>
                </a:rPr>
                <a:t>威による影響を最小限に抑制</a:t>
              </a:r>
              <a:endParaRPr lang="ja-JP" altLang="en-US" sz="2000" kern="0" spc="-70" dirty="0">
                <a:latin typeface="游ゴシック" panose="020B0400000000000000" pitchFamily="50" charset="-128"/>
                <a:ea typeface="游ゴシック" panose="020B0400000000000000" pitchFamily="50" charset="-128"/>
              </a:endParaRPr>
            </a:p>
          </p:txBody>
        </p:sp>
        <p:sp>
          <p:nvSpPr>
            <p:cNvPr id="56" name="TextBox 55">
              <a:extLst>
                <a:ext uri="{FF2B5EF4-FFF2-40B4-BE49-F238E27FC236}">
                  <a16:creationId xmlns:a16="http://schemas.microsoft.com/office/drawing/2014/main" id="{2D4C701C-56EF-4C2E-A611-DE717F70CF05}"/>
                </a:ext>
              </a:extLst>
            </p:cNvPr>
            <p:cNvSpPr txBox="1"/>
            <p:nvPr/>
          </p:nvSpPr>
          <p:spPr bwMode="auto">
            <a:xfrm>
              <a:off x="8821117" y="4290078"/>
              <a:ext cx="2259940" cy="716240"/>
            </a:xfrm>
            <a:prstGeom prst="rect">
              <a:avLst/>
            </a:prstGeom>
            <a:noFill/>
            <a:ln>
              <a:noFill/>
            </a:ln>
            <a:effectLst/>
          </p:spPr>
          <p:txBody>
            <a:bodyPr vert="horz" wrap="square" lIns="91368" tIns="45684" rIns="91368" bIns="45684" numCol="1" rtlCol="0" anchor="ctr" anchorCtr="0" compatLnSpc="1">
              <a:prstTxWarp prst="textNoShape">
                <a:avLst/>
              </a:prstTxWarp>
              <a:spAutoFit/>
            </a:bodyPr>
            <a:lstStyle/>
            <a:p>
              <a:pPr algn="ctr">
                <a:spcBef>
                  <a:spcPts val="0"/>
                </a:spcBef>
                <a:buClr>
                  <a:srgbClr val="72183E"/>
                </a:buClr>
              </a:pPr>
              <a:r>
                <a:rPr lang="ja-JP" altLang="en-US" sz="2000" dirty="0" smtClean="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適切な事</a:t>
              </a:r>
              <a:r>
                <a:rPr lang="ja-JP" altLang="en-US" sz="2000" dirty="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後対</a:t>
              </a:r>
              <a:r>
                <a:rPr lang="ja-JP" altLang="en-US" sz="2000" dirty="0" smtClean="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応のための事象把握</a:t>
              </a:r>
              <a:endParaRPr lang="en-US" altLang="ja-JP" sz="2000" dirty="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endParaRPr>
            </a:p>
          </p:txBody>
        </p:sp>
      </p:grpSp>
      <p:pic>
        <p:nvPicPr>
          <p:cNvPr id="39" name="Picture 38">
            <a:extLst>
              <a:ext uri="{FF2B5EF4-FFF2-40B4-BE49-F238E27FC236}">
                <a16:creationId xmlns:a16="http://schemas.microsoft.com/office/drawing/2014/main" id="{13DADDD5-8DF5-4442-ADE9-7EC44FEB80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48381" y="356507"/>
            <a:ext cx="2292063" cy="992234"/>
          </a:xfrm>
          <a:prstGeom prst="rect">
            <a:avLst/>
          </a:prstGeom>
        </p:spPr>
      </p:pic>
      <p:sp>
        <p:nvSpPr>
          <p:cNvPr id="43" name="Freeform: Shape 11">
            <a:extLst>
              <a:ext uri="{FF2B5EF4-FFF2-40B4-BE49-F238E27FC236}">
                <a16:creationId xmlns:a16="http://schemas.microsoft.com/office/drawing/2014/main" id="{12F9BCC4-D601-48A6-B873-F25978007E7D}"/>
              </a:ext>
            </a:extLst>
          </p:cNvPr>
          <p:cNvSpPr/>
          <p:nvPr/>
        </p:nvSpPr>
        <p:spPr>
          <a:xfrm rot="18900000">
            <a:off x="1065407" y="3044566"/>
            <a:ext cx="2595534" cy="2595534"/>
          </a:xfrm>
          <a:custGeom>
            <a:avLst/>
            <a:gdLst>
              <a:gd name="connsiteX0" fmla="*/ 2428940 w 2429028"/>
              <a:gd name="connsiteY0" fmla="*/ 1214205 h 2429028"/>
              <a:gd name="connsiteX1" fmla="*/ 1214425 w 2429028"/>
              <a:gd name="connsiteY1" fmla="*/ 2428719 h 2429028"/>
              <a:gd name="connsiteX2" fmla="*/ -89 w 2429028"/>
              <a:gd name="connsiteY2" fmla="*/ 1214205 h 2429028"/>
              <a:gd name="connsiteX3" fmla="*/ 1214425 w 2429028"/>
              <a:gd name="connsiteY3" fmla="*/ -309 h 2429028"/>
              <a:gd name="connsiteX4" fmla="*/ 2428940 w 2429028"/>
              <a:gd name="connsiteY4" fmla="*/ 1214205 h 242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028" h="2429028">
                <a:moveTo>
                  <a:pt x="2428940" y="1214205"/>
                </a:moveTo>
                <a:cubicBezTo>
                  <a:pt x="2428940" y="1884962"/>
                  <a:pt x="1885183" y="2428719"/>
                  <a:pt x="1214425" y="2428719"/>
                </a:cubicBezTo>
                <a:cubicBezTo>
                  <a:pt x="543667" y="2428719"/>
                  <a:pt x="-89" y="1884962"/>
                  <a:pt x="-89" y="1214205"/>
                </a:cubicBezTo>
                <a:cubicBezTo>
                  <a:pt x="-89" y="543447"/>
                  <a:pt x="543667" y="-309"/>
                  <a:pt x="1214425" y="-309"/>
                </a:cubicBezTo>
                <a:cubicBezTo>
                  <a:pt x="1885183" y="-309"/>
                  <a:pt x="2428940" y="543447"/>
                  <a:pt x="2428940" y="1214205"/>
                </a:cubicBezTo>
                <a:close/>
              </a:path>
            </a:pathLst>
          </a:custGeom>
          <a:solidFill>
            <a:schemeClr val="bg2">
              <a:lumMod val="40000"/>
              <a:lumOff val="6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44" name="TextBox 43">
            <a:extLst>
              <a:ext uri="{FF2B5EF4-FFF2-40B4-BE49-F238E27FC236}">
                <a16:creationId xmlns:a16="http://schemas.microsoft.com/office/drawing/2014/main" id="{4A9B70C3-198C-4097-8AE4-8F70649C6308}"/>
              </a:ext>
            </a:extLst>
          </p:cNvPr>
          <p:cNvSpPr txBox="1"/>
          <p:nvPr/>
        </p:nvSpPr>
        <p:spPr bwMode="auto">
          <a:xfrm>
            <a:off x="857501" y="3554188"/>
            <a:ext cx="2834902" cy="1631143"/>
          </a:xfrm>
          <a:prstGeom prst="rect">
            <a:avLst/>
          </a:prstGeom>
          <a:noFill/>
          <a:ln>
            <a:noFill/>
          </a:ln>
          <a:effectLst/>
        </p:spPr>
        <p:txBody>
          <a:bodyPr vert="horz" wrap="square" lIns="91368" tIns="45684" rIns="91368" bIns="45684" numCol="1" rtlCol="0" anchor="ctr" anchorCtr="0" compatLnSpc="1">
            <a:prstTxWarp prst="textNoShape">
              <a:avLst/>
            </a:prstTxWarp>
            <a:spAutoFit/>
          </a:bodyPr>
          <a:lstStyle/>
          <a:p>
            <a:pPr algn="ctr" defTabSz="913578">
              <a:spcBef>
                <a:spcPts val="0"/>
              </a:spcBef>
              <a:buClr>
                <a:srgbClr val="72183E"/>
              </a:buClr>
              <a:defRPr/>
            </a:pPr>
            <a:r>
              <a:rPr lang="ja-JP" altLang="en-US" sz="2000" b="1" kern="0" spc="-70" dirty="0" smtClean="0">
                <a:latin typeface="游ゴシック" panose="020B0400000000000000" pitchFamily="50" charset="-128"/>
                <a:ea typeface="游ゴシック" panose="020B0400000000000000" pitchFamily="50" charset="-128"/>
              </a:rPr>
              <a:t>サ</a:t>
            </a:r>
            <a:r>
              <a:rPr lang="ja-JP" altLang="en-US" sz="2000" b="1" kern="0" spc="-70" dirty="0">
                <a:latin typeface="游ゴシック" panose="020B0400000000000000" pitchFamily="50" charset="-128"/>
                <a:ea typeface="游ゴシック" panose="020B0400000000000000" pitchFamily="50" charset="-128"/>
              </a:rPr>
              <a:t>ンドボック</a:t>
            </a:r>
            <a:r>
              <a:rPr lang="ja-JP" altLang="en-US" sz="2000" b="1" kern="0" spc="-70" dirty="0" smtClean="0">
                <a:latin typeface="游ゴシック" panose="020B0400000000000000" pitchFamily="50" charset="-128"/>
                <a:ea typeface="游ゴシック" panose="020B0400000000000000" pitchFamily="50" charset="-128"/>
              </a:rPr>
              <a:t>ス</a:t>
            </a:r>
            <a:endParaRPr lang="en-US" altLang="ja-JP" sz="2000" b="1" kern="0" spc="-70" dirty="0" smtClean="0">
              <a:latin typeface="游ゴシック" panose="020B0400000000000000" pitchFamily="50" charset="-128"/>
              <a:ea typeface="游ゴシック" panose="020B0400000000000000" pitchFamily="50" charset="-128"/>
            </a:endParaRPr>
          </a:p>
          <a:p>
            <a:pPr algn="ctr" defTabSz="913578">
              <a:spcBef>
                <a:spcPts val="0"/>
              </a:spcBef>
              <a:buClr>
                <a:srgbClr val="72183E"/>
              </a:buClr>
              <a:defRPr/>
            </a:pPr>
            <a:endParaRPr lang="en-US" altLang="ja-JP" sz="2000" b="1" kern="0" spc="-70" dirty="0" smtClean="0">
              <a:latin typeface="游ゴシック" panose="020B0400000000000000" pitchFamily="50" charset="-128"/>
              <a:ea typeface="游ゴシック" panose="020B0400000000000000" pitchFamily="50" charset="-128"/>
            </a:endParaRPr>
          </a:p>
          <a:p>
            <a:pPr algn="ctr" defTabSz="913578">
              <a:spcBef>
                <a:spcPts val="0"/>
              </a:spcBef>
              <a:buClr>
                <a:srgbClr val="72183E"/>
              </a:buClr>
              <a:defRPr/>
            </a:pPr>
            <a:r>
              <a:rPr lang="ja-JP" altLang="en-US" sz="2000" b="1" kern="0" spc="-70" dirty="0" smtClean="0">
                <a:latin typeface="游ゴシック" panose="020B0400000000000000" pitchFamily="50" charset="-128"/>
                <a:ea typeface="游ゴシック" panose="020B0400000000000000" pitchFamily="50" charset="-128"/>
              </a:rPr>
              <a:t>フ</a:t>
            </a:r>
            <a:r>
              <a:rPr lang="ja-JP" altLang="en-US" sz="2000" b="1" kern="0" spc="-70" dirty="0">
                <a:latin typeface="游ゴシック" panose="020B0400000000000000" pitchFamily="50" charset="-128"/>
                <a:ea typeface="游ゴシック" panose="020B0400000000000000" pitchFamily="50" charset="-128"/>
              </a:rPr>
              <a:t>ァイル無害</a:t>
            </a:r>
            <a:r>
              <a:rPr lang="ja-JP" altLang="en-US" sz="2000" b="1" kern="0" spc="-70" dirty="0" smtClean="0">
                <a:latin typeface="游ゴシック" panose="020B0400000000000000" pitchFamily="50" charset="-128"/>
                <a:ea typeface="游ゴシック" panose="020B0400000000000000" pitchFamily="50" charset="-128"/>
              </a:rPr>
              <a:t>化</a:t>
            </a:r>
            <a:endParaRPr lang="en-US" altLang="ja-JP" sz="2000" b="1" kern="0" spc="-70" dirty="0">
              <a:latin typeface="游ゴシック" panose="020B0400000000000000" pitchFamily="50" charset="-128"/>
              <a:ea typeface="游ゴシック" panose="020B0400000000000000" pitchFamily="50" charset="-128"/>
            </a:endParaRPr>
          </a:p>
          <a:p>
            <a:pPr algn="ctr" defTabSz="913578">
              <a:spcBef>
                <a:spcPts val="0"/>
              </a:spcBef>
              <a:buClr>
                <a:srgbClr val="72183E"/>
              </a:buClr>
              <a:defRPr/>
            </a:pPr>
            <a:endParaRPr lang="en-US" altLang="ja-JP" sz="2000" b="1" kern="0" spc="-70" dirty="0">
              <a:latin typeface="游ゴシック" panose="020B0400000000000000" pitchFamily="50" charset="-128"/>
              <a:ea typeface="游ゴシック" panose="020B0400000000000000" pitchFamily="50" charset="-128"/>
            </a:endParaRPr>
          </a:p>
          <a:p>
            <a:pPr algn="ctr" defTabSz="913578">
              <a:spcBef>
                <a:spcPts val="0"/>
              </a:spcBef>
              <a:buClr>
                <a:srgbClr val="72183E"/>
              </a:buClr>
              <a:defRPr/>
            </a:pPr>
            <a:r>
              <a:rPr lang="ja-JP" altLang="en-US" sz="2000" b="1" kern="0" spc="-70" dirty="0" smtClean="0">
                <a:latin typeface="游ゴシック" panose="020B0400000000000000" pitchFamily="50" charset="-128"/>
                <a:ea typeface="游ゴシック" panose="020B0400000000000000" pitchFamily="50" charset="-128"/>
              </a:rPr>
              <a:t>ゼロ・フィッシング</a:t>
            </a:r>
            <a:endParaRPr lang="ja-JP" altLang="en-US" sz="2000" b="1" kern="0" spc="-70" dirty="0">
              <a:latin typeface="游ゴシック" panose="020B0400000000000000" pitchFamily="50" charset="-128"/>
              <a:ea typeface="游ゴシック" panose="020B0400000000000000" pitchFamily="50" charset="-128"/>
            </a:endParaRPr>
          </a:p>
        </p:txBody>
      </p:sp>
      <p:sp>
        <p:nvSpPr>
          <p:cNvPr id="45" name="Rectangle 44"/>
          <p:cNvSpPr/>
          <p:nvPr/>
        </p:nvSpPr>
        <p:spPr bwMode="auto">
          <a:xfrm>
            <a:off x="4307481" y="2507013"/>
            <a:ext cx="7603782" cy="3649810"/>
          </a:xfrm>
          <a:prstGeom prst="rect">
            <a:avLst/>
          </a:prstGeom>
          <a:solidFill>
            <a:schemeClr val="bg1">
              <a:alpha val="70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游ゴシック" panose="020B0400000000000000" pitchFamily="50" charset="-128"/>
            </a:endParaRPr>
          </a:p>
        </p:txBody>
      </p:sp>
      <p:sp>
        <p:nvSpPr>
          <p:cNvPr id="2" name="Footer Placeholder 1" hidden="1"/>
          <p:cNvSpPr>
            <a:spLocks noGrp="1"/>
          </p:cNvSpPr>
          <p:nvPr>
            <p:ph type="ftr" sz="quarter" idx="11"/>
          </p:nvPr>
        </p:nvSpPr>
        <p:spPr/>
        <p:txBody>
          <a:bodyPr/>
          <a:lstStyle/>
          <a:p>
            <a:endParaRPr lang="en-US"/>
          </a:p>
        </p:txBody>
      </p:sp>
      <p:sp>
        <p:nvSpPr>
          <p:cNvPr id="3" name="Date Placeholder 2" hidden="1"/>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2777432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85278" y="461325"/>
            <a:ext cx="11019501" cy="1137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algn="l" rtl="0" eaLnBrk="1" fontAlgn="base" hangingPunct="1">
              <a:lnSpc>
                <a:spcPct val="85000"/>
              </a:lnSpc>
              <a:spcBef>
                <a:spcPct val="0"/>
              </a:spcBef>
              <a:spcAft>
                <a:spcPct val="0"/>
              </a:spcAft>
              <a:defRPr kumimoji="1" sz="3400" b="0">
                <a:solidFill>
                  <a:schemeClr val="bg2"/>
                </a:solidFill>
                <a:latin typeface="+mn-ea"/>
                <a:ea typeface="+mn-ea"/>
                <a:cs typeface="Arial" panose="020B0604020202020204" pitchFamily="34" charset="0"/>
              </a:defRPr>
            </a:lvl1pPr>
            <a:lvl2pPr algn="l" rtl="0" eaLnBrk="1" fontAlgn="base" hangingPunct="1">
              <a:lnSpc>
                <a:spcPct val="85000"/>
              </a:lnSpc>
              <a:spcBef>
                <a:spcPct val="0"/>
              </a:spcBef>
              <a:spcAft>
                <a:spcPct val="0"/>
              </a:spcAft>
              <a:defRPr kumimoji="1" sz="3700" b="1">
                <a:solidFill>
                  <a:srgbClr val="4E4E4E"/>
                </a:solidFill>
                <a:latin typeface="Helvetica" pitchFamily="34" charset="0"/>
              </a:defRPr>
            </a:lvl2pPr>
            <a:lvl3pPr algn="l" rtl="0" eaLnBrk="1" fontAlgn="base" hangingPunct="1">
              <a:lnSpc>
                <a:spcPct val="85000"/>
              </a:lnSpc>
              <a:spcBef>
                <a:spcPct val="0"/>
              </a:spcBef>
              <a:spcAft>
                <a:spcPct val="0"/>
              </a:spcAft>
              <a:defRPr kumimoji="1" sz="3700" b="1">
                <a:solidFill>
                  <a:srgbClr val="4E4E4E"/>
                </a:solidFill>
                <a:latin typeface="Helvetica" pitchFamily="34" charset="0"/>
              </a:defRPr>
            </a:lvl3pPr>
            <a:lvl4pPr algn="l" rtl="0" eaLnBrk="1" fontAlgn="base" hangingPunct="1">
              <a:lnSpc>
                <a:spcPct val="85000"/>
              </a:lnSpc>
              <a:spcBef>
                <a:spcPct val="0"/>
              </a:spcBef>
              <a:spcAft>
                <a:spcPct val="0"/>
              </a:spcAft>
              <a:defRPr kumimoji="1" sz="3700" b="1">
                <a:solidFill>
                  <a:srgbClr val="4E4E4E"/>
                </a:solidFill>
                <a:latin typeface="Helvetica" pitchFamily="34" charset="0"/>
              </a:defRPr>
            </a:lvl4pPr>
            <a:lvl5pPr algn="l" rtl="0" eaLnBrk="1" fontAlgn="base" hangingPunct="1">
              <a:lnSpc>
                <a:spcPct val="85000"/>
              </a:lnSpc>
              <a:spcBef>
                <a:spcPct val="0"/>
              </a:spcBef>
              <a:spcAft>
                <a:spcPct val="0"/>
              </a:spcAft>
              <a:defRPr kumimoji="1" sz="3700" b="1">
                <a:solidFill>
                  <a:srgbClr val="4E4E4E"/>
                </a:solidFill>
                <a:latin typeface="Helvetica" pitchFamily="34" charset="0"/>
              </a:defRPr>
            </a:lvl5pPr>
            <a:lvl6pPr marL="609493" algn="l" rtl="0" eaLnBrk="1" fontAlgn="base" hangingPunct="1">
              <a:lnSpc>
                <a:spcPct val="85000"/>
              </a:lnSpc>
              <a:spcBef>
                <a:spcPct val="0"/>
              </a:spcBef>
              <a:spcAft>
                <a:spcPct val="0"/>
              </a:spcAft>
              <a:defRPr kumimoji="1" sz="3700" b="1">
                <a:solidFill>
                  <a:srgbClr val="4E4E4E"/>
                </a:solidFill>
                <a:latin typeface="Helvetica" pitchFamily="34" charset="0"/>
              </a:defRPr>
            </a:lvl6pPr>
            <a:lvl7pPr marL="1218987" algn="l" rtl="0" eaLnBrk="1" fontAlgn="base" hangingPunct="1">
              <a:lnSpc>
                <a:spcPct val="85000"/>
              </a:lnSpc>
              <a:spcBef>
                <a:spcPct val="0"/>
              </a:spcBef>
              <a:spcAft>
                <a:spcPct val="0"/>
              </a:spcAft>
              <a:defRPr kumimoji="1" sz="3700" b="1">
                <a:solidFill>
                  <a:srgbClr val="4E4E4E"/>
                </a:solidFill>
                <a:latin typeface="Helvetica" pitchFamily="34" charset="0"/>
              </a:defRPr>
            </a:lvl7pPr>
            <a:lvl8pPr marL="1828480" algn="l" rtl="0" eaLnBrk="1" fontAlgn="base" hangingPunct="1">
              <a:lnSpc>
                <a:spcPct val="85000"/>
              </a:lnSpc>
              <a:spcBef>
                <a:spcPct val="0"/>
              </a:spcBef>
              <a:spcAft>
                <a:spcPct val="0"/>
              </a:spcAft>
              <a:defRPr kumimoji="1" sz="3700" b="1">
                <a:solidFill>
                  <a:srgbClr val="4E4E4E"/>
                </a:solidFill>
                <a:latin typeface="Helvetica" pitchFamily="34" charset="0"/>
              </a:defRPr>
            </a:lvl8pPr>
            <a:lvl9pPr marL="2437973" algn="l" rtl="0" eaLnBrk="1" fontAlgn="base" hangingPunct="1">
              <a:lnSpc>
                <a:spcPct val="85000"/>
              </a:lnSpc>
              <a:spcBef>
                <a:spcPct val="0"/>
              </a:spcBef>
              <a:spcAft>
                <a:spcPct val="0"/>
              </a:spcAft>
              <a:defRPr kumimoji="1" sz="3700" b="1">
                <a:solidFill>
                  <a:srgbClr val="4E4E4E"/>
                </a:solidFill>
                <a:latin typeface="Helvetica" pitchFamily="34" charset="0"/>
              </a:defRPr>
            </a:lvl9pPr>
          </a:lstStyle>
          <a:p>
            <a:pPr>
              <a:buClrTx/>
              <a:buSzTx/>
              <a:buFontTx/>
            </a:pPr>
            <a:r>
              <a:rPr lang="ja-JP" altLang="en-US" sz="3199" b="1" kern="0" dirty="0">
                <a:latin typeface="游ゴシック" panose="020B0400000000000000" pitchFamily="50" charset="-128"/>
                <a:ea typeface="游ゴシック" panose="020B0400000000000000" pitchFamily="50" charset="-128"/>
              </a:rPr>
              <a:t>検知＆防止</a:t>
            </a:r>
            <a:r>
              <a:rPr lang="ja-JP" altLang="en-US" sz="3199" b="1" kern="0" dirty="0" smtClean="0">
                <a:latin typeface="游ゴシック" panose="020B0400000000000000" pitchFamily="50" charset="-128"/>
                <a:ea typeface="游ゴシック" panose="020B0400000000000000" pitchFamily="50" charset="-128"/>
              </a:rPr>
              <a:t>：サンドボックス（</a:t>
            </a:r>
            <a:r>
              <a:rPr lang="en-US" altLang="ja-JP" sz="3199" b="1" kern="0" dirty="0" smtClean="0">
                <a:latin typeface="游ゴシック" panose="020B0400000000000000" pitchFamily="50" charset="-128"/>
                <a:ea typeface="游ゴシック" panose="020B0400000000000000" pitchFamily="50" charset="-128"/>
              </a:rPr>
              <a:t>Threat</a:t>
            </a:r>
            <a:r>
              <a:rPr lang="ja-JP" altLang="en-US" sz="3199" b="1" kern="0" dirty="0" smtClean="0">
                <a:latin typeface="游ゴシック" panose="020B0400000000000000" pitchFamily="50" charset="-128"/>
                <a:ea typeface="游ゴシック" panose="020B0400000000000000" pitchFamily="50" charset="-128"/>
              </a:rPr>
              <a:t> </a:t>
            </a:r>
            <a:r>
              <a:rPr lang="en-US" altLang="ja-JP" sz="3199" b="1" kern="0" dirty="0" smtClean="0">
                <a:latin typeface="游ゴシック" panose="020B0400000000000000" pitchFamily="50" charset="-128"/>
                <a:ea typeface="游ゴシック" panose="020B0400000000000000" pitchFamily="50" charset="-128"/>
              </a:rPr>
              <a:t>Emulation</a:t>
            </a:r>
            <a:r>
              <a:rPr lang="ja-JP" altLang="en-US" sz="3199" b="1" kern="0" dirty="0" smtClean="0">
                <a:latin typeface="游ゴシック" panose="020B0400000000000000" pitchFamily="50" charset="-128"/>
                <a:ea typeface="游ゴシック" panose="020B0400000000000000" pitchFamily="50" charset="-128"/>
              </a:rPr>
              <a:t>）</a:t>
            </a:r>
            <a:endParaRPr lang="en-US" altLang="ja-JP" sz="3199" b="1" kern="0" dirty="0" smtClean="0">
              <a:latin typeface="游ゴシック" panose="020B0400000000000000" pitchFamily="50" charset="-128"/>
              <a:ea typeface="游ゴシック" panose="020B0400000000000000" pitchFamily="50" charset="-128"/>
            </a:endParaRPr>
          </a:p>
          <a:p>
            <a:pPr>
              <a:buClrTx/>
              <a:buSzTx/>
              <a:buFontTx/>
            </a:pPr>
            <a:r>
              <a:rPr lang="ja-JP" altLang="en-US" sz="2400" kern="0" dirty="0" smtClean="0">
                <a:solidFill>
                  <a:schemeClr val="tx1"/>
                </a:solidFill>
                <a:latin typeface="游ゴシック" panose="020B0400000000000000" pitchFamily="50" charset="-128"/>
                <a:ea typeface="游ゴシック" panose="020B0400000000000000" pitchFamily="50" charset="-128"/>
              </a:rPr>
              <a:t>サンドボックスの必要性</a:t>
            </a:r>
            <a:endParaRPr lang="ja-JP" altLang="en-US" sz="2400" kern="0" dirty="0">
              <a:solidFill>
                <a:schemeClr val="tx1"/>
              </a:solidFill>
              <a:latin typeface="游ゴシック" panose="020B0400000000000000" pitchFamily="50" charset="-128"/>
              <a:ea typeface="游ゴシック" panose="020B0400000000000000" pitchFamily="50" charset="-128"/>
            </a:endParaRPr>
          </a:p>
        </p:txBody>
      </p:sp>
      <p:grpSp>
        <p:nvGrpSpPr>
          <p:cNvPr id="11" name="Group 10"/>
          <p:cNvGrpSpPr/>
          <p:nvPr/>
        </p:nvGrpSpPr>
        <p:grpSpPr>
          <a:xfrm>
            <a:off x="1598129" y="4756931"/>
            <a:ext cx="8908299" cy="1169562"/>
            <a:chOff x="912617" y="3278200"/>
            <a:chExt cx="8905979" cy="1169562"/>
          </a:xfrm>
        </p:grpSpPr>
        <p:sp>
          <p:nvSpPr>
            <p:cNvPr id="12" name="Title 2"/>
            <p:cNvSpPr txBox="1">
              <a:spLocks/>
            </p:cNvSpPr>
            <p:nvPr/>
          </p:nvSpPr>
          <p:spPr bwMode="auto">
            <a:xfrm>
              <a:off x="912617" y="3310721"/>
              <a:ext cx="650134" cy="1104521"/>
            </a:xfrm>
            <a:prstGeom prst="rect">
              <a:avLst/>
            </a:prstGeom>
            <a:noFill/>
            <a:ln w="9525">
              <a:noFill/>
              <a:miter lim="800000"/>
              <a:headEnd/>
              <a:tailEnd/>
            </a:ln>
            <a:effectLst/>
            <a:extLst/>
          </p:spPr>
          <p:txBody>
            <a:bodyPr vert="horz" wrap="square" lIns="91440" tIns="45720" rIns="91440" bIns="45720" numCol="1" anchor="ctr" anchorCtr="0" compatLnSpc="1">
              <a:prstTxWarp prst="textNoShape">
                <a:avLst/>
              </a:prstTxWarp>
              <a:noAutofit/>
            </a:bodyPr>
            <a:lstStyle>
              <a:lvl1pPr algn="l" rtl="0" eaLnBrk="1" fontAlgn="base" hangingPunct="1">
                <a:lnSpc>
                  <a:spcPct val="85000"/>
                </a:lnSpc>
                <a:spcBef>
                  <a:spcPct val="0"/>
                </a:spcBef>
                <a:spcAft>
                  <a:spcPct val="0"/>
                </a:spcAft>
                <a:defRPr sz="3400" b="1">
                  <a:solidFill>
                    <a:schemeClr val="accent1"/>
                  </a:solidFill>
                  <a:latin typeface="+mj-lt"/>
                  <a:ea typeface="+mj-ea"/>
                  <a:cs typeface="+mj-cs"/>
                </a:defRPr>
              </a:lvl1pPr>
              <a:lvl2pPr algn="l" rtl="0" eaLnBrk="1" fontAlgn="base" hangingPunct="1">
                <a:lnSpc>
                  <a:spcPct val="85000"/>
                </a:lnSpc>
                <a:spcBef>
                  <a:spcPct val="0"/>
                </a:spcBef>
                <a:spcAft>
                  <a:spcPct val="0"/>
                </a:spcAft>
                <a:defRPr sz="3700" b="1">
                  <a:solidFill>
                    <a:srgbClr val="4E4E4E"/>
                  </a:solidFill>
                  <a:latin typeface="Helvetica" pitchFamily="34" charset="0"/>
                </a:defRPr>
              </a:lvl2pPr>
              <a:lvl3pPr algn="l" rtl="0" eaLnBrk="1" fontAlgn="base" hangingPunct="1">
                <a:lnSpc>
                  <a:spcPct val="85000"/>
                </a:lnSpc>
                <a:spcBef>
                  <a:spcPct val="0"/>
                </a:spcBef>
                <a:spcAft>
                  <a:spcPct val="0"/>
                </a:spcAft>
                <a:defRPr sz="3700" b="1">
                  <a:solidFill>
                    <a:srgbClr val="4E4E4E"/>
                  </a:solidFill>
                  <a:latin typeface="Helvetica" pitchFamily="34" charset="0"/>
                </a:defRPr>
              </a:lvl3pPr>
              <a:lvl4pPr algn="l" rtl="0" eaLnBrk="1" fontAlgn="base" hangingPunct="1">
                <a:lnSpc>
                  <a:spcPct val="85000"/>
                </a:lnSpc>
                <a:spcBef>
                  <a:spcPct val="0"/>
                </a:spcBef>
                <a:spcAft>
                  <a:spcPct val="0"/>
                </a:spcAft>
                <a:defRPr sz="3700" b="1">
                  <a:solidFill>
                    <a:srgbClr val="4E4E4E"/>
                  </a:solidFill>
                  <a:latin typeface="Helvetica" pitchFamily="34" charset="0"/>
                </a:defRPr>
              </a:lvl4pPr>
              <a:lvl5pPr algn="l" rtl="0" eaLnBrk="1" fontAlgn="base" hangingPunct="1">
                <a:lnSpc>
                  <a:spcPct val="85000"/>
                </a:lnSpc>
                <a:spcBef>
                  <a:spcPct val="0"/>
                </a:spcBef>
                <a:spcAft>
                  <a:spcPct val="0"/>
                </a:spcAft>
                <a:defRPr sz="3700" b="1">
                  <a:solidFill>
                    <a:srgbClr val="4E4E4E"/>
                  </a:solidFill>
                  <a:latin typeface="Helvetica" pitchFamily="34" charset="0"/>
                </a:defRPr>
              </a:lvl5pPr>
              <a:lvl6pPr marL="609493" algn="l" rtl="0" eaLnBrk="1" fontAlgn="base" hangingPunct="1">
                <a:lnSpc>
                  <a:spcPct val="85000"/>
                </a:lnSpc>
                <a:spcBef>
                  <a:spcPct val="0"/>
                </a:spcBef>
                <a:spcAft>
                  <a:spcPct val="0"/>
                </a:spcAft>
                <a:defRPr sz="3700" b="1">
                  <a:solidFill>
                    <a:srgbClr val="4E4E4E"/>
                  </a:solidFill>
                  <a:latin typeface="Helvetica" pitchFamily="34" charset="0"/>
                </a:defRPr>
              </a:lvl6pPr>
              <a:lvl7pPr marL="1218987" algn="l" rtl="0" eaLnBrk="1" fontAlgn="base" hangingPunct="1">
                <a:lnSpc>
                  <a:spcPct val="85000"/>
                </a:lnSpc>
                <a:spcBef>
                  <a:spcPct val="0"/>
                </a:spcBef>
                <a:spcAft>
                  <a:spcPct val="0"/>
                </a:spcAft>
                <a:defRPr sz="3700" b="1">
                  <a:solidFill>
                    <a:srgbClr val="4E4E4E"/>
                  </a:solidFill>
                  <a:latin typeface="Helvetica" pitchFamily="34" charset="0"/>
                </a:defRPr>
              </a:lvl7pPr>
              <a:lvl8pPr marL="1828480" algn="l" rtl="0" eaLnBrk="1" fontAlgn="base" hangingPunct="1">
                <a:lnSpc>
                  <a:spcPct val="85000"/>
                </a:lnSpc>
                <a:spcBef>
                  <a:spcPct val="0"/>
                </a:spcBef>
                <a:spcAft>
                  <a:spcPct val="0"/>
                </a:spcAft>
                <a:defRPr sz="3700" b="1">
                  <a:solidFill>
                    <a:srgbClr val="4E4E4E"/>
                  </a:solidFill>
                  <a:latin typeface="Helvetica" pitchFamily="34" charset="0"/>
                </a:defRPr>
              </a:lvl8pPr>
              <a:lvl9pPr marL="2437973" algn="l" rtl="0" eaLnBrk="1" fontAlgn="base" hangingPunct="1">
                <a:lnSpc>
                  <a:spcPct val="85000"/>
                </a:lnSpc>
                <a:spcBef>
                  <a:spcPct val="0"/>
                </a:spcBef>
                <a:spcAft>
                  <a:spcPct val="0"/>
                </a:spcAft>
                <a:defRPr sz="3700" b="1">
                  <a:solidFill>
                    <a:srgbClr val="4E4E4E"/>
                  </a:solidFill>
                  <a:latin typeface="Helvetica" pitchFamily="34" charset="0"/>
                </a:defRPr>
              </a:lvl9pPr>
            </a:lstStyle>
            <a:p>
              <a:r>
                <a:rPr lang="en-US" sz="8800" kern="0" dirty="0" smtClean="0">
                  <a:solidFill>
                    <a:srgbClr val="E45785"/>
                  </a:solidFill>
                  <a:latin typeface="+mn-ea"/>
                  <a:ea typeface="+mn-ea"/>
                  <a:cs typeface="Helvetica" panose="020B0604020202020204" pitchFamily="34" charset="0"/>
                </a:rPr>
                <a:t>2</a:t>
              </a:r>
              <a:endParaRPr lang="en-US" sz="3600" kern="0" dirty="0">
                <a:solidFill>
                  <a:srgbClr val="E45785"/>
                </a:solidFill>
                <a:latin typeface="+mn-ea"/>
                <a:ea typeface="+mn-ea"/>
                <a:cs typeface="Helvetica" panose="020B0604020202020204" pitchFamily="34" charset="0"/>
              </a:endParaRPr>
            </a:p>
          </p:txBody>
        </p:sp>
        <p:sp>
          <p:nvSpPr>
            <p:cNvPr id="13" name="TextBox 12"/>
            <p:cNvSpPr txBox="1"/>
            <p:nvPr/>
          </p:nvSpPr>
          <p:spPr bwMode="auto">
            <a:xfrm>
              <a:off x="3633326" y="3406448"/>
              <a:ext cx="6185270" cy="913066"/>
            </a:xfrm>
            <a:prstGeom prst="rect">
              <a:avLst/>
            </a:prstGeom>
            <a:noFill/>
            <a:ln>
              <a:noFill/>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91435" tIns="45718" rIns="91435" bIns="45718" numCol="1" rtlCol="0" anchor="ctr" anchorCtr="0" compatLnSpc="1">
              <a:prstTxWarp prst="textNoShape">
                <a:avLst/>
              </a:prstTxWarp>
              <a:spAutoFit/>
            </a:bodyPr>
            <a:lstStyle/>
            <a:p>
              <a:pPr algn="l" rtl="0" fontAlgn="base">
                <a:lnSpc>
                  <a:spcPts val="3200"/>
                </a:lnSpc>
                <a:spcAft>
                  <a:spcPct val="0"/>
                </a:spcAft>
                <a:buClr>
                  <a:srgbClr val="72183E"/>
                </a:buClr>
                <a:buSzPct val="65000"/>
                <a:buFont typeface="Wingdings" pitchFamily="2" charset="2"/>
                <a:buNone/>
              </a:pPr>
              <a:r>
                <a:rPr lang="ja-JP" altLang="en-US" sz="2400" b="1" dirty="0" smtClean="0">
                  <a:solidFill>
                    <a:schemeClr val="tx1"/>
                  </a:solidFill>
                  <a:latin typeface="+mn-ea"/>
                  <a:cs typeface="Calibri Light" panose="020F0302020204030204" pitchFamily="34" charset="0"/>
                </a:rPr>
                <a:t>攻撃者は、回避技術を使って、第一世代のサンドボックスをバイパスします</a:t>
              </a:r>
              <a:endParaRPr lang="en-US" sz="2400" b="1" dirty="0">
                <a:solidFill>
                  <a:schemeClr val="tx1"/>
                </a:solidFill>
                <a:latin typeface="+mn-ea"/>
                <a:cs typeface="Calibri Light" panose="020F0302020204030204" pitchFamily="34" charset="0"/>
              </a:endParaRPr>
            </a:p>
          </p:txBody>
        </p:sp>
        <p:pic>
          <p:nvPicPr>
            <p:cNvPr id="14" name="Picture 13"/>
            <p:cNvPicPr>
              <a:picLocks noChangeAspect="1"/>
            </p:cNvPicPr>
            <p:nvPr/>
          </p:nvPicPr>
          <p:blipFill>
            <a:blip r:embed="rId2">
              <a:duotone>
                <a:prstClr val="black"/>
                <a:schemeClr val="accent1">
                  <a:tint val="45000"/>
                  <a:satMod val="400000"/>
                </a:schemeClr>
              </a:duotone>
            </a:blip>
            <a:stretch>
              <a:fillRect/>
            </a:stretch>
          </p:blipFill>
          <p:spPr>
            <a:xfrm>
              <a:off x="1562751" y="3278200"/>
              <a:ext cx="2010341" cy="1169562"/>
            </a:xfrm>
            <a:prstGeom prst="rect">
              <a:avLst/>
            </a:prstGeom>
          </p:spPr>
        </p:pic>
      </p:grpSp>
      <p:sp>
        <p:nvSpPr>
          <p:cNvPr id="16" name="TextBox 15"/>
          <p:cNvSpPr txBox="1"/>
          <p:nvPr/>
        </p:nvSpPr>
        <p:spPr bwMode="auto">
          <a:xfrm>
            <a:off x="4319527" y="2894067"/>
            <a:ext cx="6563626" cy="913066"/>
          </a:xfrm>
          <a:prstGeom prst="rect">
            <a:avLst/>
          </a:prstGeom>
          <a:noFill/>
          <a:ln>
            <a:noFill/>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91435" tIns="45718" rIns="91435" bIns="45718" numCol="1" rtlCol="0" anchor="ctr" anchorCtr="0" compatLnSpc="1">
            <a:prstTxWarp prst="textNoShape">
              <a:avLst/>
            </a:prstTxWarp>
            <a:spAutoFit/>
          </a:bodyPr>
          <a:lstStyle/>
          <a:p>
            <a:pPr algn="l" rtl="0" fontAlgn="base">
              <a:lnSpc>
                <a:spcPts val="3200"/>
              </a:lnSpc>
              <a:spcAft>
                <a:spcPct val="0"/>
              </a:spcAft>
              <a:buClr>
                <a:srgbClr val="72183E"/>
              </a:buClr>
              <a:buSzPct val="65000"/>
              <a:buFont typeface="Wingdings" pitchFamily="2" charset="2"/>
              <a:buNone/>
            </a:pPr>
            <a:r>
              <a:rPr lang="ja-JP" altLang="en-US" sz="2400" b="1" dirty="0" smtClean="0">
                <a:solidFill>
                  <a:schemeClr val="tx1"/>
                </a:solidFill>
                <a:latin typeface="+mn-ea"/>
                <a:cs typeface="Calibri Light" panose="020F0302020204030204" pitchFamily="34" charset="0"/>
              </a:rPr>
              <a:t>攻撃者は、未知の脅威を使いシグネチャーベースのセキュリティ機能をバイパスします</a:t>
            </a:r>
            <a:endParaRPr lang="en-US" sz="2400" b="1" dirty="0" smtClean="0">
              <a:solidFill>
                <a:schemeClr val="tx1"/>
              </a:solidFill>
              <a:latin typeface="+mn-ea"/>
              <a:cs typeface="Calibri Light" panose="020F0302020204030204" pitchFamily="34" charset="0"/>
            </a:endParaRPr>
          </a:p>
        </p:txBody>
      </p:sp>
      <p:sp>
        <p:nvSpPr>
          <p:cNvPr id="17" name="Title 2"/>
          <p:cNvSpPr txBox="1">
            <a:spLocks/>
          </p:cNvSpPr>
          <p:nvPr/>
        </p:nvSpPr>
        <p:spPr bwMode="auto">
          <a:xfrm>
            <a:off x="1558900" y="2798340"/>
            <a:ext cx="650303" cy="1104521"/>
          </a:xfrm>
          <a:prstGeom prst="rect">
            <a:avLst/>
          </a:prstGeom>
          <a:noFill/>
          <a:ln w="9525">
            <a:noFill/>
            <a:miter lim="800000"/>
            <a:headEnd/>
            <a:tailEnd/>
          </a:ln>
          <a:effectLst/>
          <a:extLst/>
        </p:spPr>
        <p:txBody>
          <a:bodyPr vert="horz" wrap="square" lIns="91440" tIns="45720" rIns="91440" bIns="45720" numCol="1" anchor="ctr" anchorCtr="0" compatLnSpc="1">
            <a:prstTxWarp prst="textNoShape">
              <a:avLst/>
            </a:prstTxWarp>
            <a:noAutofit/>
          </a:bodyPr>
          <a:lstStyle>
            <a:lvl1pPr algn="l" rtl="0" eaLnBrk="1" fontAlgn="base" hangingPunct="1">
              <a:lnSpc>
                <a:spcPct val="85000"/>
              </a:lnSpc>
              <a:spcBef>
                <a:spcPct val="0"/>
              </a:spcBef>
              <a:spcAft>
                <a:spcPct val="0"/>
              </a:spcAft>
              <a:defRPr sz="3400" b="1">
                <a:solidFill>
                  <a:schemeClr val="accent1"/>
                </a:solidFill>
                <a:latin typeface="+mj-lt"/>
                <a:ea typeface="+mj-ea"/>
                <a:cs typeface="+mj-cs"/>
              </a:defRPr>
            </a:lvl1pPr>
            <a:lvl2pPr algn="l" rtl="0" eaLnBrk="1" fontAlgn="base" hangingPunct="1">
              <a:lnSpc>
                <a:spcPct val="85000"/>
              </a:lnSpc>
              <a:spcBef>
                <a:spcPct val="0"/>
              </a:spcBef>
              <a:spcAft>
                <a:spcPct val="0"/>
              </a:spcAft>
              <a:defRPr sz="3700" b="1">
                <a:solidFill>
                  <a:srgbClr val="4E4E4E"/>
                </a:solidFill>
                <a:latin typeface="Helvetica" pitchFamily="34" charset="0"/>
              </a:defRPr>
            </a:lvl2pPr>
            <a:lvl3pPr algn="l" rtl="0" eaLnBrk="1" fontAlgn="base" hangingPunct="1">
              <a:lnSpc>
                <a:spcPct val="85000"/>
              </a:lnSpc>
              <a:spcBef>
                <a:spcPct val="0"/>
              </a:spcBef>
              <a:spcAft>
                <a:spcPct val="0"/>
              </a:spcAft>
              <a:defRPr sz="3700" b="1">
                <a:solidFill>
                  <a:srgbClr val="4E4E4E"/>
                </a:solidFill>
                <a:latin typeface="Helvetica" pitchFamily="34" charset="0"/>
              </a:defRPr>
            </a:lvl3pPr>
            <a:lvl4pPr algn="l" rtl="0" eaLnBrk="1" fontAlgn="base" hangingPunct="1">
              <a:lnSpc>
                <a:spcPct val="85000"/>
              </a:lnSpc>
              <a:spcBef>
                <a:spcPct val="0"/>
              </a:spcBef>
              <a:spcAft>
                <a:spcPct val="0"/>
              </a:spcAft>
              <a:defRPr sz="3700" b="1">
                <a:solidFill>
                  <a:srgbClr val="4E4E4E"/>
                </a:solidFill>
                <a:latin typeface="Helvetica" pitchFamily="34" charset="0"/>
              </a:defRPr>
            </a:lvl4pPr>
            <a:lvl5pPr algn="l" rtl="0" eaLnBrk="1" fontAlgn="base" hangingPunct="1">
              <a:lnSpc>
                <a:spcPct val="85000"/>
              </a:lnSpc>
              <a:spcBef>
                <a:spcPct val="0"/>
              </a:spcBef>
              <a:spcAft>
                <a:spcPct val="0"/>
              </a:spcAft>
              <a:defRPr sz="3700" b="1">
                <a:solidFill>
                  <a:srgbClr val="4E4E4E"/>
                </a:solidFill>
                <a:latin typeface="Helvetica" pitchFamily="34" charset="0"/>
              </a:defRPr>
            </a:lvl5pPr>
            <a:lvl6pPr marL="609493" algn="l" rtl="0" eaLnBrk="1" fontAlgn="base" hangingPunct="1">
              <a:lnSpc>
                <a:spcPct val="85000"/>
              </a:lnSpc>
              <a:spcBef>
                <a:spcPct val="0"/>
              </a:spcBef>
              <a:spcAft>
                <a:spcPct val="0"/>
              </a:spcAft>
              <a:defRPr sz="3700" b="1">
                <a:solidFill>
                  <a:srgbClr val="4E4E4E"/>
                </a:solidFill>
                <a:latin typeface="Helvetica" pitchFamily="34" charset="0"/>
              </a:defRPr>
            </a:lvl6pPr>
            <a:lvl7pPr marL="1218987" algn="l" rtl="0" eaLnBrk="1" fontAlgn="base" hangingPunct="1">
              <a:lnSpc>
                <a:spcPct val="85000"/>
              </a:lnSpc>
              <a:spcBef>
                <a:spcPct val="0"/>
              </a:spcBef>
              <a:spcAft>
                <a:spcPct val="0"/>
              </a:spcAft>
              <a:defRPr sz="3700" b="1">
                <a:solidFill>
                  <a:srgbClr val="4E4E4E"/>
                </a:solidFill>
                <a:latin typeface="Helvetica" pitchFamily="34" charset="0"/>
              </a:defRPr>
            </a:lvl7pPr>
            <a:lvl8pPr marL="1828480" algn="l" rtl="0" eaLnBrk="1" fontAlgn="base" hangingPunct="1">
              <a:lnSpc>
                <a:spcPct val="85000"/>
              </a:lnSpc>
              <a:spcBef>
                <a:spcPct val="0"/>
              </a:spcBef>
              <a:spcAft>
                <a:spcPct val="0"/>
              </a:spcAft>
              <a:defRPr sz="3700" b="1">
                <a:solidFill>
                  <a:srgbClr val="4E4E4E"/>
                </a:solidFill>
                <a:latin typeface="Helvetica" pitchFamily="34" charset="0"/>
              </a:defRPr>
            </a:lvl8pPr>
            <a:lvl9pPr marL="2437973" algn="l" rtl="0" eaLnBrk="1" fontAlgn="base" hangingPunct="1">
              <a:lnSpc>
                <a:spcPct val="85000"/>
              </a:lnSpc>
              <a:spcBef>
                <a:spcPct val="0"/>
              </a:spcBef>
              <a:spcAft>
                <a:spcPct val="0"/>
              </a:spcAft>
              <a:defRPr sz="3700" b="1">
                <a:solidFill>
                  <a:srgbClr val="4E4E4E"/>
                </a:solidFill>
                <a:latin typeface="Helvetica" pitchFamily="34" charset="0"/>
              </a:defRPr>
            </a:lvl9pPr>
          </a:lstStyle>
          <a:p>
            <a:r>
              <a:rPr lang="en-US" sz="8800" kern="0" dirty="0" smtClean="0">
                <a:solidFill>
                  <a:srgbClr val="E45785"/>
                </a:solidFill>
                <a:latin typeface="+mn-ea"/>
                <a:ea typeface="+mn-ea"/>
                <a:cs typeface="Helvetica" panose="020B0604020202020204" pitchFamily="34" charset="0"/>
              </a:rPr>
              <a:t>1</a:t>
            </a:r>
            <a:endParaRPr lang="en-US" sz="3600" kern="0" dirty="0">
              <a:solidFill>
                <a:srgbClr val="E45785"/>
              </a:solidFill>
              <a:latin typeface="+mn-ea"/>
              <a:ea typeface="+mn-ea"/>
              <a:cs typeface="Helvetica" panose="020B0604020202020204" pitchFamily="34" charset="0"/>
            </a:endParaRPr>
          </a:p>
        </p:txBody>
      </p:sp>
      <p:pic>
        <p:nvPicPr>
          <p:cNvPr id="18" name="Picture 17"/>
          <p:cNvPicPr>
            <a:picLocks noChangeAspect="1"/>
          </p:cNvPicPr>
          <p:nvPr/>
        </p:nvPicPr>
        <p:blipFill>
          <a:blip r:embed="rId3">
            <a:duotone>
              <a:prstClr val="black"/>
              <a:schemeClr val="accent1">
                <a:tint val="45000"/>
                <a:satMod val="400000"/>
              </a:schemeClr>
            </a:duotone>
          </a:blip>
          <a:stretch>
            <a:fillRect/>
          </a:stretch>
        </p:blipFill>
        <p:spPr>
          <a:xfrm>
            <a:off x="2283383" y="2768638"/>
            <a:ext cx="2001173" cy="1163925"/>
          </a:xfrm>
          <a:prstGeom prst="rect">
            <a:avLst/>
          </a:prstGeom>
        </p:spPr>
      </p:pic>
      <p:sp>
        <p:nvSpPr>
          <p:cNvPr id="15" name="Rectangle 14"/>
          <p:cNvSpPr/>
          <p:nvPr/>
        </p:nvSpPr>
        <p:spPr bwMode="auto">
          <a:xfrm>
            <a:off x="0" y="1260000"/>
            <a:ext cx="12188825" cy="900000"/>
          </a:xfrm>
          <a:prstGeom prst="rect">
            <a:avLst/>
          </a:prstGeom>
          <a:solidFill>
            <a:schemeClr val="bg2"/>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kumimoji="1" lang="ja-JP" altLang="en-US" sz="2400" b="1" dirty="0">
                <a:solidFill>
                  <a:schemeClr val="bg1"/>
                </a:solidFill>
              </a:rPr>
              <a:t>次世代型サンドボックスにより</a:t>
            </a:r>
            <a:r>
              <a:rPr kumimoji="1" lang="ja-JP" altLang="en-US" sz="2400" b="1" dirty="0" smtClean="0">
                <a:solidFill>
                  <a:schemeClr val="bg1"/>
                </a:solidFill>
              </a:rPr>
              <a:t>、</a:t>
            </a:r>
            <a:r>
              <a:rPr kumimoji="1" lang="ja-JP" altLang="en-US" sz="2400" b="1" dirty="0" smtClean="0">
                <a:solidFill>
                  <a:schemeClr val="bg1"/>
                </a:solidFill>
                <a:latin typeface="+mn-lt"/>
              </a:rPr>
              <a:t>未知の脅威や高度な脅威へも対応</a:t>
            </a:r>
          </a:p>
        </p:txBody>
      </p:sp>
      <p:sp>
        <p:nvSpPr>
          <p:cNvPr id="2" name="Footer Placeholder 1" hidden="1"/>
          <p:cNvSpPr>
            <a:spLocks noGrp="1"/>
          </p:cNvSpPr>
          <p:nvPr>
            <p:ph type="ftr" sz="quarter" idx="11"/>
          </p:nvPr>
        </p:nvSpPr>
        <p:spPr/>
        <p:txBody>
          <a:bodyPr/>
          <a:lstStyle/>
          <a:p>
            <a:endParaRPr lang="en-US"/>
          </a:p>
        </p:txBody>
      </p:sp>
      <p:sp>
        <p:nvSpPr>
          <p:cNvPr id="3" name="Date Placeholder 2" hidden="1"/>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2567602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bwMode="auto">
          <a:xfrm>
            <a:off x="585278" y="461325"/>
            <a:ext cx="11019501" cy="1137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algn="l" rtl="0" eaLnBrk="1" fontAlgn="base" hangingPunct="1">
              <a:lnSpc>
                <a:spcPct val="85000"/>
              </a:lnSpc>
              <a:spcBef>
                <a:spcPct val="0"/>
              </a:spcBef>
              <a:spcAft>
                <a:spcPct val="0"/>
              </a:spcAft>
              <a:defRPr kumimoji="1" sz="3400" b="0">
                <a:solidFill>
                  <a:schemeClr val="bg2"/>
                </a:solidFill>
                <a:latin typeface="+mn-ea"/>
                <a:ea typeface="+mn-ea"/>
                <a:cs typeface="Arial" panose="020B0604020202020204" pitchFamily="34" charset="0"/>
              </a:defRPr>
            </a:lvl1pPr>
            <a:lvl2pPr algn="l" rtl="0" eaLnBrk="1" fontAlgn="base" hangingPunct="1">
              <a:lnSpc>
                <a:spcPct val="85000"/>
              </a:lnSpc>
              <a:spcBef>
                <a:spcPct val="0"/>
              </a:spcBef>
              <a:spcAft>
                <a:spcPct val="0"/>
              </a:spcAft>
              <a:defRPr kumimoji="1" sz="3700" b="1">
                <a:solidFill>
                  <a:srgbClr val="4E4E4E"/>
                </a:solidFill>
                <a:latin typeface="Helvetica" pitchFamily="34" charset="0"/>
              </a:defRPr>
            </a:lvl2pPr>
            <a:lvl3pPr algn="l" rtl="0" eaLnBrk="1" fontAlgn="base" hangingPunct="1">
              <a:lnSpc>
                <a:spcPct val="85000"/>
              </a:lnSpc>
              <a:spcBef>
                <a:spcPct val="0"/>
              </a:spcBef>
              <a:spcAft>
                <a:spcPct val="0"/>
              </a:spcAft>
              <a:defRPr kumimoji="1" sz="3700" b="1">
                <a:solidFill>
                  <a:srgbClr val="4E4E4E"/>
                </a:solidFill>
                <a:latin typeface="Helvetica" pitchFamily="34" charset="0"/>
              </a:defRPr>
            </a:lvl3pPr>
            <a:lvl4pPr algn="l" rtl="0" eaLnBrk="1" fontAlgn="base" hangingPunct="1">
              <a:lnSpc>
                <a:spcPct val="85000"/>
              </a:lnSpc>
              <a:spcBef>
                <a:spcPct val="0"/>
              </a:spcBef>
              <a:spcAft>
                <a:spcPct val="0"/>
              </a:spcAft>
              <a:defRPr kumimoji="1" sz="3700" b="1">
                <a:solidFill>
                  <a:srgbClr val="4E4E4E"/>
                </a:solidFill>
                <a:latin typeface="Helvetica" pitchFamily="34" charset="0"/>
              </a:defRPr>
            </a:lvl4pPr>
            <a:lvl5pPr algn="l" rtl="0" eaLnBrk="1" fontAlgn="base" hangingPunct="1">
              <a:lnSpc>
                <a:spcPct val="85000"/>
              </a:lnSpc>
              <a:spcBef>
                <a:spcPct val="0"/>
              </a:spcBef>
              <a:spcAft>
                <a:spcPct val="0"/>
              </a:spcAft>
              <a:defRPr kumimoji="1" sz="3700" b="1">
                <a:solidFill>
                  <a:srgbClr val="4E4E4E"/>
                </a:solidFill>
                <a:latin typeface="Helvetica" pitchFamily="34" charset="0"/>
              </a:defRPr>
            </a:lvl5pPr>
            <a:lvl6pPr marL="609493" algn="l" rtl="0" eaLnBrk="1" fontAlgn="base" hangingPunct="1">
              <a:lnSpc>
                <a:spcPct val="85000"/>
              </a:lnSpc>
              <a:spcBef>
                <a:spcPct val="0"/>
              </a:spcBef>
              <a:spcAft>
                <a:spcPct val="0"/>
              </a:spcAft>
              <a:defRPr kumimoji="1" sz="3700" b="1">
                <a:solidFill>
                  <a:srgbClr val="4E4E4E"/>
                </a:solidFill>
                <a:latin typeface="Helvetica" pitchFamily="34" charset="0"/>
              </a:defRPr>
            </a:lvl6pPr>
            <a:lvl7pPr marL="1218987" algn="l" rtl="0" eaLnBrk="1" fontAlgn="base" hangingPunct="1">
              <a:lnSpc>
                <a:spcPct val="85000"/>
              </a:lnSpc>
              <a:spcBef>
                <a:spcPct val="0"/>
              </a:spcBef>
              <a:spcAft>
                <a:spcPct val="0"/>
              </a:spcAft>
              <a:defRPr kumimoji="1" sz="3700" b="1">
                <a:solidFill>
                  <a:srgbClr val="4E4E4E"/>
                </a:solidFill>
                <a:latin typeface="Helvetica" pitchFamily="34" charset="0"/>
              </a:defRPr>
            </a:lvl7pPr>
            <a:lvl8pPr marL="1828480" algn="l" rtl="0" eaLnBrk="1" fontAlgn="base" hangingPunct="1">
              <a:lnSpc>
                <a:spcPct val="85000"/>
              </a:lnSpc>
              <a:spcBef>
                <a:spcPct val="0"/>
              </a:spcBef>
              <a:spcAft>
                <a:spcPct val="0"/>
              </a:spcAft>
              <a:defRPr kumimoji="1" sz="3700" b="1">
                <a:solidFill>
                  <a:srgbClr val="4E4E4E"/>
                </a:solidFill>
                <a:latin typeface="Helvetica" pitchFamily="34" charset="0"/>
              </a:defRPr>
            </a:lvl8pPr>
            <a:lvl9pPr marL="2437973" algn="l" rtl="0" eaLnBrk="1" fontAlgn="base" hangingPunct="1">
              <a:lnSpc>
                <a:spcPct val="85000"/>
              </a:lnSpc>
              <a:spcBef>
                <a:spcPct val="0"/>
              </a:spcBef>
              <a:spcAft>
                <a:spcPct val="0"/>
              </a:spcAft>
              <a:defRPr kumimoji="1" sz="3700" b="1">
                <a:solidFill>
                  <a:srgbClr val="4E4E4E"/>
                </a:solidFill>
                <a:latin typeface="Helvetica" pitchFamily="34" charset="0"/>
              </a:defRPr>
            </a:lvl9pPr>
          </a:lstStyle>
          <a:p>
            <a:pPr>
              <a:buClrTx/>
              <a:buSzTx/>
              <a:buFontTx/>
            </a:pPr>
            <a:r>
              <a:rPr lang="ja-JP" altLang="en-US" sz="3199" b="1" kern="0" dirty="0">
                <a:latin typeface="游ゴシック" panose="020B0400000000000000" pitchFamily="50" charset="-128"/>
                <a:ea typeface="游ゴシック" panose="020B0400000000000000" pitchFamily="50" charset="-128"/>
              </a:rPr>
              <a:t>検知＆防止：ファイル無害</a:t>
            </a:r>
            <a:r>
              <a:rPr lang="ja-JP" altLang="en-US" sz="3199" b="1" kern="0" dirty="0" smtClean="0">
                <a:latin typeface="游ゴシック" panose="020B0400000000000000" pitchFamily="50" charset="-128"/>
                <a:ea typeface="游ゴシック" panose="020B0400000000000000" pitchFamily="50" charset="-128"/>
              </a:rPr>
              <a:t>化（</a:t>
            </a:r>
            <a:r>
              <a:rPr lang="en-US" altLang="ja-JP" sz="3199" b="1" kern="0" dirty="0" smtClean="0">
                <a:latin typeface="游ゴシック" panose="020B0400000000000000" pitchFamily="50" charset="-128"/>
                <a:ea typeface="游ゴシック" panose="020B0400000000000000" pitchFamily="50" charset="-128"/>
              </a:rPr>
              <a:t>Threat</a:t>
            </a:r>
            <a:r>
              <a:rPr lang="ja-JP" altLang="en-US" sz="3199" b="1" kern="0" dirty="0" smtClean="0">
                <a:latin typeface="游ゴシック" panose="020B0400000000000000" pitchFamily="50" charset="-128"/>
                <a:ea typeface="游ゴシック" panose="020B0400000000000000" pitchFamily="50" charset="-128"/>
              </a:rPr>
              <a:t> </a:t>
            </a:r>
            <a:r>
              <a:rPr lang="en-US" altLang="ja-JP" sz="3199" b="1" kern="0" dirty="0" smtClean="0">
                <a:latin typeface="游ゴシック" panose="020B0400000000000000" pitchFamily="50" charset="-128"/>
                <a:ea typeface="游ゴシック" panose="020B0400000000000000" pitchFamily="50" charset="-128"/>
              </a:rPr>
              <a:t>Extraction</a:t>
            </a:r>
            <a:r>
              <a:rPr lang="ja-JP" altLang="en-US" sz="3199" b="1" kern="0" dirty="0">
                <a:latin typeface="游ゴシック" panose="020B0400000000000000" pitchFamily="50" charset="-128"/>
                <a:ea typeface="游ゴシック" panose="020B0400000000000000" pitchFamily="50" charset="-128"/>
              </a:rPr>
              <a:t>）</a:t>
            </a:r>
            <a:endParaRPr lang="en-US" altLang="ja-JP" sz="3199" b="1" kern="0" dirty="0" smtClean="0">
              <a:latin typeface="游ゴシック" panose="020B0400000000000000" pitchFamily="50" charset="-128"/>
              <a:ea typeface="游ゴシック" panose="020B0400000000000000" pitchFamily="50" charset="-128"/>
            </a:endParaRPr>
          </a:p>
        </p:txBody>
      </p:sp>
      <p:sp>
        <p:nvSpPr>
          <p:cNvPr id="21" name="TextBox 20"/>
          <p:cNvSpPr txBox="1"/>
          <p:nvPr/>
        </p:nvSpPr>
        <p:spPr bwMode="auto">
          <a:xfrm>
            <a:off x="600498" y="2694457"/>
            <a:ext cx="7113247" cy="2585323"/>
          </a:xfrm>
          <a:prstGeom prst="rect">
            <a:avLst/>
          </a:prstGeom>
          <a:noFill/>
          <a:ln>
            <a:noFill/>
          </a:ln>
          <a:effectLst/>
          <a:extLst/>
        </p:spPr>
        <p:txBody>
          <a:bodyPr vert="horz" wrap="square" lIns="91440" tIns="45720" rIns="91440" bIns="45720" numCol="1" rtlCol="0" anchor="t" anchorCtr="0" compatLnSpc="1">
            <a:prstTxWarp prst="textNoShape">
              <a:avLst/>
            </a:prstTxWarp>
            <a:spAutoFit/>
          </a:bodyPr>
          <a:lstStyle/>
          <a:p>
            <a:pPr marL="358775" indent="-358775">
              <a:lnSpc>
                <a:spcPct val="150000"/>
              </a:lnSpc>
              <a:spcBef>
                <a:spcPts val="0"/>
              </a:spcBef>
              <a:buClr>
                <a:schemeClr val="bg2"/>
              </a:buClr>
              <a:buSzPct val="100000"/>
              <a:buFont typeface="Wingdings" panose="05000000000000000000" pitchFamily="2" charset="2"/>
              <a:buChar char="ü"/>
            </a:pPr>
            <a:r>
              <a:rPr lang="en-US" altLang="ja-JP" sz="2400" dirty="0" smtClean="0">
                <a:latin typeface="游ゴシック" panose="020B0400000000000000" pitchFamily="50" charset="-128"/>
                <a:ea typeface="游ゴシック" panose="020B0400000000000000" pitchFamily="50" charset="-128"/>
                <a:cs typeface="Meiryo UI" panose="020B0604030504040204" pitchFamily="50" charset="-128"/>
              </a:rPr>
              <a:t>Web</a:t>
            </a:r>
            <a:r>
              <a:rPr lang="ja-JP" altLang="en-US" sz="2400" dirty="0" smtClean="0">
                <a:latin typeface="游ゴシック" panose="020B0400000000000000" pitchFamily="50" charset="-128"/>
                <a:ea typeface="游ゴシック" panose="020B0400000000000000" pitchFamily="50" charset="-128"/>
                <a:cs typeface="Meiryo UI" panose="020B0604030504040204" pitchFamily="50" charset="-128"/>
              </a:rPr>
              <a:t>ダウンロードするファイルが対象</a:t>
            </a:r>
            <a:endParaRPr lang="en-US" altLang="ja-JP" sz="2400" dirty="0" smtClean="0">
              <a:latin typeface="游ゴシック" panose="020B0400000000000000" pitchFamily="50" charset="-128"/>
              <a:ea typeface="游ゴシック" panose="020B0400000000000000" pitchFamily="50" charset="-128"/>
              <a:cs typeface="Meiryo UI" panose="020B0604030504040204" pitchFamily="50" charset="-128"/>
            </a:endParaRPr>
          </a:p>
          <a:p>
            <a:pPr marL="358775" indent="-358775">
              <a:lnSpc>
                <a:spcPct val="150000"/>
              </a:lnSpc>
              <a:spcBef>
                <a:spcPts val="0"/>
              </a:spcBef>
              <a:buClr>
                <a:schemeClr val="bg2"/>
              </a:buClr>
              <a:buSzPct val="100000"/>
              <a:buFont typeface="Wingdings" panose="05000000000000000000" pitchFamily="2" charset="2"/>
              <a:buChar char="ü"/>
            </a:pPr>
            <a:r>
              <a:rPr lang="en-US" altLang="ja-JP" sz="2400" dirty="0" smtClean="0">
                <a:latin typeface="游ゴシック" panose="020B0400000000000000" pitchFamily="50" charset="-128"/>
                <a:ea typeface="游ゴシック" panose="020B0400000000000000" pitchFamily="50" charset="-128"/>
                <a:cs typeface="Meiryo UI" panose="020B0604030504040204" pitchFamily="50" charset="-128"/>
              </a:rPr>
              <a:t>2</a:t>
            </a:r>
            <a:r>
              <a:rPr lang="ja-JP" altLang="en-US" sz="2400" dirty="0" smtClean="0">
                <a:latin typeface="游ゴシック" panose="020B0400000000000000" pitchFamily="50" charset="-128"/>
                <a:ea typeface="游ゴシック" panose="020B0400000000000000" pitchFamily="50" charset="-128"/>
                <a:cs typeface="Meiryo UI" panose="020B0604030504040204" pitchFamily="50" charset="-128"/>
              </a:rPr>
              <a:t>つのモードを選択可能</a:t>
            </a:r>
            <a:endParaRPr lang="en-US" altLang="ja-JP" sz="2400" dirty="0" smtClean="0">
              <a:latin typeface="游ゴシック" panose="020B0400000000000000" pitchFamily="50" charset="-128"/>
              <a:ea typeface="游ゴシック" panose="020B0400000000000000" pitchFamily="50" charset="-128"/>
              <a:cs typeface="Meiryo UI" panose="020B0604030504040204" pitchFamily="50" charset="-128"/>
            </a:endParaRPr>
          </a:p>
          <a:p>
            <a:pPr marL="952393" lvl="1" indent="-342900">
              <a:lnSpc>
                <a:spcPct val="150000"/>
              </a:lnSpc>
              <a:spcBef>
                <a:spcPts val="0"/>
              </a:spcBef>
              <a:buClr>
                <a:schemeClr val="bg2"/>
              </a:buClr>
              <a:buFont typeface="Arial" panose="020B0604020202020204" pitchFamily="34" charset="0"/>
              <a:buChar char="•"/>
            </a:pPr>
            <a:r>
              <a:rPr lang="en-US" altLang="ja-JP" sz="2000" dirty="0" smtClean="0">
                <a:latin typeface="游ゴシック" panose="020B0400000000000000" pitchFamily="50" charset="-128"/>
                <a:ea typeface="游ゴシック" panose="020B0400000000000000" pitchFamily="50" charset="-128"/>
                <a:cs typeface="Meiryo UI" panose="020B0604030504040204" pitchFamily="50" charset="-128"/>
              </a:rPr>
              <a:t>PDF</a:t>
            </a:r>
            <a:r>
              <a:rPr lang="ja-JP" altLang="en-US" sz="2000" dirty="0" smtClean="0">
                <a:latin typeface="游ゴシック" panose="020B0400000000000000" pitchFamily="50" charset="-128"/>
                <a:ea typeface="游ゴシック" panose="020B0400000000000000" pitchFamily="50" charset="-128"/>
                <a:cs typeface="Meiryo UI" panose="020B0604030504040204" pitchFamily="50" charset="-128"/>
              </a:rPr>
              <a:t>変換 </a:t>
            </a:r>
            <a:r>
              <a:rPr lang="en-US" altLang="ja-JP" sz="2000" dirty="0" smtClean="0">
                <a:latin typeface="游ゴシック" panose="020B0400000000000000" pitchFamily="50" charset="-128"/>
                <a:ea typeface="游ゴシック" panose="020B0400000000000000" pitchFamily="50" charset="-128"/>
                <a:cs typeface="Meiryo UI" panose="020B0604030504040204" pitchFamily="50" charset="-128"/>
              </a:rPr>
              <a:t>(100%</a:t>
            </a:r>
            <a:r>
              <a:rPr lang="ja-JP" altLang="en-US" sz="2000" dirty="0" smtClean="0">
                <a:latin typeface="游ゴシック" panose="020B0400000000000000" pitchFamily="50" charset="-128"/>
                <a:ea typeface="游ゴシック" panose="020B0400000000000000" pitchFamily="50" charset="-128"/>
                <a:cs typeface="Meiryo UI" panose="020B0604030504040204" pitchFamily="50" charset="-128"/>
              </a:rPr>
              <a:t>無害化</a:t>
            </a:r>
            <a:r>
              <a:rPr lang="en-US" altLang="ja-JP" sz="2000" dirty="0" smtClean="0">
                <a:latin typeface="游ゴシック" panose="020B0400000000000000" pitchFamily="50" charset="-128"/>
                <a:ea typeface="游ゴシック" panose="020B0400000000000000" pitchFamily="50" charset="-128"/>
                <a:cs typeface="Meiryo UI" panose="020B0604030504040204" pitchFamily="50" charset="-128"/>
              </a:rPr>
              <a:t>)</a:t>
            </a:r>
          </a:p>
          <a:p>
            <a:pPr marL="952393" lvl="1" indent="-342900">
              <a:lnSpc>
                <a:spcPct val="150000"/>
              </a:lnSpc>
              <a:spcBef>
                <a:spcPts val="0"/>
              </a:spcBef>
              <a:buClr>
                <a:schemeClr val="bg2"/>
              </a:buClr>
              <a:buFont typeface="Arial" panose="020B0604020202020204" pitchFamily="34" charset="0"/>
              <a:buChar char="•"/>
            </a:pPr>
            <a:r>
              <a:rPr lang="ja-JP" altLang="en-US" sz="2000" dirty="0" smtClean="0">
                <a:latin typeface="游ゴシック" panose="020B0400000000000000" pitchFamily="50" charset="-128"/>
                <a:ea typeface="游ゴシック" panose="020B0400000000000000" pitchFamily="50" charset="-128"/>
                <a:cs typeface="Meiryo UI" panose="020B0604030504040204" pitchFamily="50" charset="-128"/>
              </a:rPr>
              <a:t>マクロや埋め込みオブジェクトを削除</a:t>
            </a:r>
            <a:endParaRPr lang="en-US" altLang="ja-JP" sz="2000" dirty="0" smtClean="0">
              <a:latin typeface="游ゴシック" panose="020B0400000000000000" pitchFamily="50" charset="-128"/>
              <a:ea typeface="游ゴシック" panose="020B0400000000000000" pitchFamily="50" charset="-128"/>
              <a:cs typeface="Meiryo UI" panose="020B0604030504040204" pitchFamily="50" charset="-128"/>
            </a:endParaRPr>
          </a:p>
          <a:p>
            <a:pPr marL="342900" indent="-342900">
              <a:lnSpc>
                <a:spcPct val="150000"/>
              </a:lnSpc>
              <a:spcBef>
                <a:spcPts val="0"/>
              </a:spcBef>
              <a:buClr>
                <a:schemeClr val="bg2"/>
              </a:buClr>
              <a:buSzPct val="100000"/>
              <a:buFont typeface="Wingdings" panose="05000000000000000000" pitchFamily="2" charset="2"/>
              <a:buChar char="ü"/>
            </a:pPr>
            <a:r>
              <a:rPr lang="ja-JP" altLang="en-US" sz="2000" dirty="0">
                <a:latin typeface="游ゴシック" panose="020B0400000000000000" pitchFamily="50" charset="-128"/>
                <a:ea typeface="游ゴシック" panose="020B0400000000000000" pitchFamily="50" charset="-128"/>
                <a:cs typeface="Meiryo UI" panose="020B0604030504040204" pitchFamily="50" charset="-128"/>
              </a:rPr>
              <a:t>内容</a:t>
            </a:r>
            <a:r>
              <a:rPr lang="ja-JP" altLang="en-US" sz="2000" dirty="0" smtClean="0">
                <a:latin typeface="游ゴシック" panose="020B0400000000000000" pitchFamily="50" charset="-128"/>
                <a:ea typeface="游ゴシック" panose="020B0400000000000000" pitchFamily="50" charset="-128"/>
                <a:cs typeface="Meiryo UI" panose="020B0604030504040204" pitchFamily="50" charset="-128"/>
              </a:rPr>
              <a:t>を</a:t>
            </a:r>
            <a:r>
              <a:rPr lang="ja-JP" altLang="en-US" sz="2000" dirty="0">
                <a:latin typeface="游ゴシック" panose="020B0400000000000000" pitchFamily="50" charset="-128"/>
                <a:ea typeface="游ゴシック" panose="020B0400000000000000" pitchFamily="50" charset="-128"/>
                <a:cs typeface="Meiryo UI" panose="020B0604030504040204" pitchFamily="50" charset="-128"/>
              </a:rPr>
              <a:t>維</a:t>
            </a:r>
            <a:r>
              <a:rPr lang="ja-JP" altLang="en-US" sz="2000" dirty="0" smtClean="0">
                <a:latin typeface="游ゴシック" panose="020B0400000000000000" pitchFamily="50" charset="-128"/>
                <a:ea typeface="游ゴシック" panose="020B0400000000000000" pitchFamily="50" charset="-128"/>
                <a:cs typeface="Meiryo UI" panose="020B0604030504040204" pitchFamily="50" charset="-128"/>
              </a:rPr>
              <a:t>持し、ユーザに迅速にファイルを提供</a:t>
            </a:r>
            <a:endParaRPr lang="en-US" sz="2000" dirty="0" err="1" smtClean="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2" name="TextBox 21"/>
          <p:cNvSpPr txBox="1"/>
          <p:nvPr/>
        </p:nvSpPr>
        <p:spPr bwMode="auto">
          <a:xfrm>
            <a:off x="7265179" y="2967448"/>
            <a:ext cx="1902819" cy="394888"/>
          </a:xfrm>
          <a:prstGeom prst="rect">
            <a:avLst/>
          </a:prstGeom>
          <a:noFill/>
          <a:ln>
            <a:noFill/>
          </a:ln>
          <a:effectLst/>
          <a:extLst/>
        </p:spPr>
        <p:txBody>
          <a:bodyPr vert="horz" wrap="none" lIns="121883" tIns="60941" rIns="121883" bIns="60941" numCol="1" rtlCol="0" anchor="t" anchorCtr="0" compatLnSpc="1">
            <a:prstTxWarp prst="textNoShape">
              <a:avLst/>
            </a:prstTxWarp>
            <a:noAutofit/>
          </a:bodyPr>
          <a:lstStyle/>
          <a:p>
            <a:pPr>
              <a:lnSpc>
                <a:spcPts val="2000"/>
              </a:lnSpc>
              <a:buClr>
                <a:srgbClr val="E45785"/>
              </a:buClr>
            </a:pPr>
            <a:r>
              <a:rPr lang="en-US" altLang="ja-JP" sz="1400" b="1" kern="0" dirty="0" smtClean="0">
                <a:solidFill>
                  <a:srgbClr val="D5D5D5">
                    <a:lumMod val="50000"/>
                  </a:srgbClr>
                </a:solidFill>
                <a:latin typeface="游ゴシック" panose="020B0400000000000000" pitchFamily="50" charset="-128"/>
                <a:ea typeface="游ゴシック" panose="020B0400000000000000" pitchFamily="50" charset="-128"/>
                <a:cs typeface="Meiryo UI" panose="020B0604030504040204" pitchFamily="50" charset="-128"/>
              </a:rPr>
              <a:t>Option1 – PDF</a:t>
            </a:r>
            <a:r>
              <a:rPr lang="ja-JP" altLang="en-US" sz="1400" b="1" kern="0" dirty="0">
                <a:solidFill>
                  <a:srgbClr val="D5D5D5">
                    <a:lumMod val="50000"/>
                  </a:srgbClr>
                </a:solidFill>
                <a:latin typeface="游ゴシック" panose="020B0400000000000000" pitchFamily="50" charset="-128"/>
                <a:ea typeface="游ゴシック" panose="020B0400000000000000" pitchFamily="50" charset="-128"/>
                <a:cs typeface="Meiryo UI" panose="020B0604030504040204" pitchFamily="50" charset="-128"/>
              </a:rPr>
              <a:t>変換</a:t>
            </a:r>
            <a:endParaRPr lang="en-US" altLang="ja-JP" sz="1400" b="1" kern="0" dirty="0" smtClean="0">
              <a:solidFill>
                <a:srgbClr val="D5D5D5">
                  <a:lumMod val="50000"/>
                </a:srgbClr>
              </a:solidFill>
              <a:latin typeface="游ゴシック" panose="020B0400000000000000" pitchFamily="50" charset="-128"/>
              <a:ea typeface="游ゴシック" panose="020B0400000000000000" pitchFamily="50" charset="-128"/>
              <a:cs typeface="Meiryo UI" panose="020B0604030504040204" pitchFamily="50" charset="-128"/>
            </a:endParaRPr>
          </a:p>
          <a:p>
            <a:pPr marL="171450" indent="-171450">
              <a:lnSpc>
                <a:spcPts val="2000"/>
              </a:lnSpc>
              <a:buClr>
                <a:srgbClr val="E45785"/>
              </a:buClr>
              <a:buFontTx/>
              <a:buChar char="-"/>
            </a:pPr>
            <a:endParaRPr lang="en-US" altLang="ja-JP" sz="1400" b="1" kern="0" dirty="0">
              <a:solidFill>
                <a:srgbClr val="D5D5D5">
                  <a:lumMod val="50000"/>
                </a:srgbClr>
              </a:solidFill>
              <a:latin typeface="游ゴシック" panose="020B0400000000000000" pitchFamily="50" charset="-128"/>
              <a:ea typeface="游ゴシック" panose="020B0400000000000000" pitchFamily="50" charset="-128"/>
              <a:cs typeface="Meiryo UI" panose="020B0604030504040204" pitchFamily="50" charset="-128"/>
            </a:endParaRPr>
          </a:p>
          <a:p>
            <a:pPr>
              <a:lnSpc>
                <a:spcPts val="2000"/>
              </a:lnSpc>
              <a:buClr>
                <a:srgbClr val="E45785"/>
              </a:buClr>
            </a:pPr>
            <a:r>
              <a:rPr lang="en-US" altLang="ja-JP" sz="1400" b="1" kern="0" dirty="0" smtClean="0">
                <a:solidFill>
                  <a:srgbClr val="D5D5D5">
                    <a:lumMod val="50000"/>
                  </a:srgbClr>
                </a:solidFill>
                <a:latin typeface="游ゴシック" panose="020B0400000000000000" pitchFamily="50" charset="-128"/>
                <a:ea typeface="游ゴシック" panose="020B0400000000000000" pitchFamily="50" charset="-128"/>
                <a:cs typeface="Meiryo UI" panose="020B0604030504040204" pitchFamily="50" charset="-128"/>
              </a:rPr>
              <a:t/>
            </a:r>
            <a:br>
              <a:rPr lang="en-US" altLang="ja-JP" sz="1400" b="1" kern="0" dirty="0" smtClean="0">
                <a:solidFill>
                  <a:srgbClr val="D5D5D5">
                    <a:lumMod val="50000"/>
                  </a:srgbClr>
                </a:solidFill>
                <a:latin typeface="游ゴシック" panose="020B0400000000000000" pitchFamily="50" charset="-128"/>
                <a:ea typeface="游ゴシック" panose="020B0400000000000000" pitchFamily="50" charset="-128"/>
                <a:cs typeface="Meiryo UI" panose="020B0604030504040204" pitchFamily="50" charset="-128"/>
              </a:rPr>
            </a:br>
            <a:endParaRPr lang="en-US" altLang="ja-JP" sz="1400" b="1" kern="0" dirty="0" smtClean="0">
              <a:solidFill>
                <a:srgbClr val="D5D5D5">
                  <a:lumMod val="50000"/>
                </a:srgbClr>
              </a:solidFill>
              <a:latin typeface="游ゴシック" panose="020B0400000000000000" pitchFamily="50" charset="-128"/>
              <a:ea typeface="游ゴシック" panose="020B0400000000000000" pitchFamily="50" charset="-128"/>
              <a:cs typeface="Meiryo UI" panose="020B0604030504040204" pitchFamily="50" charset="-128"/>
            </a:endParaRPr>
          </a:p>
        </p:txBody>
      </p:sp>
      <p:pic>
        <p:nvPicPr>
          <p:cNvPr id="23" name="Picture 2" descr="C:\Users\yishibashi\Downloads\word-document-150594_64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3496" y="3392511"/>
            <a:ext cx="486090" cy="60761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s://qph.ec.quoracdn.net/main-qimg-a31ffafcddaa315458342607d10ab66c-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5988" y="3512031"/>
            <a:ext cx="567058" cy="64857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https://user-images.githubusercontent.com/7325075/26889488-f58c9e6e-4b73-11e7-926e-7ecb7e69aaa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18217" y="3442720"/>
            <a:ext cx="636150" cy="636150"/>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Arrow Connector 26"/>
          <p:cNvCxnSpPr/>
          <p:nvPr/>
        </p:nvCxnSpPr>
        <p:spPr bwMode="auto">
          <a:xfrm>
            <a:off x="8770238" y="3836317"/>
            <a:ext cx="547979" cy="0"/>
          </a:xfrm>
          <a:prstGeom prst="straightConnector1">
            <a:avLst/>
          </a:prstGeom>
          <a:solidFill>
            <a:schemeClr val="bg1"/>
          </a:solidFill>
          <a:ln w="38100" cap="flat" cmpd="sng" algn="ctr">
            <a:solidFill>
              <a:schemeClr val="accent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8" name="Picture 2" descr="C:\Users\yishibashi\Downloads\word-document-150594_64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2986" y="5306225"/>
            <a:ext cx="531458" cy="664323"/>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p:cNvCxnSpPr/>
          <p:nvPr/>
        </p:nvCxnSpPr>
        <p:spPr bwMode="auto">
          <a:xfrm>
            <a:off x="8627051" y="5607575"/>
            <a:ext cx="547979" cy="0"/>
          </a:xfrm>
          <a:prstGeom prst="straightConnector1">
            <a:avLst/>
          </a:prstGeom>
          <a:solidFill>
            <a:schemeClr val="bg1"/>
          </a:solidFill>
          <a:ln w="38100" cap="flat" cmpd="sng" algn="ctr">
            <a:solidFill>
              <a:schemeClr val="accent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Box 54"/>
          <p:cNvSpPr txBox="1"/>
          <p:nvPr/>
        </p:nvSpPr>
        <p:spPr bwMode="auto">
          <a:xfrm>
            <a:off x="7824802" y="5744167"/>
            <a:ext cx="403196" cy="166292"/>
          </a:xfrm>
          <a:prstGeom prst="rect">
            <a:avLst/>
          </a:prstGeom>
          <a:solidFill>
            <a:srgbClr val="FF0000"/>
          </a:solidFill>
          <a:ln>
            <a:noFill/>
          </a:ln>
          <a:effectLst/>
          <a:extLst/>
        </p:spPr>
        <p:txBody>
          <a:bodyPr vert="horz" wrap="none" lIns="121883" tIns="60941" rIns="121883" bIns="60941" numCol="1" rtlCol="0" anchor="ctr" anchorCtr="0" compatLnSpc="1">
            <a:prstTxWarp prst="textNoShape">
              <a:avLst/>
            </a:prstTxWarp>
            <a:noAutofit/>
          </a:bodyPr>
          <a:lstStyle/>
          <a:p>
            <a:pPr algn="ctr">
              <a:buClr>
                <a:srgbClr val="E45785"/>
              </a:buClr>
            </a:pPr>
            <a:r>
              <a:rPr lang="en-US" sz="1200" b="1" kern="0" dirty="0" smtClean="0">
                <a:solidFill>
                  <a:schemeClr val="bg1"/>
                </a:solidFill>
                <a:latin typeface="游ゴシック" panose="020B0400000000000000" pitchFamily="50" charset="-128"/>
                <a:ea typeface="游ゴシック" panose="020B0400000000000000" pitchFamily="50" charset="-128"/>
                <a:cs typeface="Meiryo UI" panose="020B0604030504040204" pitchFamily="50" charset="-128"/>
              </a:rPr>
              <a:t>EXE</a:t>
            </a:r>
          </a:p>
        </p:txBody>
      </p:sp>
      <p:pic>
        <p:nvPicPr>
          <p:cNvPr id="31" name="Picture 2" descr="C:\Users\yishibashi\Downloads\word-document-150594_64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79088" y="5306225"/>
            <a:ext cx="531458" cy="664323"/>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bwMode="auto">
          <a:xfrm>
            <a:off x="7265179" y="4862004"/>
            <a:ext cx="3212381" cy="338253"/>
          </a:xfrm>
          <a:prstGeom prst="rect">
            <a:avLst/>
          </a:prstGeom>
          <a:noFill/>
          <a:ln>
            <a:noFill/>
          </a:ln>
          <a:effectLst/>
          <a:extLst/>
        </p:spPr>
        <p:txBody>
          <a:bodyPr vert="horz" wrap="none" lIns="121883" tIns="60941" rIns="121883" bIns="60941" numCol="1" rtlCol="0" anchor="t" anchorCtr="0" compatLnSpc="1">
            <a:prstTxWarp prst="textNoShape">
              <a:avLst/>
            </a:prstTxWarp>
            <a:noAutofit/>
          </a:bodyPr>
          <a:lstStyle/>
          <a:p>
            <a:pPr>
              <a:lnSpc>
                <a:spcPts val="2000"/>
              </a:lnSpc>
              <a:buClr>
                <a:srgbClr val="E45785"/>
              </a:buClr>
            </a:pPr>
            <a:r>
              <a:rPr lang="en-US" altLang="ja-JP" sz="1400" b="1" kern="0" dirty="0" smtClean="0">
                <a:solidFill>
                  <a:srgbClr val="D5D5D5">
                    <a:lumMod val="50000"/>
                  </a:srgbClr>
                </a:solidFill>
                <a:latin typeface="游ゴシック" panose="020B0400000000000000" pitchFamily="50" charset="-128"/>
                <a:ea typeface="游ゴシック" panose="020B0400000000000000" pitchFamily="50" charset="-128"/>
                <a:cs typeface="Meiryo UI" panose="020B0604030504040204" pitchFamily="50" charset="-128"/>
              </a:rPr>
              <a:t>Option2 – </a:t>
            </a:r>
            <a:r>
              <a:rPr lang="ja-JP" altLang="en-US" sz="1400" b="1" kern="0" dirty="0" smtClean="0">
                <a:solidFill>
                  <a:srgbClr val="D5D5D5">
                    <a:lumMod val="50000"/>
                  </a:srgbClr>
                </a:solidFill>
                <a:latin typeface="游ゴシック" panose="020B0400000000000000" pitchFamily="50" charset="-128"/>
                <a:ea typeface="游ゴシック" panose="020B0400000000000000" pitchFamily="50" charset="-128"/>
                <a:cs typeface="Meiryo UI" panose="020B0604030504040204" pitchFamily="50" charset="-128"/>
              </a:rPr>
              <a:t>悪用可能なコンテンツ除去</a:t>
            </a:r>
            <a:endParaRPr lang="en-US" altLang="ja-JP" sz="1400" b="1" kern="0" dirty="0" smtClean="0">
              <a:solidFill>
                <a:srgbClr val="D5D5D5">
                  <a:lumMod val="50000"/>
                </a:srgbClr>
              </a:solidFill>
              <a:latin typeface="游ゴシック" panose="020B0400000000000000" pitchFamily="50" charset="-128"/>
              <a:ea typeface="游ゴシック" panose="020B0400000000000000" pitchFamily="50" charset="-128"/>
              <a:cs typeface="Meiryo UI" panose="020B0604030504040204" pitchFamily="50" charset="-128"/>
            </a:endParaRPr>
          </a:p>
          <a:p>
            <a:pPr marL="171450" indent="-171450">
              <a:lnSpc>
                <a:spcPts val="2000"/>
              </a:lnSpc>
              <a:buClr>
                <a:srgbClr val="E45785"/>
              </a:buClr>
              <a:buFontTx/>
              <a:buChar char="-"/>
            </a:pPr>
            <a:endParaRPr lang="en-US" altLang="ja-JP" sz="1400" b="1" kern="0" dirty="0">
              <a:solidFill>
                <a:srgbClr val="D5D5D5">
                  <a:lumMod val="50000"/>
                </a:srgbClr>
              </a:solidFill>
              <a:latin typeface="游ゴシック" panose="020B0400000000000000" pitchFamily="50" charset="-128"/>
              <a:ea typeface="游ゴシック" panose="020B0400000000000000" pitchFamily="50" charset="-128"/>
              <a:cs typeface="Meiryo UI" panose="020B0604030504040204" pitchFamily="50" charset="-128"/>
            </a:endParaRPr>
          </a:p>
          <a:p>
            <a:pPr>
              <a:lnSpc>
                <a:spcPts val="2000"/>
              </a:lnSpc>
              <a:buClr>
                <a:srgbClr val="E45785"/>
              </a:buClr>
            </a:pPr>
            <a:r>
              <a:rPr lang="en-US" altLang="ja-JP" sz="1400" b="1" kern="0" dirty="0" smtClean="0">
                <a:solidFill>
                  <a:srgbClr val="D5D5D5">
                    <a:lumMod val="50000"/>
                  </a:srgbClr>
                </a:solidFill>
                <a:latin typeface="游ゴシック" panose="020B0400000000000000" pitchFamily="50" charset="-128"/>
                <a:ea typeface="游ゴシック" panose="020B0400000000000000" pitchFamily="50" charset="-128"/>
                <a:cs typeface="Meiryo UI" panose="020B0604030504040204" pitchFamily="50" charset="-128"/>
              </a:rPr>
              <a:t/>
            </a:r>
            <a:br>
              <a:rPr lang="en-US" altLang="ja-JP" sz="1400" b="1" kern="0" dirty="0" smtClean="0">
                <a:solidFill>
                  <a:srgbClr val="D5D5D5">
                    <a:lumMod val="50000"/>
                  </a:srgbClr>
                </a:solidFill>
                <a:latin typeface="游ゴシック" panose="020B0400000000000000" pitchFamily="50" charset="-128"/>
                <a:ea typeface="游ゴシック" panose="020B0400000000000000" pitchFamily="50" charset="-128"/>
                <a:cs typeface="Meiryo UI" panose="020B0604030504040204" pitchFamily="50" charset="-128"/>
              </a:rPr>
            </a:br>
            <a:endParaRPr lang="en-US" altLang="ja-JP" sz="1400" b="1" kern="0" dirty="0" smtClean="0">
              <a:solidFill>
                <a:srgbClr val="D5D5D5">
                  <a:lumMod val="50000"/>
                </a:srgbClr>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0" name="Rectangle 19"/>
          <p:cNvSpPr/>
          <p:nvPr/>
        </p:nvSpPr>
        <p:spPr bwMode="auto">
          <a:xfrm>
            <a:off x="0" y="1260000"/>
            <a:ext cx="12188825" cy="900000"/>
          </a:xfrm>
          <a:prstGeom prst="rect">
            <a:avLst/>
          </a:prstGeom>
          <a:solidFill>
            <a:schemeClr val="bg2"/>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kumimoji="1" lang="ja-JP" altLang="en-US" sz="2400" b="1" dirty="0" smtClean="0">
                <a:solidFill>
                  <a:schemeClr val="bg1"/>
                </a:solidFill>
                <a:latin typeface="游ゴシック" panose="020B0400000000000000" pitchFamily="50" charset="-128"/>
                <a:ea typeface="游ゴシック" panose="020B0400000000000000" pitchFamily="50" charset="-128"/>
              </a:rPr>
              <a:t>無害化された安全なファイルをユーザに届け、セキュリティと生産性を両立</a:t>
            </a:r>
          </a:p>
        </p:txBody>
      </p:sp>
      <p:sp>
        <p:nvSpPr>
          <p:cNvPr id="2" name="Footer Placeholder 1" hidden="1"/>
          <p:cNvSpPr>
            <a:spLocks noGrp="1"/>
          </p:cNvSpPr>
          <p:nvPr>
            <p:ph type="ftr" sz="quarter" idx="11"/>
          </p:nvPr>
        </p:nvSpPr>
        <p:spPr/>
        <p:txBody>
          <a:bodyPr/>
          <a:lstStyle/>
          <a:p>
            <a:endParaRPr lang="en-US"/>
          </a:p>
        </p:txBody>
      </p:sp>
      <p:sp>
        <p:nvSpPr>
          <p:cNvPr id="3" name="Date Placeholder 2" hidden="1"/>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1067340173"/>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ja-JP" altLang="en-US" b="1" dirty="0" smtClean="0">
                <a:ea typeface="游ゴシック" panose="020B0400000000000000" pitchFamily="50" charset="-128"/>
              </a:rPr>
              <a:t>サンドボックス ＆ ファイルの無害化の動作イメージ</a:t>
            </a:r>
            <a:r>
              <a:rPr lang="en-US" altLang="ja-JP" dirty="0" smtClean="0">
                <a:ea typeface="游ゴシック" panose="020B0400000000000000" pitchFamily="50" charset="-128"/>
              </a:rPr>
              <a:t/>
            </a:r>
            <a:br>
              <a:rPr lang="en-US" altLang="ja-JP" dirty="0" smtClean="0">
                <a:ea typeface="游ゴシック" panose="020B0400000000000000" pitchFamily="50" charset="-128"/>
              </a:rPr>
            </a:br>
            <a:r>
              <a:rPr lang="ja-JP" altLang="en-US" sz="2400" dirty="0" smtClean="0">
                <a:solidFill>
                  <a:schemeClr val="tx1"/>
                </a:solidFill>
                <a:ea typeface="游ゴシック" panose="020B0400000000000000" pitchFamily="50" charset="-128"/>
              </a:rPr>
              <a:t>ユーザの生産性に影響を与えることなく、悪意のあるダウンロードをブロック</a:t>
            </a:r>
            <a:endParaRPr lang="en-US" dirty="0">
              <a:solidFill>
                <a:schemeClr val="tx1"/>
              </a:solidFill>
              <a:ea typeface="游ゴシック" panose="020B0400000000000000" pitchFamily="50" charset="-128"/>
            </a:endParaRPr>
          </a:p>
        </p:txBody>
      </p:sp>
      <p:sp>
        <p:nvSpPr>
          <p:cNvPr id="4" name="AutoShape 3"/>
          <p:cNvSpPr>
            <a:spLocks noChangeAspect="1" noChangeArrowheads="1" noTextEdit="1"/>
          </p:cNvSpPr>
          <p:nvPr/>
        </p:nvSpPr>
        <p:spPr bwMode="auto">
          <a:xfrm>
            <a:off x="1773941" y="4848721"/>
            <a:ext cx="373063"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9" rIns="91436" bIns="45719" numCol="1" anchor="t" anchorCtr="0" compatLnSpc="1">
            <a:prstTxWarp prst="textNoShape">
              <a:avLst/>
            </a:prstTxWarp>
          </a:bodyPr>
          <a:lstStyle/>
          <a:p>
            <a:pPr>
              <a:buClr>
                <a:srgbClr val="72183E"/>
              </a:buClr>
            </a:pPr>
            <a:endParaRPr lang="en-US">
              <a:solidFill>
                <a:srgbClr val="4D4D4F"/>
              </a:solidFill>
              <a:latin typeface="游ゴシック" panose="020B0400000000000000" pitchFamily="50" charset="-128"/>
              <a:ea typeface="游ゴシック" panose="020B0400000000000000" pitchFamily="50" charset="-128"/>
              <a:cs typeface="Meiryo" panose="020B0604030504040204" pitchFamily="34" charset="-128"/>
            </a:endParaRPr>
          </a:p>
        </p:txBody>
      </p:sp>
      <p:grpSp>
        <p:nvGrpSpPr>
          <p:cNvPr id="5" name="Group 4"/>
          <p:cNvGrpSpPr/>
          <p:nvPr/>
        </p:nvGrpSpPr>
        <p:grpSpPr>
          <a:xfrm>
            <a:off x="1131621" y="4835228"/>
            <a:ext cx="3108483" cy="1219199"/>
            <a:chOff x="2215992" y="5332413"/>
            <a:chExt cx="3108483" cy="1219199"/>
          </a:xfrm>
        </p:grpSpPr>
        <p:sp>
          <p:nvSpPr>
            <p:cNvPr id="6" name="TextBox 5"/>
            <p:cNvSpPr txBox="1"/>
            <p:nvPr/>
          </p:nvSpPr>
          <p:spPr bwMode="auto">
            <a:xfrm>
              <a:off x="2777312" y="5457264"/>
              <a:ext cx="2547163" cy="969496"/>
            </a:xfrm>
            <a:prstGeom prst="rect">
              <a:avLst/>
            </a:prstGeom>
            <a:noFill/>
            <a:ln>
              <a:noFill/>
            </a:ln>
            <a:effectLst/>
            <a:extLst/>
          </p:spPr>
          <p:txBody>
            <a:bodyPr vert="horz" wrap="square" lIns="91440" tIns="45720" rIns="91440" bIns="45720" numCol="1" rtlCol="0" anchor="ctr" anchorCtr="0" compatLnSpc="1">
              <a:prstTxWarp prst="textNoShape">
                <a:avLst/>
              </a:prstTxWarp>
              <a:spAutoFit/>
            </a:bodyPr>
            <a:lstStyle/>
            <a:p>
              <a:pPr>
                <a:spcBef>
                  <a:spcPts val="0"/>
                </a:spcBef>
                <a:buClr>
                  <a:srgbClr val="72183E"/>
                </a:buClr>
              </a:pPr>
              <a:r>
                <a:rPr lang="en-US" sz="1900" b="1" kern="0" dirty="0" smtClean="0">
                  <a:latin typeface="游ゴシック" panose="020B0400000000000000" pitchFamily="50" charset="-128"/>
                  <a:ea typeface="游ゴシック" panose="020B0400000000000000" pitchFamily="50" charset="-128"/>
                  <a:cs typeface="Meiryo" panose="020B0604030504040204" pitchFamily="34" charset="-128"/>
                </a:rPr>
                <a:t>WEB </a:t>
              </a:r>
              <a:r>
                <a:rPr lang="ja-JP" altLang="en-US" sz="1900" b="1" kern="0" dirty="0" smtClean="0">
                  <a:latin typeface="游ゴシック" panose="020B0400000000000000" pitchFamily="50" charset="-128"/>
                  <a:ea typeface="游ゴシック" panose="020B0400000000000000" pitchFamily="50" charset="-128"/>
                  <a:cs typeface="Meiryo" panose="020B0604030504040204" pitchFamily="34" charset="-128"/>
                </a:rPr>
                <a:t>ダ</a:t>
              </a:r>
              <a:r>
                <a:rPr lang="ja-JP" altLang="en-US" sz="1900" b="1" kern="0" dirty="0">
                  <a:latin typeface="游ゴシック" panose="020B0400000000000000" pitchFamily="50" charset="-128"/>
                  <a:ea typeface="游ゴシック" panose="020B0400000000000000" pitchFamily="50" charset="-128"/>
                  <a:cs typeface="Meiryo" panose="020B0604030504040204" pitchFamily="34" charset="-128"/>
                </a:rPr>
                <a:t>ウンロード</a:t>
              </a:r>
              <a:r>
                <a:rPr lang="ja-JP" altLang="en-US" sz="1900" kern="0" dirty="0" smtClean="0">
                  <a:latin typeface="游ゴシック" panose="020B0400000000000000" pitchFamily="50" charset="-128"/>
                  <a:ea typeface="游ゴシック" panose="020B0400000000000000" pitchFamily="50" charset="-128"/>
                  <a:cs typeface="Meiryo" panose="020B0604030504040204" pitchFamily="34" charset="-128"/>
                </a:rPr>
                <a:t>を </a:t>
              </a:r>
              <a:r>
                <a:rPr lang="en-US" altLang="ja-JP" sz="1900" kern="0" dirty="0" smtClean="0">
                  <a:latin typeface="游ゴシック" panose="020B0400000000000000" pitchFamily="50" charset="-128"/>
                  <a:ea typeface="游ゴシック" panose="020B0400000000000000" pitchFamily="50" charset="-128"/>
                  <a:cs typeface="Meiryo" panose="020B0604030504040204" pitchFamily="34" charset="-128"/>
                </a:rPr>
                <a:t>Harmony Endpoint </a:t>
              </a:r>
              <a:r>
                <a:rPr lang="ja-JP" altLang="en-US" sz="1900" kern="0" dirty="0" smtClean="0">
                  <a:latin typeface="游ゴシック" panose="020B0400000000000000" pitchFamily="50" charset="-128"/>
                  <a:ea typeface="游ゴシック" panose="020B0400000000000000" pitchFamily="50" charset="-128"/>
                  <a:cs typeface="Meiryo" panose="020B0604030504040204" pitchFamily="34" charset="-128"/>
                </a:rPr>
                <a:t>が検出</a:t>
              </a:r>
              <a:endParaRPr lang="en-US" sz="1900" kern="0" dirty="0">
                <a:latin typeface="游ゴシック" panose="020B0400000000000000" pitchFamily="50" charset="-128"/>
                <a:ea typeface="游ゴシック" panose="020B0400000000000000" pitchFamily="50" charset="-128"/>
                <a:cs typeface="Meiryo" panose="020B0604030504040204" pitchFamily="34" charset="-128"/>
              </a:endParaRPr>
            </a:p>
          </p:txBody>
        </p:sp>
        <p:sp>
          <p:nvSpPr>
            <p:cNvPr id="7" name="Freeform 5"/>
            <p:cNvSpPr>
              <a:spLocks/>
            </p:cNvSpPr>
            <p:nvPr/>
          </p:nvSpPr>
          <p:spPr bwMode="auto">
            <a:xfrm>
              <a:off x="2215992" y="5332413"/>
              <a:ext cx="404813" cy="1219199"/>
            </a:xfrm>
            <a:custGeom>
              <a:avLst/>
              <a:gdLst>
                <a:gd name="T0" fmla="*/ 0 w 13"/>
                <a:gd name="T1" fmla="*/ 6 h 46"/>
                <a:gd name="T2" fmla="*/ 8 w 13"/>
                <a:gd name="T3" fmla="*/ 0 h 46"/>
                <a:gd name="T4" fmla="*/ 13 w 13"/>
                <a:gd name="T5" fmla="*/ 0 h 46"/>
                <a:gd name="T6" fmla="*/ 13 w 13"/>
                <a:gd name="T7" fmla="*/ 46 h 46"/>
                <a:gd name="T8" fmla="*/ 6 w 13"/>
                <a:gd name="T9" fmla="*/ 46 h 46"/>
                <a:gd name="T10" fmla="*/ 6 w 13"/>
                <a:gd name="T11" fmla="*/ 11 h 46"/>
                <a:gd name="T12" fmla="*/ 0 w 13"/>
                <a:gd name="T13" fmla="*/ 11 h 46"/>
                <a:gd name="T14" fmla="*/ 0 w 13"/>
                <a:gd name="T15" fmla="*/ 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46">
                  <a:moveTo>
                    <a:pt x="0" y="6"/>
                  </a:moveTo>
                  <a:cubicBezTo>
                    <a:pt x="6" y="6"/>
                    <a:pt x="7" y="3"/>
                    <a:pt x="8" y="0"/>
                  </a:cubicBezTo>
                  <a:cubicBezTo>
                    <a:pt x="13" y="0"/>
                    <a:pt x="13" y="0"/>
                    <a:pt x="13" y="0"/>
                  </a:cubicBezTo>
                  <a:cubicBezTo>
                    <a:pt x="13" y="46"/>
                    <a:pt x="13" y="46"/>
                    <a:pt x="13" y="46"/>
                  </a:cubicBezTo>
                  <a:cubicBezTo>
                    <a:pt x="6" y="46"/>
                    <a:pt x="6" y="46"/>
                    <a:pt x="6" y="46"/>
                  </a:cubicBezTo>
                  <a:cubicBezTo>
                    <a:pt x="6" y="11"/>
                    <a:pt x="6" y="11"/>
                    <a:pt x="6" y="11"/>
                  </a:cubicBezTo>
                  <a:cubicBezTo>
                    <a:pt x="0" y="11"/>
                    <a:pt x="0" y="11"/>
                    <a:pt x="0" y="11"/>
                  </a:cubicBezTo>
                  <a:lnTo>
                    <a:pt x="0" y="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buClr>
                  <a:srgbClr val="72183E"/>
                </a:buClr>
              </a:pPr>
              <a:endParaRPr lang="en-US">
                <a:latin typeface="游ゴシック" panose="020B0400000000000000" pitchFamily="50" charset="-128"/>
                <a:ea typeface="游ゴシック" panose="020B0400000000000000" pitchFamily="50" charset="-128"/>
                <a:cs typeface="Meiryo" panose="020B0604030504040204" pitchFamily="34" charset="-128"/>
              </a:endParaRPr>
            </a:p>
          </p:txBody>
        </p:sp>
      </p:grpSp>
      <p:grpSp>
        <p:nvGrpSpPr>
          <p:cNvPr id="8" name="Group 7"/>
          <p:cNvGrpSpPr/>
          <p:nvPr/>
        </p:nvGrpSpPr>
        <p:grpSpPr>
          <a:xfrm>
            <a:off x="8137587" y="4764096"/>
            <a:ext cx="3340539" cy="1311674"/>
            <a:chOff x="8581186" y="5330825"/>
            <a:chExt cx="3340539" cy="1311673"/>
          </a:xfrm>
        </p:grpSpPr>
        <p:sp>
          <p:nvSpPr>
            <p:cNvPr id="9" name="TextBox 8"/>
            <p:cNvSpPr txBox="1"/>
            <p:nvPr/>
          </p:nvSpPr>
          <p:spPr bwMode="auto">
            <a:xfrm>
              <a:off x="9377161" y="5380615"/>
              <a:ext cx="2544564" cy="1261883"/>
            </a:xfrm>
            <a:prstGeom prst="rect">
              <a:avLst/>
            </a:prstGeom>
            <a:noFill/>
            <a:ln>
              <a:noFill/>
            </a:ln>
            <a:effectLst/>
            <a:extLst/>
          </p:spPr>
          <p:txBody>
            <a:bodyPr vert="horz" wrap="square" lIns="91440" tIns="45720" rIns="91440" bIns="45720" numCol="1" rtlCol="0" anchor="ctr" anchorCtr="0" compatLnSpc="1">
              <a:prstTxWarp prst="textNoShape">
                <a:avLst/>
              </a:prstTxWarp>
              <a:spAutoFit/>
            </a:bodyPr>
            <a:lstStyle/>
            <a:p>
              <a:pPr>
                <a:spcBef>
                  <a:spcPts val="0"/>
                </a:spcBef>
                <a:buClr>
                  <a:srgbClr val="72183E"/>
                </a:buClr>
              </a:pPr>
              <a:r>
                <a:rPr lang="ja-JP" altLang="en-US" sz="1900" kern="0" dirty="0">
                  <a:latin typeface="游ゴシック" panose="020B0400000000000000" pitchFamily="50" charset="-128"/>
                  <a:ea typeface="游ゴシック" panose="020B0400000000000000" pitchFamily="50" charset="-128"/>
                  <a:cs typeface="Meiryo" panose="020B0604030504040204" pitchFamily="34" charset="-128"/>
                </a:rPr>
                <a:t>バックグラウンドでオリジナ</a:t>
              </a:r>
              <a:r>
                <a:rPr lang="ja-JP" altLang="en-US" sz="1900" kern="0" dirty="0" smtClean="0">
                  <a:latin typeface="游ゴシック" panose="020B0400000000000000" pitchFamily="50" charset="-128"/>
                  <a:ea typeface="游ゴシック" panose="020B0400000000000000" pitchFamily="50" charset="-128"/>
                  <a:cs typeface="Meiryo" panose="020B0604030504040204" pitchFamily="34" charset="-128"/>
                </a:rPr>
                <a:t>ルフ</a:t>
              </a:r>
              <a:r>
                <a:rPr lang="ja-JP" altLang="en-US" sz="1900" kern="0" dirty="0">
                  <a:latin typeface="游ゴシック" panose="020B0400000000000000" pitchFamily="50" charset="-128"/>
                  <a:ea typeface="游ゴシック" panose="020B0400000000000000" pitchFamily="50" charset="-128"/>
                  <a:cs typeface="Meiryo" panose="020B0604030504040204" pitchFamily="34" charset="-128"/>
                </a:rPr>
                <a:t>ァイルを</a:t>
              </a:r>
              <a:r>
                <a:rPr lang="ja-JP" altLang="en-US" sz="1900" b="1" kern="0" dirty="0">
                  <a:latin typeface="游ゴシック" panose="020B0400000000000000" pitchFamily="50" charset="-128"/>
                  <a:ea typeface="游ゴシック" panose="020B0400000000000000" pitchFamily="50" charset="-128"/>
                  <a:cs typeface="Meiryo" panose="020B0604030504040204" pitchFamily="34" charset="-128"/>
                </a:rPr>
                <a:t>サンドボックス</a:t>
              </a:r>
              <a:r>
                <a:rPr lang="ja-JP" altLang="en-US" sz="1900" kern="0" dirty="0">
                  <a:latin typeface="游ゴシック" panose="020B0400000000000000" pitchFamily="50" charset="-128"/>
                  <a:ea typeface="游ゴシック" panose="020B0400000000000000" pitchFamily="50" charset="-128"/>
                  <a:cs typeface="Meiryo" panose="020B0604030504040204" pitchFamily="34" charset="-128"/>
                </a:rPr>
                <a:t>で検</a:t>
              </a:r>
              <a:r>
                <a:rPr lang="ja-JP" altLang="en-US" sz="1900" kern="0" dirty="0" smtClean="0">
                  <a:latin typeface="游ゴシック" panose="020B0400000000000000" pitchFamily="50" charset="-128"/>
                  <a:ea typeface="游ゴシック" panose="020B0400000000000000" pitchFamily="50" charset="-128"/>
                  <a:cs typeface="Meiryo" panose="020B0604030504040204" pitchFamily="34" charset="-128"/>
                </a:rPr>
                <a:t>査し安全性を確保</a:t>
              </a:r>
              <a:endParaRPr lang="en-US" sz="1900" kern="0" dirty="0">
                <a:latin typeface="游ゴシック" panose="020B0400000000000000" pitchFamily="50" charset="-128"/>
                <a:ea typeface="游ゴシック" panose="020B0400000000000000" pitchFamily="50" charset="-128"/>
                <a:cs typeface="Meiryo" panose="020B0604030504040204" pitchFamily="34" charset="-128"/>
              </a:endParaRPr>
            </a:p>
          </p:txBody>
        </p:sp>
        <p:sp>
          <p:nvSpPr>
            <p:cNvPr id="10" name="Freeform 9"/>
            <p:cNvSpPr>
              <a:spLocks/>
            </p:cNvSpPr>
            <p:nvPr/>
          </p:nvSpPr>
          <p:spPr bwMode="auto">
            <a:xfrm>
              <a:off x="8581186" y="5330825"/>
              <a:ext cx="565150" cy="1220787"/>
            </a:xfrm>
            <a:custGeom>
              <a:avLst/>
              <a:gdLst>
                <a:gd name="T0" fmla="*/ 141 w 213"/>
                <a:gd name="T1" fmla="*/ 117 h 464"/>
                <a:gd name="T2" fmla="*/ 105 w 213"/>
                <a:gd name="T3" fmla="*/ 65 h 464"/>
                <a:gd name="T4" fmla="*/ 68 w 213"/>
                <a:gd name="T5" fmla="*/ 109 h 464"/>
                <a:gd name="T6" fmla="*/ 68 w 213"/>
                <a:gd name="T7" fmla="*/ 139 h 464"/>
                <a:gd name="T8" fmla="*/ 0 w 213"/>
                <a:gd name="T9" fmla="*/ 139 h 464"/>
                <a:gd name="T10" fmla="*/ 0 w 213"/>
                <a:gd name="T11" fmla="*/ 114 h 464"/>
                <a:gd name="T12" fmla="*/ 106 w 213"/>
                <a:gd name="T13" fmla="*/ 0 h 464"/>
                <a:gd name="T14" fmla="*/ 213 w 213"/>
                <a:gd name="T15" fmla="*/ 114 h 464"/>
                <a:gd name="T16" fmla="*/ 213 w 213"/>
                <a:gd name="T17" fmla="*/ 126 h 464"/>
                <a:gd name="T18" fmla="*/ 163 w 213"/>
                <a:gd name="T19" fmla="*/ 219 h 464"/>
                <a:gd name="T20" fmla="*/ 213 w 213"/>
                <a:gd name="T21" fmla="*/ 314 h 464"/>
                <a:gd name="T22" fmla="*/ 213 w 213"/>
                <a:gd name="T23" fmla="*/ 350 h 464"/>
                <a:gd name="T24" fmla="*/ 106 w 213"/>
                <a:gd name="T25" fmla="*/ 464 h 464"/>
                <a:gd name="T26" fmla="*/ 0 w 213"/>
                <a:gd name="T27" fmla="*/ 350 h 464"/>
                <a:gd name="T28" fmla="*/ 0 w 213"/>
                <a:gd name="T29" fmla="*/ 312 h 464"/>
                <a:gd name="T30" fmla="*/ 68 w 213"/>
                <a:gd name="T31" fmla="*/ 312 h 464"/>
                <a:gd name="T32" fmla="*/ 68 w 213"/>
                <a:gd name="T33" fmla="*/ 355 h 464"/>
                <a:gd name="T34" fmla="*/ 105 w 213"/>
                <a:gd name="T35" fmla="*/ 399 h 464"/>
                <a:gd name="T36" fmla="*/ 141 w 213"/>
                <a:gd name="T37" fmla="*/ 348 h 464"/>
                <a:gd name="T38" fmla="*/ 141 w 213"/>
                <a:gd name="T39" fmla="*/ 312 h 464"/>
                <a:gd name="T40" fmla="*/ 95 w 213"/>
                <a:gd name="T41" fmla="*/ 255 h 464"/>
                <a:gd name="T42" fmla="*/ 71 w 213"/>
                <a:gd name="T43" fmla="*/ 255 h 464"/>
                <a:gd name="T44" fmla="*/ 71 w 213"/>
                <a:gd name="T45" fmla="*/ 190 h 464"/>
                <a:gd name="T46" fmla="*/ 99 w 213"/>
                <a:gd name="T47" fmla="*/ 190 h 464"/>
                <a:gd name="T48" fmla="*/ 141 w 213"/>
                <a:gd name="T49" fmla="*/ 142 h 464"/>
                <a:gd name="T50" fmla="*/ 141 w 213"/>
                <a:gd name="T51" fmla="*/ 117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3" h="464">
                  <a:moveTo>
                    <a:pt x="141" y="117"/>
                  </a:moveTo>
                  <a:cubicBezTo>
                    <a:pt x="141" y="76"/>
                    <a:pt x="127" y="65"/>
                    <a:pt x="105" y="65"/>
                  </a:cubicBezTo>
                  <a:cubicBezTo>
                    <a:pt x="82" y="65"/>
                    <a:pt x="68" y="77"/>
                    <a:pt x="68" y="109"/>
                  </a:cubicBezTo>
                  <a:cubicBezTo>
                    <a:pt x="68" y="139"/>
                    <a:pt x="68" y="139"/>
                    <a:pt x="68" y="139"/>
                  </a:cubicBezTo>
                  <a:cubicBezTo>
                    <a:pt x="0" y="139"/>
                    <a:pt x="0" y="139"/>
                    <a:pt x="0" y="139"/>
                  </a:cubicBezTo>
                  <a:cubicBezTo>
                    <a:pt x="0" y="114"/>
                    <a:pt x="0" y="114"/>
                    <a:pt x="0" y="114"/>
                  </a:cubicBezTo>
                  <a:cubicBezTo>
                    <a:pt x="0" y="41"/>
                    <a:pt x="36" y="0"/>
                    <a:pt x="106" y="0"/>
                  </a:cubicBezTo>
                  <a:cubicBezTo>
                    <a:pt x="176" y="0"/>
                    <a:pt x="213" y="41"/>
                    <a:pt x="213" y="114"/>
                  </a:cubicBezTo>
                  <a:cubicBezTo>
                    <a:pt x="213" y="126"/>
                    <a:pt x="213" y="126"/>
                    <a:pt x="213" y="126"/>
                  </a:cubicBezTo>
                  <a:cubicBezTo>
                    <a:pt x="213" y="174"/>
                    <a:pt x="197" y="205"/>
                    <a:pt x="163" y="219"/>
                  </a:cubicBezTo>
                  <a:cubicBezTo>
                    <a:pt x="199" y="235"/>
                    <a:pt x="213" y="268"/>
                    <a:pt x="213" y="314"/>
                  </a:cubicBezTo>
                  <a:cubicBezTo>
                    <a:pt x="213" y="350"/>
                    <a:pt x="213" y="350"/>
                    <a:pt x="213" y="350"/>
                  </a:cubicBezTo>
                  <a:cubicBezTo>
                    <a:pt x="213" y="423"/>
                    <a:pt x="176" y="464"/>
                    <a:pt x="106" y="464"/>
                  </a:cubicBezTo>
                  <a:cubicBezTo>
                    <a:pt x="36" y="464"/>
                    <a:pt x="0" y="423"/>
                    <a:pt x="0" y="350"/>
                  </a:cubicBezTo>
                  <a:cubicBezTo>
                    <a:pt x="0" y="312"/>
                    <a:pt x="0" y="312"/>
                    <a:pt x="0" y="312"/>
                  </a:cubicBezTo>
                  <a:cubicBezTo>
                    <a:pt x="68" y="312"/>
                    <a:pt x="68" y="312"/>
                    <a:pt x="68" y="312"/>
                  </a:cubicBezTo>
                  <a:cubicBezTo>
                    <a:pt x="68" y="355"/>
                    <a:pt x="68" y="355"/>
                    <a:pt x="68" y="355"/>
                  </a:cubicBezTo>
                  <a:cubicBezTo>
                    <a:pt x="68" y="387"/>
                    <a:pt x="82" y="399"/>
                    <a:pt x="105" y="399"/>
                  </a:cubicBezTo>
                  <a:cubicBezTo>
                    <a:pt x="127" y="399"/>
                    <a:pt x="141" y="388"/>
                    <a:pt x="141" y="348"/>
                  </a:cubicBezTo>
                  <a:cubicBezTo>
                    <a:pt x="141" y="312"/>
                    <a:pt x="141" y="312"/>
                    <a:pt x="141" y="312"/>
                  </a:cubicBezTo>
                  <a:cubicBezTo>
                    <a:pt x="141" y="270"/>
                    <a:pt x="127" y="255"/>
                    <a:pt x="95" y="255"/>
                  </a:cubicBezTo>
                  <a:cubicBezTo>
                    <a:pt x="71" y="255"/>
                    <a:pt x="71" y="255"/>
                    <a:pt x="71" y="255"/>
                  </a:cubicBezTo>
                  <a:cubicBezTo>
                    <a:pt x="71" y="190"/>
                    <a:pt x="71" y="190"/>
                    <a:pt x="71" y="190"/>
                  </a:cubicBezTo>
                  <a:cubicBezTo>
                    <a:pt x="99" y="190"/>
                    <a:pt x="99" y="190"/>
                    <a:pt x="99" y="190"/>
                  </a:cubicBezTo>
                  <a:cubicBezTo>
                    <a:pt x="125" y="190"/>
                    <a:pt x="141" y="178"/>
                    <a:pt x="141" y="142"/>
                  </a:cubicBezTo>
                  <a:lnTo>
                    <a:pt x="141" y="11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buClr>
                  <a:srgbClr val="72183E"/>
                </a:buClr>
              </a:pPr>
              <a:endParaRPr lang="en-US">
                <a:latin typeface="游ゴシック" panose="020B0400000000000000" pitchFamily="50" charset="-128"/>
                <a:ea typeface="游ゴシック" panose="020B0400000000000000" pitchFamily="50" charset="-128"/>
                <a:cs typeface="Meiryo" panose="020B0604030504040204" pitchFamily="34" charset="-128"/>
              </a:endParaRPr>
            </a:p>
          </p:txBody>
        </p:sp>
      </p:grpSp>
      <p:grpSp>
        <p:nvGrpSpPr>
          <p:cNvPr id="11" name="Group 10"/>
          <p:cNvGrpSpPr/>
          <p:nvPr/>
        </p:nvGrpSpPr>
        <p:grpSpPr>
          <a:xfrm>
            <a:off x="4323332" y="4813885"/>
            <a:ext cx="3682149" cy="1261884"/>
            <a:chOff x="5354638" y="5323901"/>
            <a:chExt cx="3203684" cy="1261883"/>
          </a:xfrm>
        </p:grpSpPr>
        <p:sp>
          <p:nvSpPr>
            <p:cNvPr id="12" name="TextBox 11"/>
            <p:cNvSpPr txBox="1"/>
            <p:nvPr/>
          </p:nvSpPr>
          <p:spPr bwMode="auto">
            <a:xfrm>
              <a:off x="6079977" y="5323901"/>
              <a:ext cx="2478345" cy="1261883"/>
            </a:xfrm>
            <a:prstGeom prst="rect">
              <a:avLst/>
            </a:prstGeom>
            <a:noFill/>
            <a:ln>
              <a:noFill/>
            </a:ln>
            <a:effectLst/>
            <a:extLst/>
          </p:spPr>
          <p:txBody>
            <a:bodyPr vert="horz" wrap="square" lIns="91440" tIns="45720" rIns="91440" bIns="45720" numCol="1" rtlCol="0" anchor="ctr" anchorCtr="0" compatLnSpc="1">
              <a:prstTxWarp prst="textNoShape">
                <a:avLst/>
              </a:prstTxWarp>
              <a:spAutoFit/>
            </a:bodyPr>
            <a:lstStyle/>
            <a:p>
              <a:pPr>
                <a:spcBef>
                  <a:spcPts val="0"/>
                </a:spcBef>
                <a:buClr>
                  <a:srgbClr val="72183E"/>
                </a:buClr>
              </a:pPr>
              <a:r>
                <a:rPr lang="ja-JP" altLang="en-US" sz="1900" kern="0" dirty="0">
                  <a:latin typeface="游ゴシック" panose="020B0400000000000000" pitchFamily="50" charset="-128"/>
                  <a:ea typeface="游ゴシック" panose="020B0400000000000000" pitchFamily="50" charset="-128"/>
                  <a:cs typeface="Meiryo" panose="020B0604030504040204" pitchFamily="34" charset="-128"/>
                </a:rPr>
                <a:t>アクティブなコンテンツを取り除いたファイ</a:t>
              </a:r>
              <a:r>
                <a:rPr lang="ja-JP" altLang="en-US" sz="1900" kern="0" dirty="0" smtClean="0">
                  <a:latin typeface="游ゴシック" panose="020B0400000000000000" pitchFamily="50" charset="-128"/>
                  <a:ea typeface="游ゴシック" panose="020B0400000000000000" pitchFamily="50" charset="-128"/>
                  <a:cs typeface="Meiryo" panose="020B0604030504040204" pitchFamily="34" charset="-128"/>
                </a:rPr>
                <a:t>ルを</a:t>
              </a:r>
              <a:r>
                <a:rPr lang="ja-JP" altLang="en-US" sz="1900" kern="0" dirty="0">
                  <a:latin typeface="游ゴシック" panose="020B0400000000000000" pitchFamily="50" charset="-128"/>
                  <a:ea typeface="游ゴシック" panose="020B0400000000000000" pitchFamily="50" charset="-128"/>
                  <a:cs typeface="Meiryo" panose="020B0604030504040204" pitchFamily="34" charset="-128"/>
                </a:rPr>
                <a:t>ユーザへ提供</a:t>
              </a:r>
            </a:p>
            <a:p>
              <a:pPr>
                <a:spcBef>
                  <a:spcPts val="0"/>
                </a:spcBef>
                <a:buClr>
                  <a:srgbClr val="72183E"/>
                </a:buClr>
              </a:pPr>
              <a:r>
                <a:rPr lang="ja-JP" altLang="en-US" sz="1900" kern="0" dirty="0">
                  <a:latin typeface="游ゴシック" panose="020B0400000000000000" pitchFamily="50" charset="-128"/>
                  <a:ea typeface="游ゴシック" panose="020B0400000000000000" pitchFamily="50" charset="-128"/>
                  <a:cs typeface="Meiryo" panose="020B0604030504040204" pitchFamily="34" charset="-128"/>
                </a:rPr>
                <a:t>（</a:t>
              </a:r>
              <a:r>
                <a:rPr lang="ja-JP" altLang="en-US" sz="1900" b="1" kern="0" dirty="0">
                  <a:latin typeface="游ゴシック" panose="020B0400000000000000" pitchFamily="50" charset="-128"/>
                  <a:ea typeface="游ゴシック" panose="020B0400000000000000" pitchFamily="50" charset="-128"/>
                  <a:cs typeface="Meiryo" panose="020B0604030504040204" pitchFamily="34" charset="-128"/>
                </a:rPr>
                <a:t>ファイル無害化</a:t>
              </a:r>
              <a:r>
                <a:rPr lang="ja-JP" altLang="en-US" sz="1900" kern="0" dirty="0">
                  <a:latin typeface="游ゴシック" panose="020B0400000000000000" pitchFamily="50" charset="-128"/>
                  <a:ea typeface="游ゴシック" panose="020B0400000000000000" pitchFamily="50" charset="-128"/>
                  <a:cs typeface="Meiryo" panose="020B0604030504040204" pitchFamily="34" charset="-128"/>
                </a:rPr>
                <a:t>）</a:t>
              </a:r>
            </a:p>
          </p:txBody>
        </p:sp>
        <p:sp>
          <p:nvSpPr>
            <p:cNvPr id="13" name="Freeform 13"/>
            <p:cNvSpPr>
              <a:spLocks/>
            </p:cNvSpPr>
            <p:nvPr/>
          </p:nvSpPr>
          <p:spPr bwMode="auto">
            <a:xfrm>
              <a:off x="5354638" y="5332413"/>
              <a:ext cx="611187" cy="1250949"/>
            </a:xfrm>
            <a:custGeom>
              <a:avLst/>
              <a:gdLst>
                <a:gd name="T0" fmla="*/ 10 w 21"/>
                <a:gd name="T1" fmla="*/ 7 h 46"/>
                <a:gd name="T2" fmla="*/ 7 w 21"/>
                <a:gd name="T3" fmla="*/ 11 h 46"/>
                <a:gd name="T4" fmla="*/ 7 w 21"/>
                <a:gd name="T5" fmla="*/ 16 h 46"/>
                <a:gd name="T6" fmla="*/ 0 w 21"/>
                <a:gd name="T7" fmla="*/ 16 h 46"/>
                <a:gd name="T8" fmla="*/ 0 w 21"/>
                <a:gd name="T9" fmla="*/ 12 h 46"/>
                <a:gd name="T10" fmla="*/ 10 w 21"/>
                <a:gd name="T11" fmla="*/ 0 h 46"/>
                <a:gd name="T12" fmla="*/ 21 w 21"/>
                <a:gd name="T13" fmla="*/ 12 h 46"/>
                <a:gd name="T14" fmla="*/ 7 w 21"/>
                <a:gd name="T15" fmla="*/ 40 h 46"/>
                <a:gd name="T16" fmla="*/ 20 w 21"/>
                <a:gd name="T17" fmla="*/ 40 h 46"/>
                <a:gd name="T18" fmla="*/ 20 w 21"/>
                <a:gd name="T19" fmla="*/ 46 h 46"/>
                <a:gd name="T20" fmla="*/ 0 w 21"/>
                <a:gd name="T21" fmla="*/ 46 h 46"/>
                <a:gd name="T22" fmla="*/ 0 w 21"/>
                <a:gd name="T23" fmla="*/ 41 h 46"/>
                <a:gd name="T24" fmla="*/ 14 w 21"/>
                <a:gd name="T25" fmla="*/ 12 h 46"/>
                <a:gd name="T26" fmla="*/ 10 w 21"/>
                <a:gd name="T27"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46">
                  <a:moveTo>
                    <a:pt x="10" y="7"/>
                  </a:moveTo>
                  <a:cubicBezTo>
                    <a:pt x="8" y="7"/>
                    <a:pt x="7" y="8"/>
                    <a:pt x="7" y="11"/>
                  </a:cubicBezTo>
                  <a:cubicBezTo>
                    <a:pt x="7" y="16"/>
                    <a:pt x="7" y="16"/>
                    <a:pt x="7" y="16"/>
                  </a:cubicBezTo>
                  <a:cubicBezTo>
                    <a:pt x="0" y="16"/>
                    <a:pt x="0" y="16"/>
                    <a:pt x="0" y="16"/>
                  </a:cubicBezTo>
                  <a:cubicBezTo>
                    <a:pt x="0" y="12"/>
                    <a:pt x="0" y="12"/>
                    <a:pt x="0" y="12"/>
                  </a:cubicBezTo>
                  <a:cubicBezTo>
                    <a:pt x="0" y="4"/>
                    <a:pt x="3" y="0"/>
                    <a:pt x="10" y="0"/>
                  </a:cubicBezTo>
                  <a:cubicBezTo>
                    <a:pt x="17" y="0"/>
                    <a:pt x="21" y="4"/>
                    <a:pt x="21" y="12"/>
                  </a:cubicBezTo>
                  <a:cubicBezTo>
                    <a:pt x="21" y="27"/>
                    <a:pt x="6" y="32"/>
                    <a:pt x="7" y="40"/>
                  </a:cubicBezTo>
                  <a:cubicBezTo>
                    <a:pt x="20" y="40"/>
                    <a:pt x="20" y="40"/>
                    <a:pt x="20" y="40"/>
                  </a:cubicBezTo>
                  <a:cubicBezTo>
                    <a:pt x="20" y="46"/>
                    <a:pt x="20" y="46"/>
                    <a:pt x="20" y="46"/>
                  </a:cubicBezTo>
                  <a:cubicBezTo>
                    <a:pt x="0" y="46"/>
                    <a:pt x="0" y="46"/>
                    <a:pt x="0" y="46"/>
                  </a:cubicBezTo>
                  <a:cubicBezTo>
                    <a:pt x="0" y="41"/>
                    <a:pt x="0" y="41"/>
                    <a:pt x="0" y="41"/>
                  </a:cubicBezTo>
                  <a:cubicBezTo>
                    <a:pt x="0" y="27"/>
                    <a:pt x="14" y="25"/>
                    <a:pt x="14" y="12"/>
                  </a:cubicBezTo>
                  <a:cubicBezTo>
                    <a:pt x="14" y="8"/>
                    <a:pt x="13" y="7"/>
                    <a:pt x="10"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buClr>
                  <a:srgbClr val="72183E"/>
                </a:buClr>
              </a:pPr>
              <a:endParaRPr lang="en-US">
                <a:latin typeface="游ゴシック" panose="020B0400000000000000" pitchFamily="50" charset="-128"/>
                <a:ea typeface="游ゴシック" panose="020B0400000000000000" pitchFamily="50" charset="-128"/>
                <a:cs typeface="Meiryo" panose="020B0604030504040204" pitchFamily="34" charset="-128"/>
              </a:endParaRPr>
            </a:p>
          </p:txBody>
        </p:sp>
      </p:grpSp>
      <p:grpSp>
        <p:nvGrpSpPr>
          <p:cNvPr id="14" name="Group 13"/>
          <p:cNvGrpSpPr/>
          <p:nvPr/>
        </p:nvGrpSpPr>
        <p:grpSpPr>
          <a:xfrm>
            <a:off x="3940489" y="1713413"/>
            <a:ext cx="3932081" cy="2297503"/>
            <a:chOff x="3271359" y="1337693"/>
            <a:chExt cx="6504318" cy="3800452"/>
          </a:xfrm>
        </p:grpSpPr>
        <p:pic>
          <p:nvPicPr>
            <p:cNvPr id="15" name="Picture 14"/>
            <p:cNvPicPr>
              <a:picLocks noChangeAspect="1"/>
            </p:cNvPicPr>
            <p:nvPr/>
          </p:nvPicPr>
          <p:blipFill rotWithShape="1">
            <a:blip r:embed="rId2" cstate="email">
              <a:extLst>
                <a:ext uri="{28A0092B-C50C-407E-A947-70E740481C1C}">
                  <a14:useLocalDpi xmlns:a14="http://schemas.microsoft.com/office/drawing/2010/main"/>
                </a:ext>
              </a:extLst>
            </a:blip>
            <a:srcRect l="2979" b="17239"/>
            <a:stretch/>
          </p:blipFill>
          <p:spPr>
            <a:xfrm>
              <a:off x="3271359" y="1337693"/>
              <a:ext cx="6504318" cy="3800452"/>
            </a:xfrm>
            <a:prstGeom prst="rect">
              <a:avLst/>
            </a:prstGeom>
          </p:spPr>
        </p:pic>
        <p:sp>
          <p:nvSpPr>
            <p:cNvPr id="16" name="Rectangle 15"/>
            <p:cNvSpPr/>
            <p:nvPr/>
          </p:nvSpPr>
          <p:spPr bwMode="auto">
            <a:xfrm>
              <a:off x="4358287" y="1869062"/>
              <a:ext cx="4356339" cy="2743200"/>
            </a:xfrm>
            <a:prstGeom prst="rect">
              <a:avLst/>
            </a:prstGeom>
            <a:solidFill>
              <a:schemeClr val="bg1">
                <a:lumMod val="75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72183E"/>
                </a:buClr>
                <a:buSzPct val="115000"/>
              </a:pPr>
              <a:endParaRPr lang="en-US" sz="2400" dirty="0" err="1">
                <a:solidFill>
                  <a:srgbClr val="4D4D4F"/>
                </a:solidFill>
                <a:latin typeface="游ゴシック" panose="020B0400000000000000" pitchFamily="50" charset="-128"/>
                <a:ea typeface="游ゴシック" panose="020B0400000000000000" pitchFamily="50" charset="-128"/>
                <a:cs typeface="Meiryo" panose="020B0604030504040204" pitchFamily="34" charset="-128"/>
              </a:endParaRPr>
            </a:p>
          </p:txBody>
        </p:sp>
      </p:grpSp>
      <p:sp>
        <p:nvSpPr>
          <p:cNvPr id="17" name="Freeform 23"/>
          <p:cNvSpPr>
            <a:spLocks/>
          </p:cNvSpPr>
          <p:nvPr/>
        </p:nvSpPr>
        <p:spPr bwMode="auto">
          <a:xfrm>
            <a:off x="9110092" y="2011405"/>
            <a:ext cx="2057343" cy="1314060"/>
          </a:xfrm>
          <a:custGeom>
            <a:avLst/>
            <a:gdLst>
              <a:gd name="T0" fmla="*/ 2681 w 2681"/>
              <a:gd name="T1" fmla="*/ 1244 h 1710"/>
              <a:gd name="T2" fmla="*/ 2216 w 2681"/>
              <a:gd name="T3" fmla="*/ 704 h 1710"/>
              <a:gd name="T4" fmla="*/ 2225 w 2681"/>
              <a:gd name="T5" fmla="*/ 603 h 1710"/>
              <a:gd name="T6" fmla="*/ 1621 w 2681"/>
              <a:gd name="T7" fmla="*/ 0 h 1710"/>
              <a:gd name="T8" fmla="*/ 1039 w 2681"/>
              <a:gd name="T9" fmla="*/ 447 h 1710"/>
              <a:gd name="T10" fmla="*/ 1018 w 2681"/>
              <a:gd name="T11" fmla="*/ 446 h 1710"/>
              <a:gd name="T12" fmla="*/ 547 w 2681"/>
              <a:gd name="T13" fmla="*/ 846 h 1710"/>
              <a:gd name="T14" fmla="*/ 446 w 2681"/>
              <a:gd name="T15" fmla="*/ 834 h 1710"/>
              <a:gd name="T16" fmla="*/ 0 w 2681"/>
              <a:gd name="T17" fmla="*/ 1280 h 1710"/>
              <a:gd name="T18" fmla="*/ 329 w 2681"/>
              <a:gd name="T19" fmla="*/ 1710 h 1710"/>
              <a:gd name="T20" fmla="*/ 2386 w 2681"/>
              <a:gd name="T21" fmla="*/ 1710 h 1710"/>
              <a:gd name="T22" fmla="*/ 2681 w 2681"/>
              <a:gd name="T23" fmla="*/ 1244 h 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81" h="1710">
                <a:moveTo>
                  <a:pt x="2681" y="1244"/>
                </a:moveTo>
                <a:cubicBezTo>
                  <a:pt x="2681" y="995"/>
                  <a:pt x="2487" y="783"/>
                  <a:pt x="2216" y="704"/>
                </a:cubicBezTo>
                <a:cubicBezTo>
                  <a:pt x="2222" y="672"/>
                  <a:pt x="2225" y="638"/>
                  <a:pt x="2225" y="603"/>
                </a:cubicBezTo>
                <a:cubicBezTo>
                  <a:pt x="2225" y="270"/>
                  <a:pt x="1954" y="0"/>
                  <a:pt x="1621" y="0"/>
                </a:cubicBezTo>
                <a:cubicBezTo>
                  <a:pt x="1342" y="0"/>
                  <a:pt x="1108" y="190"/>
                  <a:pt x="1039" y="447"/>
                </a:cubicBezTo>
                <a:cubicBezTo>
                  <a:pt x="1032" y="446"/>
                  <a:pt x="1025" y="446"/>
                  <a:pt x="1018" y="446"/>
                </a:cubicBezTo>
                <a:cubicBezTo>
                  <a:pt x="781" y="446"/>
                  <a:pt x="584" y="619"/>
                  <a:pt x="547" y="846"/>
                </a:cubicBezTo>
                <a:cubicBezTo>
                  <a:pt x="514" y="838"/>
                  <a:pt x="481" y="834"/>
                  <a:pt x="446" y="834"/>
                </a:cubicBezTo>
                <a:cubicBezTo>
                  <a:pt x="200" y="834"/>
                  <a:pt x="0" y="1034"/>
                  <a:pt x="0" y="1280"/>
                </a:cubicBezTo>
                <a:cubicBezTo>
                  <a:pt x="0" y="1486"/>
                  <a:pt x="139" y="1659"/>
                  <a:pt x="329" y="1710"/>
                </a:cubicBezTo>
                <a:cubicBezTo>
                  <a:pt x="2386" y="1710"/>
                  <a:pt x="2386" y="1710"/>
                  <a:pt x="2386" y="1710"/>
                </a:cubicBezTo>
                <a:cubicBezTo>
                  <a:pt x="2564" y="1607"/>
                  <a:pt x="2681" y="1436"/>
                  <a:pt x="2681" y="1244"/>
                </a:cubicBezTo>
                <a:close/>
              </a:path>
            </a:pathLst>
          </a:custGeom>
          <a:noFill/>
          <a:ln w="38100">
            <a:solidFill>
              <a:srgbClr val="E45785"/>
            </a:solidFill>
          </a:ln>
        </p:spPr>
        <p:txBody>
          <a:bodyPr vert="horz" wrap="square" lIns="91436" tIns="45719" rIns="91436" bIns="45719" numCol="1" anchor="t" anchorCtr="0" compatLnSpc="1">
            <a:prstTxWarp prst="textNoShape">
              <a:avLst/>
            </a:prstTxWarp>
          </a:bodyPr>
          <a:lstStyle/>
          <a:p>
            <a:pPr>
              <a:buClr>
                <a:srgbClr val="72183E"/>
              </a:buClr>
            </a:pPr>
            <a:endParaRPr lang="en-US">
              <a:solidFill>
                <a:srgbClr val="4D4D4F"/>
              </a:solidFill>
              <a:latin typeface="游ゴシック" panose="020B0400000000000000" pitchFamily="50" charset="-128"/>
              <a:ea typeface="游ゴシック" panose="020B0400000000000000" pitchFamily="50" charset="-128"/>
              <a:cs typeface="Meiryo" panose="020B0604030504040204" pitchFamily="34" charset="-128"/>
            </a:endParaRPr>
          </a:p>
        </p:txBody>
      </p:sp>
      <p:grpSp>
        <p:nvGrpSpPr>
          <p:cNvPr id="20" name="Group 19"/>
          <p:cNvGrpSpPr/>
          <p:nvPr/>
        </p:nvGrpSpPr>
        <p:grpSpPr>
          <a:xfrm>
            <a:off x="1639252" y="2267915"/>
            <a:ext cx="1483199" cy="1425173"/>
            <a:chOff x="2195672" y="2438400"/>
            <a:chExt cx="1483199" cy="1425173"/>
          </a:xfrm>
        </p:grpSpPr>
        <p:sp>
          <p:nvSpPr>
            <p:cNvPr id="21" name="Shape"/>
            <p:cNvSpPr/>
            <p:nvPr/>
          </p:nvSpPr>
          <p:spPr>
            <a:xfrm>
              <a:off x="2215992" y="2438400"/>
              <a:ext cx="1424797" cy="1425173"/>
            </a:xfrm>
            <a:custGeom>
              <a:avLst/>
              <a:gdLst/>
              <a:ahLst/>
              <a:cxnLst>
                <a:cxn ang="0">
                  <a:pos x="wd2" y="hd2"/>
                </a:cxn>
                <a:cxn ang="5400000">
                  <a:pos x="wd2" y="hd2"/>
                </a:cxn>
                <a:cxn ang="10800000">
                  <a:pos x="wd2" y="hd2"/>
                </a:cxn>
                <a:cxn ang="16200000">
                  <a:pos x="wd2" y="hd2"/>
                </a:cxn>
              </a:cxnLst>
              <a:rect l="0" t="0" r="r" b="b"/>
              <a:pathLst>
                <a:path w="21600" h="21600" extrusionOk="0">
                  <a:moveTo>
                    <a:pt x="11056" y="0"/>
                  </a:moveTo>
                  <a:cubicBezTo>
                    <a:pt x="5050" y="0"/>
                    <a:pt x="0" y="5016"/>
                    <a:pt x="0" y="11056"/>
                  </a:cubicBezTo>
                  <a:cubicBezTo>
                    <a:pt x="0" y="16584"/>
                    <a:pt x="5050" y="21600"/>
                    <a:pt x="11056" y="21600"/>
                  </a:cubicBezTo>
                  <a:cubicBezTo>
                    <a:pt x="16584" y="21600"/>
                    <a:pt x="21600" y="16584"/>
                    <a:pt x="21600" y="11056"/>
                  </a:cubicBezTo>
                  <a:cubicBezTo>
                    <a:pt x="21600" y="5016"/>
                    <a:pt x="16584" y="0"/>
                    <a:pt x="11056" y="0"/>
                  </a:cubicBezTo>
                  <a:close/>
                  <a:moveTo>
                    <a:pt x="18597" y="5528"/>
                  </a:moveTo>
                  <a:cubicBezTo>
                    <a:pt x="19587" y="7029"/>
                    <a:pt x="20099" y="8565"/>
                    <a:pt x="20099" y="10032"/>
                  </a:cubicBezTo>
                  <a:cubicBezTo>
                    <a:pt x="15082" y="10032"/>
                    <a:pt x="15082" y="10032"/>
                    <a:pt x="15082" y="10032"/>
                  </a:cubicBezTo>
                  <a:cubicBezTo>
                    <a:pt x="15082" y="9043"/>
                    <a:pt x="14571" y="7541"/>
                    <a:pt x="14571" y="6552"/>
                  </a:cubicBezTo>
                  <a:cubicBezTo>
                    <a:pt x="16072" y="6552"/>
                    <a:pt x="17608" y="6040"/>
                    <a:pt x="18597" y="5528"/>
                  </a:cubicBezTo>
                  <a:close/>
                  <a:moveTo>
                    <a:pt x="17608" y="4538"/>
                  </a:moveTo>
                  <a:cubicBezTo>
                    <a:pt x="16584" y="5016"/>
                    <a:pt x="15594" y="5016"/>
                    <a:pt x="14059" y="5016"/>
                  </a:cubicBezTo>
                  <a:cubicBezTo>
                    <a:pt x="14059" y="4027"/>
                    <a:pt x="13581" y="3037"/>
                    <a:pt x="13069" y="2013"/>
                  </a:cubicBezTo>
                  <a:cubicBezTo>
                    <a:pt x="15082" y="2013"/>
                    <a:pt x="16584" y="3037"/>
                    <a:pt x="17608" y="4538"/>
                  </a:cubicBezTo>
                  <a:close/>
                  <a:moveTo>
                    <a:pt x="8053" y="10032"/>
                  </a:moveTo>
                  <a:cubicBezTo>
                    <a:pt x="8053" y="9043"/>
                    <a:pt x="8565" y="8053"/>
                    <a:pt x="8565" y="6552"/>
                  </a:cubicBezTo>
                  <a:cubicBezTo>
                    <a:pt x="9555" y="7029"/>
                    <a:pt x="10066" y="7029"/>
                    <a:pt x="11056" y="7029"/>
                  </a:cubicBezTo>
                  <a:cubicBezTo>
                    <a:pt x="11568" y="7029"/>
                    <a:pt x="12591" y="7029"/>
                    <a:pt x="13069" y="6552"/>
                  </a:cubicBezTo>
                  <a:cubicBezTo>
                    <a:pt x="13581" y="8053"/>
                    <a:pt x="13581" y="9043"/>
                    <a:pt x="13581" y="10032"/>
                  </a:cubicBezTo>
                  <a:lnTo>
                    <a:pt x="8053" y="10032"/>
                  </a:lnTo>
                  <a:close/>
                  <a:moveTo>
                    <a:pt x="13581" y="11568"/>
                  </a:moveTo>
                  <a:cubicBezTo>
                    <a:pt x="13581" y="12557"/>
                    <a:pt x="13581" y="14059"/>
                    <a:pt x="13069" y="15082"/>
                  </a:cubicBezTo>
                  <a:cubicBezTo>
                    <a:pt x="12591" y="15082"/>
                    <a:pt x="11568" y="15082"/>
                    <a:pt x="11056" y="15082"/>
                  </a:cubicBezTo>
                  <a:cubicBezTo>
                    <a:pt x="10066" y="15082"/>
                    <a:pt x="9555" y="15082"/>
                    <a:pt x="8565" y="15082"/>
                  </a:cubicBezTo>
                  <a:cubicBezTo>
                    <a:pt x="8565" y="14059"/>
                    <a:pt x="8053" y="12557"/>
                    <a:pt x="8053" y="11568"/>
                  </a:cubicBezTo>
                  <a:lnTo>
                    <a:pt x="13581" y="11568"/>
                  </a:lnTo>
                  <a:close/>
                  <a:moveTo>
                    <a:pt x="10066" y="1501"/>
                  </a:moveTo>
                  <a:cubicBezTo>
                    <a:pt x="10578" y="1501"/>
                    <a:pt x="10578" y="1501"/>
                    <a:pt x="11056" y="1501"/>
                  </a:cubicBezTo>
                  <a:lnTo>
                    <a:pt x="11568" y="1501"/>
                  </a:lnTo>
                  <a:cubicBezTo>
                    <a:pt x="12080" y="2525"/>
                    <a:pt x="12591" y="4027"/>
                    <a:pt x="13069" y="5528"/>
                  </a:cubicBezTo>
                  <a:cubicBezTo>
                    <a:pt x="12080" y="5528"/>
                    <a:pt x="11568" y="5528"/>
                    <a:pt x="11056" y="5528"/>
                  </a:cubicBezTo>
                  <a:cubicBezTo>
                    <a:pt x="10066" y="5528"/>
                    <a:pt x="9555" y="5528"/>
                    <a:pt x="9043" y="5528"/>
                  </a:cubicBezTo>
                  <a:cubicBezTo>
                    <a:pt x="9043" y="4027"/>
                    <a:pt x="9555" y="2525"/>
                    <a:pt x="10066" y="1501"/>
                  </a:cubicBezTo>
                  <a:close/>
                  <a:moveTo>
                    <a:pt x="8565" y="2013"/>
                  </a:moveTo>
                  <a:cubicBezTo>
                    <a:pt x="8053" y="3037"/>
                    <a:pt x="7541" y="4027"/>
                    <a:pt x="7541" y="5016"/>
                  </a:cubicBezTo>
                  <a:cubicBezTo>
                    <a:pt x="6552" y="5016"/>
                    <a:pt x="5050" y="5016"/>
                    <a:pt x="4027" y="4538"/>
                  </a:cubicBezTo>
                  <a:cubicBezTo>
                    <a:pt x="5050" y="3037"/>
                    <a:pt x="7064" y="2013"/>
                    <a:pt x="8565" y="2013"/>
                  </a:cubicBezTo>
                  <a:close/>
                  <a:moveTo>
                    <a:pt x="3037" y="5528"/>
                  </a:moveTo>
                  <a:cubicBezTo>
                    <a:pt x="4538" y="6040"/>
                    <a:pt x="6040" y="6552"/>
                    <a:pt x="7064" y="6552"/>
                  </a:cubicBezTo>
                  <a:cubicBezTo>
                    <a:pt x="7064" y="7541"/>
                    <a:pt x="7064" y="9043"/>
                    <a:pt x="7064" y="10032"/>
                  </a:cubicBezTo>
                  <a:cubicBezTo>
                    <a:pt x="1501" y="10032"/>
                    <a:pt x="1501" y="10032"/>
                    <a:pt x="1501" y="10032"/>
                  </a:cubicBezTo>
                  <a:cubicBezTo>
                    <a:pt x="1501" y="8565"/>
                    <a:pt x="2013" y="7029"/>
                    <a:pt x="3037" y="5528"/>
                  </a:cubicBezTo>
                  <a:close/>
                  <a:moveTo>
                    <a:pt x="3037" y="16072"/>
                  </a:moveTo>
                  <a:cubicBezTo>
                    <a:pt x="2013" y="14571"/>
                    <a:pt x="1501" y="13069"/>
                    <a:pt x="1501" y="11568"/>
                  </a:cubicBezTo>
                  <a:cubicBezTo>
                    <a:pt x="7064" y="11568"/>
                    <a:pt x="7064" y="11568"/>
                    <a:pt x="7064" y="11568"/>
                  </a:cubicBezTo>
                  <a:cubicBezTo>
                    <a:pt x="7064" y="12557"/>
                    <a:pt x="7064" y="14059"/>
                    <a:pt x="7064" y="15082"/>
                  </a:cubicBezTo>
                  <a:cubicBezTo>
                    <a:pt x="6040" y="15594"/>
                    <a:pt x="4538" y="15594"/>
                    <a:pt x="3037" y="16072"/>
                  </a:cubicBezTo>
                  <a:close/>
                  <a:moveTo>
                    <a:pt x="4027" y="17096"/>
                  </a:moveTo>
                  <a:cubicBezTo>
                    <a:pt x="5050" y="17096"/>
                    <a:pt x="6552" y="16584"/>
                    <a:pt x="7541" y="16584"/>
                  </a:cubicBezTo>
                  <a:cubicBezTo>
                    <a:pt x="7541" y="17573"/>
                    <a:pt x="8053" y="19109"/>
                    <a:pt x="8565" y="20099"/>
                  </a:cubicBezTo>
                  <a:cubicBezTo>
                    <a:pt x="7064" y="19587"/>
                    <a:pt x="5050" y="18597"/>
                    <a:pt x="4027" y="17096"/>
                  </a:cubicBezTo>
                  <a:close/>
                  <a:moveTo>
                    <a:pt x="11568" y="20099"/>
                  </a:moveTo>
                  <a:lnTo>
                    <a:pt x="11056" y="20099"/>
                  </a:lnTo>
                  <a:cubicBezTo>
                    <a:pt x="10578" y="20099"/>
                    <a:pt x="10578" y="20099"/>
                    <a:pt x="10066" y="20099"/>
                  </a:cubicBezTo>
                  <a:cubicBezTo>
                    <a:pt x="9555" y="19109"/>
                    <a:pt x="9043" y="17573"/>
                    <a:pt x="9043" y="16072"/>
                  </a:cubicBezTo>
                  <a:cubicBezTo>
                    <a:pt x="9555" y="16072"/>
                    <a:pt x="10066" y="16072"/>
                    <a:pt x="11056" y="16072"/>
                  </a:cubicBezTo>
                  <a:cubicBezTo>
                    <a:pt x="11568" y="16072"/>
                    <a:pt x="12080" y="16072"/>
                    <a:pt x="13069" y="16072"/>
                  </a:cubicBezTo>
                  <a:cubicBezTo>
                    <a:pt x="12591" y="17573"/>
                    <a:pt x="12080" y="19109"/>
                    <a:pt x="11568" y="20099"/>
                  </a:cubicBezTo>
                  <a:close/>
                  <a:moveTo>
                    <a:pt x="13069" y="20099"/>
                  </a:moveTo>
                  <a:cubicBezTo>
                    <a:pt x="13581" y="19109"/>
                    <a:pt x="14059" y="17573"/>
                    <a:pt x="14059" y="16584"/>
                  </a:cubicBezTo>
                  <a:cubicBezTo>
                    <a:pt x="15594" y="16584"/>
                    <a:pt x="16584" y="17096"/>
                    <a:pt x="17608" y="17096"/>
                  </a:cubicBezTo>
                  <a:cubicBezTo>
                    <a:pt x="16584" y="18597"/>
                    <a:pt x="15082" y="19587"/>
                    <a:pt x="13069" y="20099"/>
                  </a:cubicBezTo>
                  <a:close/>
                  <a:moveTo>
                    <a:pt x="18597" y="16072"/>
                  </a:moveTo>
                  <a:cubicBezTo>
                    <a:pt x="17608" y="15594"/>
                    <a:pt x="16072" y="15594"/>
                    <a:pt x="14571" y="15082"/>
                  </a:cubicBezTo>
                  <a:cubicBezTo>
                    <a:pt x="14571" y="14059"/>
                    <a:pt x="15082" y="12557"/>
                    <a:pt x="15082" y="11568"/>
                  </a:cubicBezTo>
                  <a:cubicBezTo>
                    <a:pt x="20099" y="11568"/>
                    <a:pt x="20099" y="11568"/>
                    <a:pt x="20099" y="11568"/>
                  </a:cubicBezTo>
                  <a:cubicBezTo>
                    <a:pt x="20099" y="13069"/>
                    <a:pt x="19587" y="14571"/>
                    <a:pt x="18597" y="16072"/>
                  </a:cubicBezTo>
                  <a:close/>
                </a:path>
              </a:pathLst>
            </a:custGeom>
            <a:solidFill>
              <a:schemeClr val="tx1">
                <a:lumMod val="75000"/>
              </a:schemeClr>
            </a:solidFill>
            <a:ln w="12700">
              <a:solidFill>
                <a:schemeClr val="bg1"/>
              </a:solidFill>
              <a:miter lim="400000"/>
            </a:ln>
          </p:spPr>
          <p:txBody>
            <a:bodyPr lIns="45719" rIns="45719" anchor="ctr"/>
            <a:lstStyle/>
            <a:p>
              <a:pPr>
                <a:lnSpc>
                  <a:spcPct val="80000"/>
                </a:lnSpc>
                <a:buClr>
                  <a:srgbClr val="72183E"/>
                </a:buClr>
                <a:defRPr sz="7000" spc="140">
                  <a:solidFill>
                    <a:srgbClr val="FFFFFF"/>
                  </a:solidFill>
                </a:defRPr>
              </a:pPr>
              <a:endParaRPr sz="7100" spc="140">
                <a:solidFill>
                  <a:srgbClr val="FFFFFF"/>
                </a:solidFill>
                <a:latin typeface="游ゴシック" panose="020B0400000000000000" pitchFamily="50" charset="-128"/>
                <a:ea typeface="游ゴシック" panose="020B0400000000000000" pitchFamily="50" charset="-128"/>
                <a:cs typeface="Meiryo" panose="020B0604030504040204" pitchFamily="34" charset="-128"/>
              </a:endParaRPr>
            </a:p>
          </p:txBody>
        </p:sp>
        <p:grpSp>
          <p:nvGrpSpPr>
            <p:cNvPr id="22" name="Group 21"/>
            <p:cNvGrpSpPr/>
            <p:nvPr/>
          </p:nvGrpSpPr>
          <p:grpSpPr>
            <a:xfrm>
              <a:off x="2195672" y="2916157"/>
              <a:ext cx="1483199" cy="461665"/>
              <a:chOff x="2865120" y="-478395"/>
              <a:chExt cx="1483199" cy="461665"/>
            </a:xfrm>
          </p:grpSpPr>
          <p:sp>
            <p:nvSpPr>
              <p:cNvPr id="23" name="Rectangle 22"/>
              <p:cNvSpPr/>
              <p:nvPr/>
            </p:nvSpPr>
            <p:spPr bwMode="auto">
              <a:xfrm>
                <a:off x="2865120" y="-394883"/>
                <a:ext cx="1483199" cy="294640"/>
              </a:xfrm>
              <a:prstGeom prst="rect">
                <a:avLst/>
              </a:prstGeom>
              <a:solidFill>
                <a:schemeClr val="bg1">
                  <a:lumMod val="95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72183E"/>
                  </a:buClr>
                  <a:buSzPct val="115000"/>
                </a:pPr>
                <a:endParaRPr lang="en-US" sz="2400" dirty="0" err="1">
                  <a:solidFill>
                    <a:srgbClr val="4D4D4F"/>
                  </a:solidFill>
                  <a:latin typeface="游ゴシック" panose="020B0400000000000000" pitchFamily="50" charset="-128"/>
                  <a:ea typeface="游ゴシック" panose="020B0400000000000000" pitchFamily="50" charset="-128"/>
                  <a:cs typeface="Meiryo" panose="020B0604030504040204" pitchFamily="34" charset="-128"/>
                </a:endParaRPr>
              </a:p>
            </p:txBody>
          </p:sp>
          <p:sp>
            <p:nvSpPr>
              <p:cNvPr id="24" name="TextBox 23"/>
              <p:cNvSpPr txBox="1"/>
              <p:nvPr/>
            </p:nvSpPr>
            <p:spPr bwMode="auto">
              <a:xfrm>
                <a:off x="3013709" y="-478395"/>
                <a:ext cx="1186020" cy="461665"/>
              </a:xfrm>
              <a:prstGeom prst="rect">
                <a:avLst/>
              </a:prstGeom>
              <a:noFill/>
              <a:ln>
                <a:noFill/>
              </a:ln>
              <a:effectLst/>
              <a:extLst/>
            </p:spPr>
            <p:txBody>
              <a:bodyPr vert="horz" wrap="square" lIns="91440" tIns="45720" rIns="91440" bIns="45720" numCol="1" rtlCol="0" anchor="ctr" anchorCtr="0" compatLnSpc="1">
                <a:prstTxWarp prst="textNoShape">
                  <a:avLst/>
                </a:prstTxWarp>
                <a:spAutoFit/>
              </a:bodyPr>
              <a:lstStyle/>
              <a:p>
                <a:pPr algn="ctr">
                  <a:spcBef>
                    <a:spcPts val="0"/>
                  </a:spcBef>
                  <a:buClr>
                    <a:srgbClr val="72183E"/>
                  </a:buClr>
                </a:pPr>
                <a:r>
                  <a:rPr lang="en-US" sz="2400" dirty="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WWW</a:t>
                </a:r>
              </a:p>
            </p:txBody>
          </p:sp>
        </p:grpSp>
      </p:grpSp>
      <p:grpSp>
        <p:nvGrpSpPr>
          <p:cNvPr id="25" name="Group 24"/>
          <p:cNvGrpSpPr/>
          <p:nvPr/>
        </p:nvGrpSpPr>
        <p:grpSpPr>
          <a:xfrm>
            <a:off x="8664402" y="2863821"/>
            <a:ext cx="624173" cy="762823"/>
            <a:chOff x="3654544" y="2031734"/>
            <a:chExt cx="903953" cy="1107800"/>
          </a:xfrm>
        </p:grpSpPr>
        <p:sp>
          <p:nvSpPr>
            <p:cNvPr id="26" name="Freeform 5"/>
            <p:cNvSpPr>
              <a:spLocks/>
            </p:cNvSpPr>
            <p:nvPr/>
          </p:nvSpPr>
          <p:spPr bwMode="auto">
            <a:xfrm>
              <a:off x="4181632" y="2031734"/>
              <a:ext cx="166687" cy="203200"/>
            </a:xfrm>
            <a:custGeom>
              <a:avLst/>
              <a:gdLst>
                <a:gd name="T0" fmla="*/ 0 w 166"/>
                <a:gd name="T1" fmla="*/ 0 h 202"/>
                <a:gd name="T2" fmla="*/ 0 w 166"/>
                <a:gd name="T3" fmla="*/ 145 h 202"/>
                <a:gd name="T4" fmla="*/ 54 w 166"/>
                <a:gd name="T5" fmla="*/ 199 h 202"/>
                <a:gd name="T6" fmla="*/ 166 w 166"/>
                <a:gd name="T7" fmla="*/ 202 h 202"/>
                <a:gd name="T8" fmla="*/ 0 w 166"/>
                <a:gd name="T9" fmla="*/ 0 h 202"/>
              </a:gdLst>
              <a:ahLst/>
              <a:cxnLst>
                <a:cxn ang="0">
                  <a:pos x="T0" y="T1"/>
                </a:cxn>
                <a:cxn ang="0">
                  <a:pos x="T2" y="T3"/>
                </a:cxn>
                <a:cxn ang="0">
                  <a:pos x="T4" y="T5"/>
                </a:cxn>
                <a:cxn ang="0">
                  <a:pos x="T6" y="T7"/>
                </a:cxn>
                <a:cxn ang="0">
                  <a:pos x="T8" y="T9"/>
                </a:cxn>
              </a:cxnLst>
              <a:rect l="0" t="0" r="r" b="b"/>
              <a:pathLst>
                <a:path w="166" h="202">
                  <a:moveTo>
                    <a:pt x="0" y="0"/>
                  </a:moveTo>
                  <a:cubicBezTo>
                    <a:pt x="0" y="145"/>
                    <a:pt x="0" y="145"/>
                    <a:pt x="0" y="145"/>
                  </a:cubicBezTo>
                  <a:cubicBezTo>
                    <a:pt x="0" y="175"/>
                    <a:pt x="24" y="199"/>
                    <a:pt x="54" y="199"/>
                  </a:cubicBezTo>
                  <a:cubicBezTo>
                    <a:pt x="166" y="202"/>
                    <a:pt x="166" y="202"/>
                    <a:pt x="166" y="202"/>
                  </a:cubicBezTo>
                  <a:lnTo>
                    <a:pt x="0" y="0"/>
                  </a:lnTo>
                  <a:close/>
                </a:path>
              </a:pathLst>
            </a:custGeom>
            <a:noFill/>
            <a:ln w="9525">
              <a:noFill/>
              <a:round/>
              <a:headEnd/>
              <a:tailEnd/>
            </a:ln>
          </p:spPr>
          <p:txBody>
            <a:bodyPr vert="horz" wrap="square" lIns="91440" tIns="45720" rIns="91440" bIns="45720" numCol="1" anchor="t" anchorCtr="0" compatLnSpc="1">
              <a:prstTxWarp prst="textNoShape">
                <a:avLst/>
              </a:prstTxWarp>
            </a:bodyPr>
            <a:lstStyle/>
            <a:p>
              <a:pPr>
                <a:buClr>
                  <a:srgbClr val="72183E"/>
                </a:buClr>
              </a:pPr>
              <a:endParaRPr lang="en-US">
                <a:solidFill>
                  <a:srgbClr val="4D4D4F"/>
                </a:solidFill>
                <a:latin typeface="游ゴシック" panose="020B0400000000000000" pitchFamily="50" charset="-128"/>
                <a:ea typeface="游ゴシック" panose="020B0400000000000000" pitchFamily="50" charset="-128"/>
                <a:cs typeface="Meiryo" panose="020B0604030504040204" pitchFamily="34" charset="-128"/>
              </a:endParaRPr>
            </a:p>
          </p:txBody>
        </p:sp>
        <p:pic>
          <p:nvPicPr>
            <p:cNvPr id="27" name="Picture 11"/>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3654544" y="2235581"/>
              <a:ext cx="903953" cy="903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8" name="Rectangle 27"/>
          <p:cNvSpPr/>
          <p:nvPr/>
        </p:nvSpPr>
        <p:spPr bwMode="auto">
          <a:xfrm>
            <a:off x="6107175" y="3055296"/>
            <a:ext cx="1090613" cy="592827"/>
          </a:xfrm>
          <a:prstGeom prst="rect">
            <a:avLst/>
          </a:prstGeom>
          <a:noFill/>
          <a:ln w="28575" algn="ctr">
            <a:solidFill>
              <a:srgbClr val="E45785"/>
            </a:solidFill>
            <a:miter lim="800000"/>
            <a:headEnd/>
            <a:tailEnd/>
          </a:ln>
          <a:effectLst/>
          <a:extLst/>
        </p:spPr>
        <p:txBody>
          <a:bodyPr rot="0" spcFirstLastPara="0" vertOverflow="overflow" horzOverflow="overflow" vert="horz" wrap="square" lIns="91436" tIns="45719" rIns="91436" bIns="45719"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72183E"/>
              </a:buClr>
              <a:buSzPct val="115000"/>
            </a:pPr>
            <a:endParaRPr lang="en-US" sz="2400" dirty="0" err="1">
              <a:solidFill>
                <a:srgbClr val="4D4D4F"/>
              </a:solidFill>
              <a:latin typeface="游ゴシック" panose="020B0400000000000000" pitchFamily="50" charset="-128"/>
              <a:ea typeface="游ゴシック" panose="020B0400000000000000" pitchFamily="50" charset="-128"/>
              <a:cs typeface="Meiryo" panose="020B0604030504040204" pitchFamily="34" charset="-128"/>
            </a:endParaRPr>
          </a:p>
        </p:txBody>
      </p:sp>
      <p:grpSp>
        <p:nvGrpSpPr>
          <p:cNvPr id="29" name="Group 28"/>
          <p:cNvGrpSpPr/>
          <p:nvPr/>
        </p:nvGrpSpPr>
        <p:grpSpPr>
          <a:xfrm>
            <a:off x="2428704" y="2732941"/>
            <a:ext cx="953154" cy="1148185"/>
            <a:chOff x="3440267" y="3819455"/>
            <a:chExt cx="953155" cy="1148185"/>
          </a:xfrm>
        </p:grpSpPr>
        <p:grpSp>
          <p:nvGrpSpPr>
            <p:cNvPr id="30" name="Group 29"/>
            <p:cNvGrpSpPr/>
            <p:nvPr/>
          </p:nvGrpSpPr>
          <p:grpSpPr>
            <a:xfrm>
              <a:off x="3474885" y="3921055"/>
              <a:ext cx="918537" cy="1046585"/>
              <a:chOff x="3843627" y="4230411"/>
              <a:chExt cx="508642" cy="674964"/>
            </a:xfrm>
          </p:grpSpPr>
          <p:sp>
            <p:nvSpPr>
              <p:cNvPr id="34" name="Freeform 6"/>
              <p:cNvSpPr>
                <a:spLocks/>
              </p:cNvSpPr>
              <p:nvPr/>
            </p:nvSpPr>
            <p:spPr bwMode="auto">
              <a:xfrm>
                <a:off x="3843627" y="4230411"/>
                <a:ext cx="504692" cy="674964"/>
              </a:xfrm>
              <a:custGeom>
                <a:avLst/>
                <a:gdLst>
                  <a:gd name="T0" fmla="*/ 609 w 775"/>
                  <a:gd name="T1" fmla="*/ 248 h 994"/>
                  <a:gd name="T2" fmla="*/ 554 w 775"/>
                  <a:gd name="T3" fmla="*/ 193 h 994"/>
                  <a:gd name="T4" fmla="*/ 554 w 775"/>
                  <a:gd name="T5" fmla="*/ 0 h 994"/>
                  <a:gd name="T6" fmla="*/ 54 w 775"/>
                  <a:gd name="T7" fmla="*/ 0 h 994"/>
                  <a:gd name="T8" fmla="*/ 0 w 775"/>
                  <a:gd name="T9" fmla="*/ 55 h 994"/>
                  <a:gd name="T10" fmla="*/ 0 w 775"/>
                  <a:gd name="T11" fmla="*/ 940 h 994"/>
                  <a:gd name="T12" fmla="*/ 54 w 775"/>
                  <a:gd name="T13" fmla="*/ 994 h 994"/>
                  <a:gd name="T14" fmla="*/ 721 w 775"/>
                  <a:gd name="T15" fmla="*/ 994 h 994"/>
                  <a:gd name="T16" fmla="*/ 775 w 775"/>
                  <a:gd name="T17" fmla="*/ 940 h 994"/>
                  <a:gd name="T18" fmla="*/ 775 w 775"/>
                  <a:gd name="T19" fmla="*/ 248 h 994"/>
                  <a:gd name="T20" fmla="*/ 609 w 775"/>
                  <a:gd name="T21" fmla="*/ 248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5" h="994">
                    <a:moveTo>
                      <a:pt x="609" y="248"/>
                    </a:moveTo>
                    <a:cubicBezTo>
                      <a:pt x="579" y="248"/>
                      <a:pt x="554" y="223"/>
                      <a:pt x="554" y="193"/>
                    </a:cubicBezTo>
                    <a:cubicBezTo>
                      <a:pt x="554" y="0"/>
                      <a:pt x="554" y="0"/>
                      <a:pt x="554" y="0"/>
                    </a:cubicBezTo>
                    <a:cubicBezTo>
                      <a:pt x="54" y="0"/>
                      <a:pt x="54" y="0"/>
                      <a:pt x="54" y="0"/>
                    </a:cubicBezTo>
                    <a:cubicBezTo>
                      <a:pt x="24" y="0"/>
                      <a:pt x="0" y="24"/>
                      <a:pt x="0" y="55"/>
                    </a:cubicBezTo>
                    <a:cubicBezTo>
                      <a:pt x="0" y="940"/>
                      <a:pt x="0" y="940"/>
                      <a:pt x="0" y="940"/>
                    </a:cubicBezTo>
                    <a:cubicBezTo>
                      <a:pt x="0" y="970"/>
                      <a:pt x="24" y="994"/>
                      <a:pt x="54" y="994"/>
                    </a:cubicBezTo>
                    <a:cubicBezTo>
                      <a:pt x="721" y="994"/>
                      <a:pt x="721" y="994"/>
                      <a:pt x="721" y="994"/>
                    </a:cubicBezTo>
                    <a:cubicBezTo>
                      <a:pt x="751" y="994"/>
                      <a:pt x="775" y="970"/>
                      <a:pt x="775" y="940"/>
                    </a:cubicBezTo>
                    <a:cubicBezTo>
                      <a:pt x="775" y="248"/>
                      <a:pt x="775" y="248"/>
                      <a:pt x="775" y="248"/>
                    </a:cubicBezTo>
                    <a:lnTo>
                      <a:pt x="609" y="248"/>
                    </a:lnTo>
                    <a:close/>
                  </a:path>
                </a:pathLst>
              </a:custGeom>
              <a:solidFill>
                <a:schemeClr val="bg1"/>
              </a:solidFill>
              <a:ln w="38100">
                <a:solidFill>
                  <a:schemeClr val="tx1"/>
                </a:solidFill>
                <a:round/>
                <a:headEnd/>
                <a:tailEnd/>
              </a:ln>
              <a:effectLst>
                <a:outerShdw blurRad="139700" dist="38100" dir="2700000" sx="105000" sy="105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a:buClr>
                    <a:srgbClr val="72183E"/>
                  </a:buClr>
                </a:pPr>
                <a:r>
                  <a:rPr lang="en-US" sz="1100" b="1" dirty="0">
                    <a:solidFill>
                      <a:srgbClr val="4D4D4F"/>
                    </a:solidFill>
                    <a:latin typeface="游ゴシック" panose="020B0400000000000000" pitchFamily="50" charset="-128"/>
                    <a:ea typeface="游ゴシック" panose="020B0400000000000000" pitchFamily="50" charset="-128"/>
                    <a:cs typeface="Meiryo" panose="020B0604030504040204" pitchFamily="34" charset="-128"/>
                  </a:rPr>
                  <a:t>DOC</a:t>
                </a:r>
              </a:p>
            </p:txBody>
          </p:sp>
          <p:cxnSp>
            <p:nvCxnSpPr>
              <p:cNvPr id="35" name="Straight Connector 34"/>
              <p:cNvCxnSpPr/>
              <p:nvPr/>
            </p:nvCxnSpPr>
            <p:spPr bwMode="auto">
              <a:xfrm>
                <a:off x="3843627" y="4401907"/>
                <a:ext cx="504692" cy="0"/>
              </a:xfrm>
              <a:prstGeom prst="line">
                <a:avLst/>
              </a:prstGeom>
              <a:solidFill>
                <a:schemeClr val="bg1"/>
              </a:solidFill>
              <a:ln w="12700" cap="flat" cmpd="sng" algn="ctr">
                <a:solidFill>
                  <a:srgbClr val="31343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35"/>
              <p:cNvCxnSpPr/>
              <p:nvPr/>
            </p:nvCxnSpPr>
            <p:spPr bwMode="auto">
              <a:xfrm>
                <a:off x="3843627" y="4619625"/>
                <a:ext cx="504692" cy="0"/>
              </a:xfrm>
              <a:prstGeom prst="line">
                <a:avLst/>
              </a:prstGeom>
              <a:solidFill>
                <a:schemeClr val="bg1"/>
              </a:solidFill>
              <a:ln w="12700" cap="flat" cmpd="sng" algn="ctr">
                <a:solidFill>
                  <a:srgbClr val="31343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36"/>
              <p:cNvCxnSpPr/>
              <p:nvPr/>
            </p:nvCxnSpPr>
            <p:spPr bwMode="auto">
              <a:xfrm>
                <a:off x="3843627" y="4813591"/>
                <a:ext cx="504692" cy="0"/>
              </a:xfrm>
              <a:prstGeom prst="line">
                <a:avLst/>
              </a:prstGeom>
              <a:solidFill>
                <a:schemeClr val="bg1"/>
              </a:solidFill>
              <a:ln w="12700" cap="flat" cmpd="sng" algn="ctr">
                <a:solidFill>
                  <a:srgbClr val="31343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Connector 37"/>
              <p:cNvCxnSpPr/>
              <p:nvPr/>
            </p:nvCxnSpPr>
            <p:spPr bwMode="auto">
              <a:xfrm>
                <a:off x="3843627" y="4510767"/>
                <a:ext cx="504692" cy="0"/>
              </a:xfrm>
              <a:prstGeom prst="line">
                <a:avLst/>
              </a:prstGeom>
              <a:solidFill>
                <a:schemeClr val="bg1"/>
              </a:solidFill>
              <a:ln w="12700" cap="flat" cmpd="sng" algn="ctr">
                <a:solidFill>
                  <a:srgbClr val="31343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p:nvPr/>
            </p:nvCxnSpPr>
            <p:spPr bwMode="auto">
              <a:xfrm>
                <a:off x="3847577" y="4718583"/>
                <a:ext cx="504692" cy="0"/>
              </a:xfrm>
              <a:prstGeom prst="line">
                <a:avLst/>
              </a:prstGeom>
              <a:solidFill>
                <a:schemeClr val="bg1"/>
              </a:solidFill>
              <a:ln w="12700" cap="flat" cmpd="sng" algn="ctr">
                <a:solidFill>
                  <a:srgbClr val="31343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 name="Group 30"/>
            <p:cNvGrpSpPr/>
            <p:nvPr/>
          </p:nvGrpSpPr>
          <p:grpSpPr>
            <a:xfrm>
              <a:off x="3440267" y="3819455"/>
              <a:ext cx="903953" cy="1107800"/>
              <a:chOff x="3654544" y="2031734"/>
              <a:chExt cx="903953" cy="1107800"/>
            </a:xfrm>
          </p:grpSpPr>
          <p:sp>
            <p:nvSpPr>
              <p:cNvPr id="32" name="Freeform 5"/>
              <p:cNvSpPr>
                <a:spLocks/>
              </p:cNvSpPr>
              <p:nvPr/>
            </p:nvSpPr>
            <p:spPr bwMode="auto">
              <a:xfrm>
                <a:off x="4181632" y="2031734"/>
                <a:ext cx="166687" cy="203200"/>
              </a:xfrm>
              <a:custGeom>
                <a:avLst/>
                <a:gdLst>
                  <a:gd name="T0" fmla="*/ 0 w 166"/>
                  <a:gd name="T1" fmla="*/ 0 h 202"/>
                  <a:gd name="T2" fmla="*/ 0 w 166"/>
                  <a:gd name="T3" fmla="*/ 145 h 202"/>
                  <a:gd name="T4" fmla="*/ 54 w 166"/>
                  <a:gd name="T5" fmla="*/ 199 h 202"/>
                  <a:gd name="T6" fmla="*/ 166 w 166"/>
                  <a:gd name="T7" fmla="*/ 202 h 202"/>
                  <a:gd name="T8" fmla="*/ 0 w 166"/>
                  <a:gd name="T9" fmla="*/ 0 h 202"/>
                </a:gdLst>
                <a:ahLst/>
                <a:cxnLst>
                  <a:cxn ang="0">
                    <a:pos x="T0" y="T1"/>
                  </a:cxn>
                  <a:cxn ang="0">
                    <a:pos x="T2" y="T3"/>
                  </a:cxn>
                  <a:cxn ang="0">
                    <a:pos x="T4" y="T5"/>
                  </a:cxn>
                  <a:cxn ang="0">
                    <a:pos x="T6" y="T7"/>
                  </a:cxn>
                  <a:cxn ang="0">
                    <a:pos x="T8" y="T9"/>
                  </a:cxn>
                </a:cxnLst>
                <a:rect l="0" t="0" r="r" b="b"/>
                <a:pathLst>
                  <a:path w="166" h="202">
                    <a:moveTo>
                      <a:pt x="0" y="0"/>
                    </a:moveTo>
                    <a:cubicBezTo>
                      <a:pt x="0" y="145"/>
                      <a:pt x="0" y="145"/>
                      <a:pt x="0" y="145"/>
                    </a:cubicBezTo>
                    <a:cubicBezTo>
                      <a:pt x="0" y="175"/>
                      <a:pt x="24" y="199"/>
                      <a:pt x="54" y="199"/>
                    </a:cubicBezTo>
                    <a:cubicBezTo>
                      <a:pt x="166" y="202"/>
                      <a:pt x="166" y="202"/>
                      <a:pt x="166" y="202"/>
                    </a:cubicBezTo>
                    <a:lnTo>
                      <a:pt x="0" y="0"/>
                    </a:lnTo>
                    <a:close/>
                  </a:path>
                </a:pathLst>
              </a:custGeom>
              <a:noFill/>
              <a:ln w="9525">
                <a:noFill/>
                <a:round/>
                <a:headEnd/>
                <a:tailEnd/>
              </a:ln>
            </p:spPr>
            <p:txBody>
              <a:bodyPr vert="horz" wrap="square" lIns="91440" tIns="45720" rIns="91440" bIns="45720" numCol="1" anchor="t" anchorCtr="0" compatLnSpc="1">
                <a:prstTxWarp prst="textNoShape">
                  <a:avLst/>
                </a:prstTxWarp>
              </a:bodyPr>
              <a:lstStyle/>
              <a:p>
                <a:pPr>
                  <a:buClr>
                    <a:srgbClr val="72183E"/>
                  </a:buClr>
                </a:pPr>
                <a:endParaRPr lang="en-US">
                  <a:solidFill>
                    <a:srgbClr val="4D4D4F"/>
                  </a:solidFill>
                  <a:latin typeface="游ゴシック" panose="020B0400000000000000" pitchFamily="50" charset="-128"/>
                  <a:ea typeface="游ゴシック" panose="020B0400000000000000" pitchFamily="50" charset="-128"/>
                  <a:cs typeface="Meiryo" panose="020B0604030504040204" pitchFamily="34" charset="-128"/>
                </a:endParaRPr>
              </a:p>
            </p:txBody>
          </p:sp>
          <p:pic>
            <p:nvPicPr>
              <p:cNvPr id="33" name="Picture 11"/>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3654544" y="2235581"/>
                <a:ext cx="903953" cy="903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cxnSp>
        <p:nvCxnSpPr>
          <p:cNvPr id="40" name="Straight Connector 39"/>
          <p:cNvCxnSpPr/>
          <p:nvPr/>
        </p:nvCxnSpPr>
        <p:spPr bwMode="auto">
          <a:xfrm>
            <a:off x="8283104" y="2637338"/>
            <a:ext cx="1308154" cy="0"/>
          </a:xfrm>
          <a:prstGeom prst="line">
            <a:avLst/>
          </a:prstGeom>
          <a:solidFill>
            <a:schemeClr val="bg1"/>
          </a:solidFill>
          <a:ln w="38100" cap="flat" cmpd="sng" algn="ctr">
            <a:solidFill>
              <a:schemeClr val="accent1"/>
            </a:solidFill>
            <a:prstDash val="solid"/>
            <a:round/>
            <a:headEnd type="none" w="med" len="med"/>
            <a:tailEnd type="none" w="med" len="med"/>
          </a:ln>
          <a:effectLst>
            <a:glow rad="63500">
              <a:schemeClr val="accent1">
                <a:satMod val="175000"/>
                <a:alpha val="40000"/>
              </a:schemeClr>
            </a:glow>
            <a:outerShdw dist="35921" dir="2700000" algn="ctr" rotWithShape="0">
              <a:schemeClr val="bg2"/>
            </a:outerShdw>
          </a:effectLst>
          <a:extLst/>
        </p:spPr>
      </p:cxnSp>
      <p:pic>
        <p:nvPicPr>
          <p:cNvPr id="41" name="Picture 3" descr="C:\Users\sagy\Desktop\no entry.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783687" y="3125495"/>
            <a:ext cx="429008" cy="429008"/>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8640812" y="2844869"/>
            <a:ext cx="612718" cy="862036"/>
            <a:chOff x="3474885" y="3819455"/>
            <a:chExt cx="918537" cy="1148185"/>
          </a:xfrm>
        </p:grpSpPr>
        <p:grpSp>
          <p:nvGrpSpPr>
            <p:cNvPr id="43" name="Group 42"/>
            <p:cNvGrpSpPr/>
            <p:nvPr/>
          </p:nvGrpSpPr>
          <p:grpSpPr>
            <a:xfrm>
              <a:off x="3474885" y="3921055"/>
              <a:ext cx="918537" cy="1046585"/>
              <a:chOff x="3843627" y="4230411"/>
              <a:chExt cx="508642" cy="674964"/>
            </a:xfrm>
          </p:grpSpPr>
          <p:sp>
            <p:nvSpPr>
              <p:cNvPr id="45" name="Freeform 6"/>
              <p:cNvSpPr>
                <a:spLocks/>
              </p:cNvSpPr>
              <p:nvPr/>
            </p:nvSpPr>
            <p:spPr bwMode="auto">
              <a:xfrm>
                <a:off x="3843627" y="4230411"/>
                <a:ext cx="504692" cy="674964"/>
              </a:xfrm>
              <a:custGeom>
                <a:avLst/>
                <a:gdLst>
                  <a:gd name="T0" fmla="*/ 609 w 775"/>
                  <a:gd name="T1" fmla="*/ 248 h 994"/>
                  <a:gd name="T2" fmla="*/ 554 w 775"/>
                  <a:gd name="T3" fmla="*/ 193 h 994"/>
                  <a:gd name="T4" fmla="*/ 554 w 775"/>
                  <a:gd name="T5" fmla="*/ 0 h 994"/>
                  <a:gd name="T6" fmla="*/ 54 w 775"/>
                  <a:gd name="T7" fmla="*/ 0 h 994"/>
                  <a:gd name="T8" fmla="*/ 0 w 775"/>
                  <a:gd name="T9" fmla="*/ 55 h 994"/>
                  <a:gd name="T10" fmla="*/ 0 w 775"/>
                  <a:gd name="T11" fmla="*/ 940 h 994"/>
                  <a:gd name="T12" fmla="*/ 54 w 775"/>
                  <a:gd name="T13" fmla="*/ 994 h 994"/>
                  <a:gd name="T14" fmla="*/ 721 w 775"/>
                  <a:gd name="T15" fmla="*/ 994 h 994"/>
                  <a:gd name="T16" fmla="*/ 775 w 775"/>
                  <a:gd name="T17" fmla="*/ 940 h 994"/>
                  <a:gd name="T18" fmla="*/ 775 w 775"/>
                  <a:gd name="T19" fmla="*/ 248 h 994"/>
                  <a:gd name="T20" fmla="*/ 609 w 775"/>
                  <a:gd name="T21" fmla="*/ 248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5" h="994">
                    <a:moveTo>
                      <a:pt x="609" y="248"/>
                    </a:moveTo>
                    <a:cubicBezTo>
                      <a:pt x="579" y="248"/>
                      <a:pt x="554" y="223"/>
                      <a:pt x="554" y="193"/>
                    </a:cubicBezTo>
                    <a:cubicBezTo>
                      <a:pt x="554" y="0"/>
                      <a:pt x="554" y="0"/>
                      <a:pt x="554" y="0"/>
                    </a:cubicBezTo>
                    <a:cubicBezTo>
                      <a:pt x="54" y="0"/>
                      <a:pt x="54" y="0"/>
                      <a:pt x="54" y="0"/>
                    </a:cubicBezTo>
                    <a:cubicBezTo>
                      <a:pt x="24" y="0"/>
                      <a:pt x="0" y="24"/>
                      <a:pt x="0" y="55"/>
                    </a:cubicBezTo>
                    <a:cubicBezTo>
                      <a:pt x="0" y="940"/>
                      <a:pt x="0" y="940"/>
                      <a:pt x="0" y="940"/>
                    </a:cubicBezTo>
                    <a:cubicBezTo>
                      <a:pt x="0" y="970"/>
                      <a:pt x="24" y="994"/>
                      <a:pt x="54" y="994"/>
                    </a:cubicBezTo>
                    <a:cubicBezTo>
                      <a:pt x="721" y="994"/>
                      <a:pt x="721" y="994"/>
                      <a:pt x="721" y="994"/>
                    </a:cubicBezTo>
                    <a:cubicBezTo>
                      <a:pt x="751" y="994"/>
                      <a:pt x="775" y="970"/>
                      <a:pt x="775" y="940"/>
                    </a:cubicBezTo>
                    <a:cubicBezTo>
                      <a:pt x="775" y="248"/>
                      <a:pt x="775" y="248"/>
                      <a:pt x="775" y="248"/>
                    </a:cubicBezTo>
                    <a:lnTo>
                      <a:pt x="609" y="248"/>
                    </a:lnTo>
                    <a:close/>
                  </a:path>
                </a:pathLst>
              </a:custGeom>
              <a:solidFill>
                <a:schemeClr val="bg1"/>
              </a:solidFill>
              <a:ln w="38100">
                <a:solidFill>
                  <a:srgbClr val="000000"/>
                </a:solidFill>
                <a:round/>
                <a:headEnd/>
                <a:tailEnd/>
              </a:ln>
              <a:effectLst>
                <a:outerShdw blurRad="50800" dist="38100" dir="2700000" sx="105000" sy="105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a:buClr>
                    <a:srgbClr val="72183E"/>
                  </a:buClr>
                </a:pPr>
                <a:r>
                  <a:rPr lang="en-US" sz="1100" b="1" dirty="0">
                    <a:solidFill>
                      <a:srgbClr val="4D4D4F"/>
                    </a:solidFill>
                    <a:latin typeface="游ゴシック" panose="020B0400000000000000" pitchFamily="50" charset="-128"/>
                    <a:ea typeface="游ゴシック" panose="020B0400000000000000" pitchFamily="50" charset="-128"/>
                    <a:cs typeface="Meiryo" panose="020B0604030504040204" pitchFamily="34" charset="-128"/>
                  </a:rPr>
                  <a:t>DOC</a:t>
                </a:r>
              </a:p>
            </p:txBody>
          </p:sp>
          <p:cxnSp>
            <p:nvCxnSpPr>
              <p:cNvPr id="46" name="Straight Connector 45"/>
              <p:cNvCxnSpPr/>
              <p:nvPr/>
            </p:nvCxnSpPr>
            <p:spPr bwMode="auto">
              <a:xfrm>
                <a:off x="3843627" y="4401907"/>
                <a:ext cx="504692" cy="0"/>
              </a:xfrm>
              <a:prstGeom prst="line">
                <a:avLst/>
              </a:prstGeom>
              <a:solidFill>
                <a:schemeClr val="bg1"/>
              </a:solidFill>
              <a:ln w="12700" cap="flat" cmpd="sng" algn="ctr">
                <a:solidFill>
                  <a:srgbClr val="31343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46"/>
              <p:cNvCxnSpPr/>
              <p:nvPr/>
            </p:nvCxnSpPr>
            <p:spPr bwMode="auto">
              <a:xfrm>
                <a:off x="3843627" y="4619625"/>
                <a:ext cx="504692" cy="0"/>
              </a:xfrm>
              <a:prstGeom prst="line">
                <a:avLst/>
              </a:prstGeom>
              <a:solidFill>
                <a:schemeClr val="bg1"/>
              </a:solidFill>
              <a:ln w="12700" cap="flat" cmpd="sng" algn="ctr">
                <a:solidFill>
                  <a:srgbClr val="31343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a:off x="3843627" y="4813591"/>
                <a:ext cx="504692" cy="0"/>
              </a:xfrm>
              <a:prstGeom prst="line">
                <a:avLst/>
              </a:prstGeom>
              <a:solidFill>
                <a:schemeClr val="bg1"/>
              </a:solidFill>
              <a:ln w="12700" cap="flat" cmpd="sng" algn="ctr">
                <a:solidFill>
                  <a:srgbClr val="31343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Connector 48"/>
              <p:cNvCxnSpPr/>
              <p:nvPr/>
            </p:nvCxnSpPr>
            <p:spPr bwMode="auto">
              <a:xfrm>
                <a:off x="3843627" y="4510767"/>
                <a:ext cx="504692" cy="0"/>
              </a:xfrm>
              <a:prstGeom prst="line">
                <a:avLst/>
              </a:prstGeom>
              <a:solidFill>
                <a:schemeClr val="bg1"/>
              </a:solidFill>
              <a:ln w="12700" cap="flat" cmpd="sng" algn="ctr">
                <a:solidFill>
                  <a:srgbClr val="31343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Straight Connector 49"/>
              <p:cNvCxnSpPr/>
              <p:nvPr/>
            </p:nvCxnSpPr>
            <p:spPr bwMode="auto">
              <a:xfrm>
                <a:off x="3847577" y="4718583"/>
                <a:ext cx="504692" cy="0"/>
              </a:xfrm>
              <a:prstGeom prst="line">
                <a:avLst/>
              </a:prstGeom>
              <a:solidFill>
                <a:schemeClr val="bg1"/>
              </a:solidFill>
              <a:ln w="12700" cap="flat" cmpd="sng" algn="ctr">
                <a:solidFill>
                  <a:srgbClr val="31343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4" name="Freeform 5"/>
            <p:cNvSpPr>
              <a:spLocks/>
            </p:cNvSpPr>
            <p:nvPr/>
          </p:nvSpPr>
          <p:spPr bwMode="auto">
            <a:xfrm>
              <a:off x="3967355" y="3819455"/>
              <a:ext cx="166687" cy="203200"/>
            </a:xfrm>
            <a:custGeom>
              <a:avLst/>
              <a:gdLst>
                <a:gd name="T0" fmla="*/ 0 w 166"/>
                <a:gd name="T1" fmla="*/ 0 h 202"/>
                <a:gd name="T2" fmla="*/ 0 w 166"/>
                <a:gd name="T3" fmla="*/ 145 h 202"/>
                <a:gd name="T4" fmla="*/ 54 w 166"/>
                <a:gd name="T5" fmla="*/ 199 h 202"/>
                <a:gd name="T6" fmla="*/ 166 w 166"/>
                <a:gd name="T7" fmla="*/ 202 h 202"/>
                <a:gd name="T8" fmla="*/ 0 w 166"/>
                <a:gd name="T9" fmla="*/ 0 h 202"/>
              </a:gdLst>
              <a:ahLst/>
              <a:cxnLst>
                <a:cxn ang="0">
                  <a:pos x="T0" y="T1"/>
                </a:cxn>
                <a:cxn ang="0">
                  <a:pos x="T2" y="T3"/>
                </a:cxn>
                <a:cxn ang="0">
                  <a:pos x="T4" y="T5"/>
                </a:cxn>
                <a:cxn ang="0">
                  <a:pos x="T6" y="T7"/>
                </a:cxn>
                <a:cxn ang="0">
                  <a:pos x="T8" y="T9"/>
                </a:cxn>
              </a:cxnLst>
              <a:rect l="0" t="0" r="r" b="b"/>
              <a:pathLst>
                <a:path w="166" h="202">
                  <a:moveTo>
                    <a:pt x="0" y="0"/>
                  </a:moveTo>
                  <a:cubicBezTo>
                    <a:pt x="0" y="145"/>
                    <a:pt x="0" y="145"/>
                    <a:pt x="0" y="145"/>
                  </a:cubicBezTo>
                  <a:cubicBezTo>
                    <a:pt x="0" y="175"/>
                    <a:pt x="24" y="199"/>
                    <a:pt x="54" y="199"/>
                  </a:cubicBezTo>
                  <a:cubicBezTo>
                    <a:pt x="166" y="202"/>
                    <a:pt x="166" y="202"/>
                    <a:pt x="166" y="202"/>
                  </a:cubicBezTo>
                  <a:lnTo>
                    <a:pt x="0" y="0"/>
                  </a:lnTo>
                  <a:close/>
                </a:path>
              </a:pathLst>
            </a:custGeom>
            <a:noFill/>
            <a:ln w="9525">
              <a:noFill/>
              <a:round/>
              <a:headEnd/>
              <a:tailEnd/>
            </a:ln>
          </p:spPr>
          <p:txBody>
            <a:bodyPr vert="horz" wrap="square" lIns="91440" tIns="45720" rIns="91440" bIns="45720" numCol="1" anchor="t" anchorCtr="0" compatLnSpc="1">
              <a:prstTxWarp prst="textNoShape">
                <a:avLst/>
              </a:prstTxWarp>
            </a:bodyPr>
            <a:lstStyle/>
            <a:p>
              <a:pPr>
                <a:buClr>
                  <a:srgbClr val="72183E"/>
                </a:buClr>
              </a:pPr>
              <a:endParaRPr lang="en-US">
                <a:solidFill>
                  <a:srgbClr val="4D4D4F"/>
                </a:solidFill>
                <a:latin typeface="游ゴシック" panose="020B0400000000000000" pitchFamily="50" charset="-128"/>
                <a:ea typeface="游ゴシック" panose="020B0400000000000000" pitchFamily="50" charset="-128"/>
                <a:cs typeface="Meiryo" panose="020B0604030504040204" pitchFamily="34" charset="-128"/>
              </a:endParaRPr>
            </a:p>
          </p:txBody>
        </p:sp>
      </p:grpSp>
      <p:pic>
        <p:nvPicPr>
          <p:cNvPr id="51"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33364" y="2239177"/>
            <a:ext cx="1073120" cy="1393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5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46185" y="3137799"/>
            <a:ext cx="1012592" cy="438351"/>
          </a:xfrm>
          <a:prstGeom prst="rect">
            <a:avLst/>
          </a:prstGeom>
        </p:spPr>
      </p:pic>
      <p:pic>
        <p:nvPicPr>
          <p:cNvPr id="53" name="Picture 52">
            <a:extLst>
              <a:ext uri="{FF2B5EF4-FFF2-40B4-BE49-F238E27FC236}">
                <a16:creationId xmlns:a16="http://schemas.microsoft.com/office/drawing/2014/main" id="{8EE2A523-CE44-49F7-A425-78528DAF2C12}"/>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641619" y="2998075"/>
            <a:ext cx="1315555" cy="204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image15.png" descr="Picture 19">
            <a:extLst>
              <a:ext uri="{FF2B5EF4-FFF2-40B4-BE49-F238E27FC236}">
                <a16:creationId xmlns:a16="http://schemas.microsoft.com/office/drawing/2014/main" id="{DF46D962-7DD6-4126-A774-7319DE1BD89A}"/>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745351" y="2273499"/>
            <a:ext cx="942655" cy="76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5" name="Right Arrow 54"/>
          <p:cNvSpPr/>
          <p:nvPr/>
        </p:nvSpPr>
        <p:spPr bwMode="auto">
          <a:xfrm>
            <a:off x="3682982" y="2741995"/>
            <a:ext cx="419100" cy="818939"/>
          </a:xfrm>
          <a:prstGeom prst="rightArrow">
            <a:avLst>
              <a:gd name="adj1" fmla="val 50000"/>
              <a:gd name="adj2" fmla="val 46970"/>
            </a:avLst>
          </a:prstGeom>
          <a:solidFill>
            <a:schemeClr val="accent3"/>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kumimoji="1" lang="ja-JP" altLang="en-US" sz="2400" dirty="0" err="1" smtClean="0">
              <a:latin typeface="游ゴシック" panose="020B0400000000000000" pitchFamily="50" charset="-128"/>
              <a:ea typeface="游ゴシック" panose="020B0400000000000000" pitchFamily="50" charset="-128"/>
            </a:endParaRPr>
          </a:p>
        </p:txBody>
      </p:sp>
      <p:sp>
        <p:nvSpPr>
          <p:cNvPr id="56" name="Right Arrow 55"/>
          <p:cNvSpPr/>
          <p:nvPr/>
        </p:nvSpPr>
        <p:spPr bwMode="auto">
          <a:xfrm>
            <a:off x="7718487" y="2741995"/>
            <a:ext cx="419100" cy="818939"/>
          </a:xfrm>
          <a:prstGeom prst="rightArrow">
            <a:avLst>
              <a:gd name="adj1" fmla="val 50000"/>
              <a:gd name="adj2" fmla="val 46970"/>
            </a:avLst>
          </a:prstGeom>
          <a:solidFill>
            <a:schemeClr val="accent3"/>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kumimoji="1" lang="ja-JP" altLang="en-US" sz="2400" dirty="0" err="1" smtClean="0">
              <a:latin typeface="游ゴシック" panose="020B0400000000000000" pitchFamily="50" charset="-128"/>
              <a:ea typeface="游ゴシック" panose="020B0400000000000000" pitchFamily="50" charset="-128"/>
            </a:endParaRPr>
          </a:p>
        </p:txBody>
      </p:sp>
      <p:sp>
        <p:nvSpPr>
          <p:cNvPr id="3" name="Footer Placeholder 2" hidden="1"/>
          <p:cNvSpPr>
            <a:spLocks noGrp="1"/>
          </p:cNvSpPr>
          <p:nvPr>
            <p:ph type="ftr" sz="quarter" idx="11"/>
          </p:nvPr>
        </p:nvSpPr>
        <p:spPr/>
        <p:txBody>
          <a:bodyPr/>
          <a:lstStyle/>
          <a:p>
            <a:endParaRPr lang="en-US"/>
          </a:p>
        </p:txBody>
      </p:sp>
      <p:sp>
        <p:nvSpPr>
          <p:cNvPr id="18" name="Date Placeholder 17" hidden="1"/>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10891228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63" presetClass="path" presetSubtype="0" accel="50000" decel="50000" fill="hold" nodeType="afterEffect">
                                  <p:stCondLst>
                                    <p:cond delay="0"/>
                                  </p:stCondLst>
                                  <p:childTnLst>
                                    <p:animMotion origin="layout" path="M -3.31857E-6 4.07407E-6 L 0.30764 4.07407E-6 " pathEditMode="relative" rAng="0" ptsTypes="AA">
                                      <p:cBhvr>
                                        <p:cTn id="10" dur="2000" fill="hold"/>
                                        <p:tgtEl>
                                          <p:spTgt spid="29"/>
                                        </p:tgtEl>
                                        <p:attrNameLst>
                                          <p:attrName>ppt_x</p:attrName>
                                          <p:attrName>ppt_y</p:attrName>
                                        </p:attrNameLst>
                                      </p:cBhvr>
                                      <p:rCtr x="15382" y="0"/>
                                    </p:animMotion>
                                  </p:childTnLst>
                                </p:cTn>
                              </p:par>
                            </p:childTnLst>
                          </p:cTn>
                        </p:par>
                        <p:par>
                          <p:cTn id="11" fill="hold">
                            <p:stCondLst>
                              <p:cond delay="2500"/>
                            </p:stCondLst>
                            <p:childTnLst>
                              <p:par>
                                <p:cTn id="12" presetID="6" presetClass="emph" presetSubtype="0" fill="hold" nodeType="afterEffect">
                                  <p:stCondLst>
                                    <p:cond delay="0"/>
                                  </p:stCondLst>
                                  <p:childTnLst>
                                    <p:animScale>
                                      <p:cBhvr>
                                        <p:cTn id="13" dur="2000" fill="hold"/>
                                        <p:tgtEl>
                                          <p:spTgt spid="29"/>
                                        </p:tgtEl>
                                      </p:cBhvr>
                                      <p:by x="25000" y="25000"/>
                                    </p:animScale>
                                  </p:childTnLst>
                                </p:cTn>
                              </p:par>
                            </p:childTnLst>
                          </p:cTn>
                        </p:par>
                        <p:par>
                          <p:cTn id="14" fill="hold">
                            <p:stCondLst>
                              <p:cond delay="4500"/>
                            </p:stCondLst>
                            <p:childTnLst>
                              <p:par>
                                <p:cTn id="15" presetID="21" presetClass="entr" presetSubtype="1"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heel(1)">
                                      <p:cBhvr>
                                        <p:cTn id="17" dur="1000"/>
                                        <p:tgtEl>
                                          <p:spTgt spid="28"/>
                                        </p:tgtEl>
                                      </p:cBhvr>
                                    </p:animEffect>
                                  </p:childTnLst>
                                </p:cTn>
                              </p:par>
                            </p:childTnLst>
                          </p:cTn>
                        </p:par>
                        <p:par>
                          <p:cTn id="18" fill="hold">
                            <p:stCondLst>
                              <p:cond delay="55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6000"/>
                            </p:stCondLst>
                            <p:childTnLst>
                              <p:par>
                                <p:cTn id="23" presetID="6" presetClass="emph" presetSubtype="0" fill="hold" nodeType="afterEffect">
                                  <p:stCondLst>
                                    <p:cond delay="0"/>
                                  </p:stCondLst>
                                  <p:childTnLst>
                                    <p:animScale>
                                      <p:cBhvr>
                                        <p:cTn id="24" dur="2000" fill="hold"/>
                                        <p:tgtEl>
                                          <p:spTgt spid="29"/>
                                        </p:tgtEl>
                                      </p:cBhvr>
                                      <p:by x="250000" y="250000"/>
                                    </p:animScale>
                                  </p:childTnLst>
                                </p:cTn>
                              </p:par>
                            </p:childTnLst>
                          </p:cTn>
                        </p:par>
                        <p:par>
                          <p:cTn id="25" fill="hold">
                            <p:stCondLst>
                              <p:cond delay="8000"/>
                            </p:stCondLst>
                            <p:childTnLst>
                              <p:par>
                                <p:cTn id="26" presetID="63" presetClass="path" presetSubtype="0" accel="50000" decel="50000" fill="hold" nodeType="afterEffect">
                                  <p:stCondLst>
                                    <p:cond delay="0"/>
                                  </p:stCondLst>
                                  <p:childTnLst>
                                    <p:animMotion origin="layout" path="M 0.30764 4.07407E-6 L 0.49636 4.07407E-6 " pathEditMode="relative" rAng="0" ptsTypes="AA">
                                      <p:cBhvr>
                                        <p:cTn id="27" dur="2000" fill="hold"/>
                                        <p:tgtEl>
                                          <p:spTgt spid="29"/>
                                        </p:tgtEl>
                                        <p:attrNameLst>
                                          <p:attrName>ppt_x</p:attrName>
                                          <p:attrName>ppt_y</p:attrName>
                                        </p:attrNameLst>
                                      </p:cBhvr>
                                      <p:rCtr x="9430" y="0"/>
                                    </p:animMotion>
                                  </p:childTnLst>
                                </p:cTn>
                              </p:par>
                            </p:childTnLst>
                          </p:cTn>
                        </p:par>
                        <p:par>
                          <p:cTn id="28" fill="hold">
                            <p:stCondLst>
                              <p:cond delay="10000"/>
                            </p:stCondLst>
                            <p:childTnLst>
                              <p:par>
                                <p:cTn id="29" presetID="1"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par>
                          <p:cTn id="31" fill="hold">
                            <p:stCondLst>
                              <p:cond delay="10000"/>
                            </p:stCondLst>
                            <p:childTnLst>
                              <p:par>
                                <p:cTn id="32" presetID="10"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par>
                          <p:cTn id="35" fill="hold">
                            <p:stCondLst>
                              <p:cond delay="10500"/>
                            </p:stCondLst>
                            <p:childTnLst>
                              <p:par>
                                <p:cTn id="36" presetID="21" presetClass="entr" presetSubtype="1" fill="hold" nodeType="after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heel(1)">
                                      <p:cBhvr>
                                        <p:cTn id="38" dur="1500"/>
                                        <p:tgtEl>
                                          <p:spTgt spid="42"/>
                                        </p:tgtEl>
                                      </p:cBhvr>
                                    </p:animEffect>
                                  </p:childTnLst>
                                </p:cTn>
                              </p:par>
                            </p:childTnLst>
                          </p:cTn>
                        </p:par>
                        <p:par>
                          <p:cTn id="39" fill="hold">
                            <p:stCondLst>
                              <p:cond delay="12000"/>
                            </p:stCondLst>
                            <p:childTnLst>
                              <p:par>
                                <p:cTn id="40" presetID="35" presetClass="path" presetSubtype="0" accel="50000" decel="50000" fill="hold" nodeType="afterEffect">
                                  <p:stCondLst>
                                    <p:cond delay="0"/>
                                  </p:stCondLst>
                                  <p:childTnLst>
                                    <p:animMotion origin="layout" path="M 0.00169 0.00578 L -0.21777 0.00578 " pathEditMode="relative" rAng="0" ptsTypes="AA">
                                      <p:cBhvr>
                                        <p:cTn id="41" dur="2000" fill="hold"/>
                                        <p:tgtEl>
                                          <p:spTgt spid="42"/>
                                        </p:tgtEl>
                                        <p:attrNameLst>
                                          <p:attrName>ppt_x</p:attrName>
                                          <p:attrName>ppt_y</p:attrName>
                                        </p:attrNameLst>
                                      </p:cBhvr>
                                      <p:rCtr x="-10979" y="0"/>
                                    </p:animMotion>
                                  </p:childTnLst>
                                </p:cTn>
                              </p:par>
                            </p:childTnLst>
                          </p:cTn>
                        </p:par>
                        <p:par>
                          <p:cTn id="42" fill="hold">
                            <p:stCondLst>
                              <p:cond delay="14000"/>
                            </p:stCondLst>
                            <p:childTnLst>
                              <p:par>
                                <p:cTn id="43" presetID="6" presetClass="emph" presetSubtype="0" fill="hold" nodeType="afterEffect">
                                  <p:stCondLst>
                                    <p:cond delay="0"/>
                                  </p:stCondLst>
                                  <p:childTnLst>
                                    <p:animScale>
                                      <p:cBhvr>
                                        <p:cTn id="44" dur="2000" fill="hold"/>
                                        <p:tgtEl>
                                          <p:spTgt spid="42"/>
                                        </p:tgtEl>
                                      </p:cBhvr>
                                      <p:by x="25000" y="25000"/>
                                    </p:animScale>
                                  </p:childTnLst>
                                </p:cTn>
                              </p:par>
                            </p:childTnLst>
                          </p:cTn>
                        </p:par>
                        <p:par>
                          <p:cTn id="45" fill="hold">
                            <p:stCondLst>
                              <p:cond delay="16000"/>
                            </p:stCondLst>
                            <p:childTnLst>
                              <p:par>
                                <p:cTn id="46" presetID="10" presetClass="exit" presetSubtype="0" fill="hold" nodeType="afterEffect">
                                  <p:stCondLst>
                                    <p:cond delay="0"/>
                                  </p:stCondLst>
                                  <p:childTnLst>
                                    <p:animEffect transition="out" filter="fade">
                                      <p:cBhvr>
                                        <p:cTn id="47" dur="500"/>
                                        <p:tgtEl>
                                          <p:spTgt spid="42"/>
                                        </p:tgtEl>
                                      </p:cBhvr>
                                    </p:animEffect>
                                    <p:set>
                                      <p:cBhvr>
                                        <p:cTn id="48" dur="1" fill="hold">
                                          <p:stCondLst>
                                            <p:cond delay="499"/>
                                          </p:stCondLst>
                                        </p:cTn>
                                        <p:tgtEl>
                                          <p:spTgt spid="42"/>
                                        </p:tgtEl>
                                        <p:attrNameLst>
                                          <p:attrName>style.visibility</p:attrName>
                                        </p:attrNameLst>
                                      </p:cBhvr>
                                      <p:to>
                                        <p:strVal val="hidden"/>
                                      </p:to>
                                    </p:set>
                                  </p:childTnLst>
                                </p:cTn>
                              </p:par>
                            </p:childTnLst>
                          </p:cTn>
                        </p:par>
                        <p:par>
                          <p:cTn id="49" fill="hold">
                            <p:stCondLst>
                              <p:cond delay="16500"/>
                            </p:stCondLst>
                            <p:childTnLst>
                              <p:par>
                                <p:cTn id="50" presetID="10" presetClass="entr" presetSubtype="0" fill="hold" nodeType="after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childTnLst>
                                </p:cTn>
                              </p:par>
                            </p:childTnLst>
                          </p:cTn>
                        </p:par>
                        <p:par>
                          <p:cTn id="53" fill="hold">
                            <p:stCondLst>
                              <p:cond delay="17000"/>
                            </p:stCondLst>
                            <p:childTnLst>
                              <p:par>
                                <p:cTn id="54" presetID="10" presetClass="entr" presetSubtype="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childTnLst>
                          </p:cTn>
                        </p:par>
                        <p:par>
                          <p:cTn id="57" fill="hold">
                            <p:stCondLst>
                              <p:cond delay="17500"/>
                            </p:stCondLst>
                            <p:childTnLst>
                              <p:par>
                                <p:cTn id="58" presetID="10" presetClass="entr" presetSubtype="0" fill="hold" nodeType="after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childTnLst>
                          </p:cTn>
                        </p:par>
                        <p:par>
                          <p:cTn id="61" fill="hold">
                            <p:stCondLst>
                              <p:cond delay="18000"/>
                            </p:stCondLst>
                            <p:childTnLst>
                              <p:par>
                                <p:cTn id="62" presetID="42" presetClass="path" presetSubtype="0" accel="50000" decel="50000" fill="hold" nodeType="afterEffect">
                                  <p:stCondLst>
                                    <p:cond delay="0"/>
                                  </p:stCondLst>
                                  <p:childTnLst>
                                    <p:animMotion origin="layout" path="M -3.8708E-6 0.00972 L -3.8708E-6 0.17639 " pathEditMode="relative" rAng="0" ptsTypes="AA">
                                      <p:cBhvr>
                                        <p:cTn id="63" dur="2000" fill="hold"/>
                                        <p:tgtEl>
                                          <p:spTgt spid="40"/>
                                        </p:tgtEl>
                                        <p:attrNameLst>
                                          <p:attrName>ppt_x</p:attrName>
                                          <p:attrName>ppt_y</p:attrName>
                                        </p:attrNameLst>
                                      </p:cBhvr>
                                      <p:rCtr x="0" y="8333"/>
                                    </p:animMotion>
                                  </p:childTnLst>
                                </p:cTn>
                              </p:par>
                            </p:childTnLst>
                          </p:cTn>
                        </p:par>
                        <p:par>
                          <p:cTn id="64" fill="hold">
                            <p:stCondLst>
                              <p:cond delay="20000"/>
                            </p:stCondLst>
                            <p:childTnLst>
                              <p:par>
                                <p:cTn id="65" presetID="64" presetClass="path" presetSubtype="0" accel="50000" decel="50000" fill="hold" nodeType="afterEffect">
                                  <p:stCondLst>
                                    <p:cond delay="0"/>
                                  </p:stCondLst>
                                  <p:childTnLst>
                                    <p:animMotion origin="layout" path="M -3.8708E-6 0.17639 L -3.8708E-6 0.00972 " pathEditMode="relative" rAng="0" ptsTypes="AA">
                                      <p:cBhvr>
                                        <p:cTn id="66" dur="2000" fill="hold"/>
                                        <p:tgtEl>
                                          <p:spTgt spid="40"/>
                                        </p:tgtEl>
                                        <p:attrNameLst>
                                          <p:attrName>ppt_x</p:attrName>
                                          <p:attrName>ppt_y</p:attrName>
                                        </p:attrNameLst>
                                      </p:cBhvr>
                                      <p:rCtr x="0" y="-8333"/>
                                    </p:animMotion>
                                  </p:childTnLst>
                                </p:cTn>
                              </p:par>
                            </p:childTnLst>
                          </p:cTn>
                        </p:par>
                        <p:par>
                          <p:cTn id="67" fill="hold">
                            <p:stCondLst>
                              <p:cond delay="22000"/>
                            </p:stCondLst>
                            <p:childTnLst>
                              <p:par>
                                <p:cTn id="68" presetID="10" presetClass="entr" presetSubtype="0" fill="hold" nodeType="after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fade">
                                      <p:cBhvr>
                                        <p:cTn id="70" dur="500"/>
                                        <p:tgtEl>
                                          <p:spTgt spid="41"/>
                                        </p:tgtEl>
                                      </p:cBhvr>
                                    </p:animEffect>
                                  </p:childTnLst>
                                </p:cTn>
                              </p:par>
                            </p:childTnLst>
                          </p:cTn>
                        </p:par>
                        <p:par>
                          <p:cTn id="71" fill="hold">
                            <p:stCondLst>
                              <p:cond delay="22500"/>
                            </p:stCondLst>
                            <p:childTnLst>
                              <p:par>
                                <p:cTn id="72" presetID="35" presetClass="path" presetSubtype="0" accel="50000" decel="50000" fill="hold" nodeType="afterEffect">
                                  <p:stCondLst>
                                    <p:cond delay="0"/>
                                  </p:stCondLst>
                                  <p:childTnLst>
                                    <p:animMotion origin="layout" path="M -3.07632E-6 2.96296E-6 L -0.21268 -0.06806 " pathEditMode="relative" rAng="0" ptsTypes="AA">
                                      <p:cBhvr>
                                        <p:cTn id="73" dur="2000" fill="hold"/>
                                        <p:tgtEl>
                                          <p:spTgt spid="41"/>
                                        </p:tgtEl>
                                        <p:attrNameLst>
                                          <p:attrName>ppt_x</p:attrName>
                                          <p:attrName>ppt_y</p:attrName>
                                        </p:attrNameLst>
                                      </p:cBhvr>
                                      <p:rCtr x="-10641" y="-34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3" y="4565182"/>
            <a:ext cx="3473374" cy="7630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 name="Rounded Rectangle 77"/>
          <p:cNvSpPr/>
          <p:nvPr/>
        </p:nvSpPr>
        <p:spPr bwMode="auto">
          <a:xfrm>
            <a:off x="4133985" y="4000258"/>
            <a:ext cx="4448499" cy="2384182"/>
          </a:xfrm>
          <a:prstGeom prst="roundRect">
            <a:avLst>
              <a:gd name="adj" fmla="val 5540"/>
            </a:avLst>
          </a:prstGeom>
          <a:ln>
            <a:headEnd/>
            <a:tailEnd/>
          </a:ln>
          <a:ex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1" eaLnBrk="1" fontAlgn="base" latinLnBrk="0" hangingPunct="1">
              <a:lnSpc>
                <a:spcPct val="80000"/>
              </a:lnSpc>
              <a:spcBef>
                <a:spcPts val="1200"/>
              </a:spcBef>
              <a:spcAft>
                <a:spcPts val="0"/>
              </a:spcAft>
              <a:buClr>
                <a:srgbClr val="72183E"/>
              </a:buClr>
              <a:buSzPct val="115000"/>
              <a:buFont typeface="Wingdings" pitchFamily="2" charset="2"/>
              <a:buNone/>
              <a:tabLst/>
              <a:defRPr/>
            </a:pPr>
            <a:endParaRPr kumimoji="0" lang="en-US" sz="1200" b="0" i="0" u="none" strike="noStrike" kern="1200" cap="none" spc="0" normalizeH="0" baseline="0" noProof="0" dirty="0" err="1">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3" name="Group 12"/>
          <p:cNvGrpSpPr/>
          <p:nvPr/>
        </p:nvGrpSpPr>
        <p:grpSpPr>
          <a:xfrm>
            <a:off x="4776658" y="4128465"/>
            <a:ext cx="3805826" cy="2192929"/>
            <a:chOff x="7729307" y="2811793"/>
            <a:chExt cx="3805826" cy="2192929"/>
          </a:xfrm>
        </p:grpSpPr>
        <p:sp>
          <p:nvSpPr>
            <p:cNvPr id="14" name="Left-Right Arrow 84"/>
            <p:cNvSpPr/>
            <p:nvPr/>
          </p:nvSpPr>
          <p:spPr>
            <a:xfrm>
              <a:off x="7729307" y="4186489"/>
              <a:ext cx="1440000" cy="360000"/>
            </a:xfrm>
            <a:prstGeom prst="rect">
              <a:avLst/>
            </a:prstGeom>
            <a:noFill/>
            <a:ln w="12700">
              <a:noFill/>
            </a:ln>
            <a:effectLst/>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273861" rIns="0" bIns="273861" numCol="1" spcCol="1270" anchor="ctr" anchorCtr="0">
              <a:noAutofit/>
            </a:bodyPr>
            <a:lstStyle>
              <a:defPPr>
                <a:defRPr lang="en-US"/>
              </a:defPPr>
              <a:lvl1pPr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5pPr>
              <a:lvl6pPr marL="2286000" algn="l" defTabSz="914400" rtl="0" eaLnBrk="1" latinLnBrk="0" hangingPunct="1">
                <a:defRPr sz="3000" kern="1200">
                  <a:solidFill>
                    <a:schemeClr val="lt1"/>
                  </a:solidFill>
                  <a:latin typeface="+mn-lt"/>
                  <a:ea typeface="+mn-ea"/>
                  <a:cs typeface="+mn-cs"/>
                </a:defRPr>
              </a:lvl6pPr>
              <a:lvl7pPr marL="2743200" algn="l" defTabSz="914400" rtl="0" eaLnBrk="1" latinLnBrk="0" hangingPunct="1">
                <a:defRPr sz="3000" kern="1200">
                  <a:solidFill>
                    <a:schemeClr val="lt1"/>
                  </a:solidFill>
                  <a:latin typeface="+mn-lt"/>
                  <a:ea typeface="+mn-ea"/>
                  <a:cs typeface="+mn-cs"/>
                </a:defRPr>
              </a:lvl7pPr>
              <a:lvl8pPr marL="3200400" algn="l" defTabSz="914400" rtl="0" eaLnBrk="1" latinLnBrk="0" hangingPunct="1">
                <a:defRPr sz="3000" kern="1200">
                  <a:solidFill>
                    <a:schemeClr val="lt1"/>
                  </a:solidFill>
                  <a:latin typeface="+mn-lt"/>
                  <a:ea typeface="+mn-ea"/>
                  <a:cs typeface="+mn-cs"/>
                </a:defRPr>
              </a:lvl8pPr>
              <a:lvl9pPr marL="3657600" algn="l" defTabSz="914400" rtl="0" eaLnBrk="1" latinLnBrk="0" hangingPunct="1">
                <a:defRPr sz="3000" kern="1200">
                  <a:solidFill>
                    <a:schemeClr val="lt1"/>
                  </a:solidFill>
                  <a:latin typeface="+mn-lt"/>
                  <a:ea typeface="+mn-ea"/>
                  <a:cs typeface="+mn-cs"/>
                </a:defRPr>
              </a:lvl9pPr>
            </a:lstStyle>
            <a:p>
              <a:pPr marL="0" marR="0" lvl="0" indent="0" algn="l" defTabSz="800080" rtl="0" eaLnBrk="1" fontAlgn="base" latinLnBrk="0" hangingPunct="1">
                <a:lnSpc>
                  <a:spcPct val="90000"/>
                </a:lnSpc>
                <a:spcBef>
                  <a:spcPct val="0"/>
                </a:spcBef>
                <a:spcAft>
                  <a:spcPct val="35000"/>
                </a:spcAft>
                <a:buClr>
                  <a:srgbClr val="E45785"/>
                </a:buClr>
                <a:buSzPct val="65000"/>
                <a:buFont typeface="Wingdings" pitchFamily="2" charset="2"/>
                <a:buNone/>
                <a:tabLst/>
                <a:defRPr/>
              </a:pPr>
              <a:r>
                <a:rPr kumimoji="0" lang="ja-JP" altLang="en-US" sz="1200" b="0" i="0" u="none" strike="noStrike" kern="1200" cap="none" spc="0" normalizeH="0" baseline="0" noProof="0" dirty="0" smtClean="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rPr>
                <a:t>視覚的な類似性</a:t>
              </a:r>
              <a:endParaRPr kumimoji="0" lang="en-US" sz="1200" b="0" i="0" u="none" strike="noStrike" kern="1200" cap="none" spc="0" normalizeH="0" baseline="0" noProof="0" dirty="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Left-Right Arrow 87"/>
            <p:cNvSpPr/>
            <p:nvPr/>
          </p:nvSpPr>
          <p:spPr>
            <a:xfrm>
              <a:off x="7729307" y="4644722"/>
              <a:ext cx="1440000" cy="360000"/>
            </a:xfrm>
            <a:prstGeom prst="rect">
              <a:avLst/>
            </a:prstGeom>
            <a:noFill/>
            <a:ln w="12700">
              <a:noFill/>
            </a:ln>
            <a:effectLst/>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273861" rIns="0" bIns="273861" numCol="1" spcCol="1270" anchor="ctr" anchorCtr="0">
              <a:noAutofit/>
            </a:bodyPr>
            <a:lstStyle>
              <a:defPPr>
                <a:defRPr lang="en-US"/>
              </a:defPPr>
              <a:lvl1pPr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5pPr>
              <a:lvl6pPr marL="2286000" algn="l" defTabSz="914400" rtl="0" eaLnBrk="1" latinLnBrk="0" hangingPunct="1">
                <a:defRPr sz="3000" kern="1200">
                  <a:solidFill>
                    <a:schemeClr val="lt1"/>
                  </a:solidFill>
                  <a:latin typeface="+mn-lt"/>
                  <a:ea typeface="+mn-ea"/>
                  <a:cs typeface="+mn-cs"/>
                </a:defRPr>
              </a:lvl6pPr>
              <a:lvl7pPr marL="2743200" algn="l" defTabSz="914400" rtl="0" eaLnBrk="1" latinLnBrk="0" hangingPunct="1">
                <a:defRPr sz="3000" kern="1200">
                  <a:solidFill>
                    <a:schemeClr val="lt1"/>
                  </a:solidFill>
                  <a:latin typeface="+mn-lt"/>
                  <a:ea typeface="+mn-ea"/>
                  <a:cs typeface="+mn-cs"/>
                </a:defRPr>
              </a:lvl7pPr>
              <a:lvl8pPr marL="3200400" algn="l" defTabSz="914400" rtl="0" eaLnBrk="1" latinLnBrk="0" hangingPunct="1">
                <a:defRPr sz="3000" kern="1200">
                  <a:solidFill>
                    <a:schemeClr val="lt1"/>
                  </a:solidFill>
                  <a:latin typeface="+mn-lt"/>
                  <a:ea typeface="+mn-ea"/>
                  <a:cs typeface="+mn-cs"/>
                </a:defRPr>
              </a:lvl8pPr>
              <a:lvl9pPr marL="3657600" algn="l" defTabSz="914400" rtl="0" eaLnBrk="1" latinLnBrk="0" hangingPunct="1">
                <a:defRPr sz="3000" kern="1200">
                  <a:solidFill>
                    <a:schemeClr val="lt1"/>
                  </a:solidFill>
                  <a:latin typeface="+mn-lt"/>
                  <a:ea typeface="+mn-ea"/>
                  <a:cs typeface="+mn-cs"/>
                </a:defRPr>
              </a:lvl9pPr>
            </a:lstStyle>
            <a:p>
              <a:pPr marL="0" marR="0" lvl="0" indent="0" algn="l" defTabSz="800080" rtl="0" eaLnBrk="1" fontAlgn="base" latinLnBrk="0" hangingPunct="1">
                <a:lnSpc>
                  <a:spcPct val="90000"/>
                </a:lnSpc>
                <a:spcBef>
                  <a:spcPct val="0"/>
                </a:spcBef>
                <a:spcAft>
                  <a:spcPct val="35000"/>
                </a:spcAft>
                <a:buClr>
                  <a:srgbClr val="E45785"/>
                </a:buClr>
                <a:buSzPct val="65000"/>
                <a:buFont typeface="Wingdings" pitchFamily="2" charset="2"/>
                <a:buNone/>
                <a:tabLst/>
                <a:defRPr/>
              </a:pPr>
              <a:r>
                <a:rPr kumimoji="0" lang="ja-JP" altLang="en-US" sz="1200" b="0" i="0" u="none" strike="noStrike" kern="1200" cap="none" spc="0" normalizeH="0" baseline="0" noProof="0" dirty="0" smtClean="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rPr>
                <a:t>文章の類似性</a:t>
              </a:r>
              <a:endParaRPr kumimoji="0" lang="en-US" sz="1200" b="0" i="0" u="none" strike="noStrike" kern="1200" cap="none" spc="0" normalizeH="0" baseline="0" noProof="0" dirty="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Left-Right Arrow 90"/>
            <p:cNvSpPr/>
            <p:nvPr/>
          </p:nvSpPr>
          <p:spPr>
            <a:xfrm>
              <a:off x="7729307" y="3728257"/>
              <a:ext cx="1440000" cy="360000"/>
            </a:xfrm>
            <a:prstGeom prst="rect">
              <a:avLst/>
            </a:prstGeom>
            <a:noFill/>
            <a:ln w="12700">
              <a:noFill/>
            </a:ln>
            <a:effectLst/>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273861" rIns="0" bIns="273861" numCol="1" spcCol="1270" anchor="ctr" anchorCtr="0">
              <a:noAutofit/>
            </a:bodyPr>
            <a:lstStyle>
              <a:defPPr>
                <a:defRPr lang="en-US"/>
              </a:defPPr>
              <a:lvl1pPr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5pPr>
              <a:lvl6pPr marL="2286000" algn="l" defTabSz="914400" rtl="0" eaLnBrk="1" latinLnBrk="0" hangingPunct="1">
                <a:defRPr sz="3000" kern="1200">
                  <a:solidFill>
                    <a:schemeClr val="lt1"/>
                  </a:solidFill>
                  <a:latin typeface="+mn-lt"/>
                  <a:ea typeface="+mn-ea"/>
                  <a:cs typeface="+mn-cs"/>
                </a:defRPr>
              </a:lvl6pPr>
              <a:lvl7pPr marL="2743200" algn="l" defTabSz="914400" rtl="0" eaLnBrk="1" latinLnBrk="0" hangingPunct="1">
                <a:defRPr sz="3000" kern="1200">
                  <a:solidFill>
                    <a:schemeClr val="lt1"/>
                  </a:solidFill>
                  <a:latin typeface="+mn-lt"/>
                  <a:ea typeface="+mn-ea"/>
                  <a:cs typeface="+mn-cs"/>
                </a:defRPr>
              </a:lvl7pPr>
              <a:lvl8pPr marL="3200400" algn="l" defTabSz="914400" rtl="0" eaLnBrk="1" latinLnBrk="0" hangingPunct="1">
                <a:defRPr sz="3000" kern="1200">
                  <a:solidFill>
                    <a:schemeClr val="lt1"/>
                  </a:solidFill>
                  <a:latin typeface="+mn-lt"/>
                  <a:ea typeface="+mn-ea"/>
                  <a:cs typeface="+mn-cs"/>
                </a:defRPr>
              </a:lvl8pPr>
              <a:lvl9pPr marL="3657600" algn="l" defTabSz="914400" rtl="0" eaLnBrk="1" latinLnBrk="0" hangingPunct="1">
                <a:defRPr sz="3000" kern="1200">
                  <a:solidFill>
                    <a:schemeClr val="lt1"/>
                  </a:solidFill>
                  <a:latin typeface="+mn-lt"/>
                  <a:ea typeface="+mn-ea"/>
                  <a:cs typeface="+mn-cs"/>
                </a:defRPr>
              </a:lvl9pPr>
            </a:lstStyle>
            <a:p>
              <a:pPr marL="0" marR="0" lvl="0" indent="0" algn="l" defTabSz="800080" rtl="0" eaLnBrk="1" fontAlgn="base" latinLnBrk="0" hangingPunct="1">
                <a:lnSpc>
                  <a:spcPct val="90000"/>
                </a:lnSpc>
                <a:spcBef>
                  <a:spcPct val="0"/>
                </a:spcBef>
                <a:spcAft>
                  <a:spcPct val="35000"/>
                </a:spcAft>
                <a:buClr>
                  <a:srgbClr val="E45785"/>
                </a:buClr>
                <a:buSzPct val="65000"/>
                <a:buFont typeface="Wingdings" pitchFamily="2" charset="2"/>
                <a:buNone/>
                <a:tabLst/>
                <a:defRPr/>
              </a:pPr>
              <a:r>
                <a:rPr kumimoji="0" lang="ja-JP" altLang="en-US" sz="1200" b="0" i="0" u="none" strike="noStrike" kern="1200" cap="none" spc="0" normalizeH="0" baseline="0" noProof="0" dirty="0" smtClean="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rPr>
                <a:t>タイトルの類似性</a:t>
              </a:r>
              <a:endParaRPr kumimoji="0" lang="en-US" sz="1200" b="0" i="0" u="none" strike="noStrike" kern="1200" cap="none" spc="0" normalizeH="0" baseline="0" noProof="0" dirty="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Left-Right Arrow 91"/>
            <p:cNvSpPr/>
            <p:nvPr/>
          </p:nvSpPr>
          <p:spPr>
            <a:xfrm>
              <a:off x="7729307" y="3270025"/>
              <a:ext cx="1440000" cy="360000"/>
            </a:xfrm>
            <a:prstGeom prst="rect">
              <a:avLst/>
            </a:prstGeom>
            <a:noFill/>
            <a:ln w="12700">
              <a:noFill/>
            </a:ln>
            <a:effectLst/>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0" tIns="273861" rIns="0" bIns="273861" numCol="1" spcCol="1270" anchor="ctr" anchorCtr="0">
              <a:noAutofit/>
            </a:bodyPr>
            <a:lstStyle>
              <a:defPPr>
                <a:defRPr lang="en-US"/>
              </a:defPPr>
              <a:lvl1pPr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5pPr>
              <a:lvl6pPr marL="2286000" algn="l" defTabSz="914400" rtl="0" eaLnBrk="1" latinLnBrk="0" hangingPunct="1">
                <a:defRPr sz="3000" kern="1200">
                  <a:solidFill>
                    <a:schemeClr val="lt1"/>
                  </a:solidFill>
                  <a:latin typeface="+mn-lt"/>
                  <a:ea typeface="+mn-ea"/>
                  <a:cs typeface="+mn-cs"/>
                </a:defRPr>
              </a:lvl6pPr>
              <a:lvl7pPr marL="2743200" algn="l" defTabSz="914400" rtl="0" eaLnBrk="1" latinLnBrk="0" hangingPunct="1">
                <a:defRPr sz="3000" kern="1200">
                  <a:solidFill>
                    <a:schemeClr val="lt1"/>
                  </a:solidFill>
                  <a:latin typeface="+mn-lt"/>
                  <a:ea typeface="+mn-ea"/>
                  <a:cs typeface="+mn-cs"/>
                </a:defRPr>
              </a:lvl7pPr>
              <a:lvl8pPr marL="3200400" algn="l" defTabSz="914400" rtl="0" eaLnBrk="1" latinLnBrk="0" hangingPunct="1">
                <a:defRPr sz="3000" kern="1200">
                  <a:solidFill>
                    <a:schemeClr val="lt1"/>
                  </a:solidFill>
                  <a:latin typeface="+mn-lt"/>
                  <a:ea typeface="+mn-ea"/>
                  <a:cs typeface="+mn-cs"/>
                </a:defRPr>
              </a:lvl8pPr>
              <a:lvl9pPr marL="3657600" algn="l" defTabSz="914400" rtl="0" eaLnBrk="1" latinLnBrk="0" hangingPunct="1">
                <a:defRPr sz="3000" kern="1200">
                  <a:solidFill>
                    <a:schemeClr val="lt1"/>
                  </a:solidFill>
                  <a:latin typeface="+mn-lt"/>
                  <a:ea typeface="+mn-ea"/>
                  <a:cs typeface="+mn-cs"/>
                </a:defRPr>
              </a:lvl9pPr>
            </a:lstStyle>
            <a:p>
              <a:pPr marL="0" marR="0" lvl="0" indent="0" algn="l" defTabSz="800080" rtl="0" eaLnBrk="1" fontAlgn="base" latinLnBrk="0" hangingPunct="1">
                <a:lnSpc>
                  <a:spcPct val="90000"/>
                </a:lnSpc>
                <a:spcBef>
                  <a:spcPct val="0"/>
                </a:spcBef>
                <a:spcAft>
                  <a:spcPct val="35000"/>
                </a:spcAft>
                <a:buClr>
                  <a:srgbClr val="E45785"/>
                </a:buClr>
                <a:buSzPct val="65000"/>
                <a:buFont typeface="Wingdings" pitchFamily="2" charset="2"/>
                <a:buNone/>
                <a:tabLst/>
                <a:defRPr/>
              </a:pPr>
              <a:r>
                <a:rPr kumimoji="0" lang="en-US" sz="1200" b="0" i="0" u="none" strike="noStrike" kern="1200" cap="none" spc="0" normalizeH="0" baseline="0" noProof="0" dirty="0" smtClean="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rPr>
                <a:t>URL</a:t>
              </a:r>
              <a:r>
                <a:rPr kumimoji="0" lang="ja-JP" altLang="en-US" sz="1200" b="0" i="0" u="none" strike="noStrike" kern="1200" cap="none" spc="0" normalizeH="0" baseline="0" noProof="0" dirty="0" smtClean="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rPr>
                <a:t>の類似性</a:t>
              </a:r>
              <a:endParaRPr kumimoji="0" lang="en-US" sz="1200" b="0" i="0" u="none" strike="noStrike" kern="1200" cap="none" spc="0" normalizeH="0" baseline="0" noProof="0" dirty="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Left-Right Arrow 100"/>
            <p:cNvSpPr/>
            <p:nvPr/>
          </p:nvSpPr>
          <p:spPr>
            <a:xfrm>
              <a:off x="9543066" y="3269223"/>
              <a:ext cx="1992067" cy="360000"/>
            </a:xfrm>
            <a:prstGeom prst="rect">
              <a:avLst/>
            </a:prstGeom>
            <a:noFill/>
            <a:ln w="12700">
              <a:noFill/>
            </a:ln>
            <a:effectLst/>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273861" rIns="0" bIns="273861" numCol="1" spcCol="1270" anchor="ctr" anchorCtr="0">
              <a:noAutofit/>
            </a:bodyPr>
            <a:lstStyle>
              <a:defPPr>
                <a:defRPr lang="en-US"/>
              </a:defPPr>
              <a:lvl1pPr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5pPr>
              <a:lvl6pPr marL="2286000" algn="l" defTabSz="914400" rtl="0" eaLnBrk="1" latinLnBrk="0" hangingPunct="1">
                <a:defRPr sz="3000" kern="1200">
                  <a:solidFill>
                    <a:schemeClr val="lt1"/>
                  </a:solidFill>
                  <a:latin typeface="+mn-lt"/>
                  <a:ea typeface="+mn-ea"/>
                  <a:cs typeface="+mn-cs"/>
                </a:defRPr>
              </a:lvl6pPr>
              <a:lvl7pPr marL="2743200" algn="l" defTabSz="914400" rtl="0" eaLnBrk="1" latinLnBrk="0" hangingPunct="1">
                <a:defRPr sz="3000" kern="1200">
                  <a:solidFill>
                    <a:schemeClr val="lt1"/>
                  </a:solidFill>
                  <a:latin typeface="+mn-lt"/>
                  <a:ea typeface="+mn-ea"/>
                  <a:cs typeface="+mn-cs"/>
                </a:defRPr>
              </a:lvl7pPr>
              <a:lvl8pPr marL="3200400" algn="l" defTabSz="914400" rtl="0" eaLnBrk="1" latinLnBrk="0" hangingPunct="1">
                <a:defRPr sz="3000" kern="1200">
                  <a:solidFill>
                    <a:schemeClr val="lt1"/>
                  </a:solidFill>
                  <a:latin typeface="+mn-lt"/>
                  <a:ea typeface="+mn-ea"/>
                  <a:cs typeface="+mn-cs"/>
                </a:defRPr>
              </a:lvl8pPr>
              <a:lvl9pPr marL="3657600" algn="l" defTabSz="914400" rtl="0" eaLnBrk="1" latinLnBrk="0" hangingPunct="1">
                <a:defRPr sz="3000" kern="1200">
                  <a:solidFill>
                    <a:schemeClr val="lt1"/>
                  </a:solidFill>
                  <a:latin typeface="+mn-lt"/>
                  <a:ea typeface="+mn-ea"/>
                  <a:cs typeface="+mn-cs"/>
                </a:defRPr>
              </a:lvl9pPr>
            </a:lstStyle>
            <a:p>
              <a:pPr marL="0" marR="0" lvl="0" indent="0" algn="l" defTabSz="800080" rtl="0" eaLnBrk="1" fontAlgn="base" latinLnBrk="0" hangingPunct="1">
                <a:lnSpc>
                  <a:spcPct val="90000"/>
                </a:lnSpc>
                <a:spcBef>
                  <a:spcPct val="0"/>
                </a:spcBef>
                <a:spcAft>
                  <a:spcPct val="35000"/>
                </a:spcAft>
                <a:buClr>
                  <a:srgbClr val="E45785"/>
                </a:buClr>
                <a:buSzPct val="65000"/>
                <a:buFont typeface="Wingdings" pitchFamily="2" charset="2"/>
                <a:buNone/>
                <a:tabLst/>
                <a:defRPr/>
              </a:pPr>
              <a:r>
                <a:rPr kumimoji="0" lang="ja-JP" altLang="en-US" sz="1200" b="0" i="0" u="none" strike="noStrike" kern="1200" cap="none" spc="0" normalizeH="0" baseline="0" noProof="0" dirty="0" smtClean="0">
                  <a:ln>
                    <a:noFill/>
                  </a:ln>
                  <a:solidFill>
                    <a:srgbClr val="72183E"/>
                  </a:solidFill>
                  <a:effectLst/>
                  <a:uLnTx/>
                  <a:uFillTx/>
                  <a:latin typeface="Meiryo UI" panose="020B0604030504040204" pitchFamily="50" charset="-128"/>
                  <a:ea typeface="Meiryo UI" panose="020B0604030504040204" pitchFamily="50" charset="-128"/>
                  <a:cs typeface="Meiryo UI" panose="020B0604030504040204" pitchFamily="50" charset="-128"/>
                </a:rPr>
                <a:t>よく似た文字列</a:t>
              </a:r>
              <a:endParaRPr kumimoji="0" lang="en-US" sz="1200" b="0" i="0" u="none" strike="noStrike" kern="1200" cap="none" spc="0" normalizeH="0" baseline="0" noProof="0" dirty="0">
                <a:ln>
                  <a:noFill/>
                </a:ln>
                <a:solidFill>
                  <a:srgbClr val="72183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Left-Right Arrow 102"/>
            <p:cNvSpPr/>
            <p:nvPr/>
          </p:nvSpPr>
          <p:spPr>
            <a:xfrm>
              <a:off x="9543066" y="3726653"/>
              <a:ext cx="1992067" cy="360000"/>
            </a:xfrm>
            <a:prstGeom prst="rect">
              <a:avLst/>
            </a:prstGeom>
            <a:noFill/>
            <a:ln w="12700">
              <a:noFill/>
            </a:ln>
            <a:effectLst/>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273861" rIns="0" bIns="273861" numCol="1" spcCol="1270" anchor="ctr" anchorCtr="0">
              <a:noAutofit/>
            </a:bodyPr>
            <a:lstStyle>
              <a:defPPr>
                <a:defRPr lang="en-US"/>
              </a:defPPr>
              <a:lvl1pPr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5pPr>
              <a:lvl6pPr marL="2286000" algn="l" defTabSz="914400" rtl="0" eaLnBrk="1" latinLnBrk="0" hangingPunct="1">
                <a:defRPr sz="3000" kern="1200">
                  <a:solidFill>
                    <a:schemeClr val="lt1"/>
                  </a:solidFill>
                  <a:latin typeface="+mn-lt"/>
                  <a:ea typeface="+mn-ea"/>
                  <a:cs typeface="+mn-cs"/>
                </a:defRPr>
              </a:lvl6pPr>
              <a:lvl7pPr marL="2743200" algn="l" defTabSz="914400" rtl="0" eaLnBrk="1" latinLnBrk="0" hangingPunct="1">
                <a:defRPr sz="3000" kern="1200">
                  <a:solidFill>
                    <a:schemeClr val="lt1"/>
                  </a:solidFill>
                  <a:latin typeface="+mn-lt"/>
                  <a:ea typeface="+mn-ea"/>
                  <a:cs typeface="+mn-cs"/>
                </a:defRPr>
              </a:lvl7pPr>
              <a:lvl8pPr marL="3200400" algn="l" defTabSz="914400" rtl="0" eaLnBrk="1" latinLnBrk="0" hangingPunct="1">
                <a:defRPr sz="3000" kern="1200">
                  <a:solidFill>
                    <a:schemeClr val="lt1"/>
                  </a:solidFill>
                  <a:latin typeface="+mn-lt"/>
                  <a:ea typeface="+mn-ea"/>
                  <a:cs typeface="+mn-cs"/>
                </a:defRPr>
              </a:lvl8pPr>
              <a:lvl9pPr marL="3657600" algn="l" defTabSz="914400" rtl="0" eaLnBrk="1" latinLnBrk="0" hangingPunct="1">
                <a:defRPr sz="3000" kern="1200">
                  <a:solidFill>
                    <a:schemeClr val="lt1"/>
                  </a:solidFill>
                  <a:latin typeface="+mn-lt"/>
                  <a:ea typeface="+mn-ea"/>
                  <a:cs typeface="+mn-cs"/>
                </a:defRPr>
              </a:lvl9pPr>
            </a:lstStyle>
            <a:p>
              <a:pPr marL="0" marR="0" lvl="0" indent="0" algn="l" defTabSz="800080" rtl="0" eaLnBrk="1" fontAlgn="base" latinLnBrk="0" hangingPunct="1">
                <a:lnSpc>
                  <a:spcPct val="90000"/>
                </a:lnSpc>
                <a:spcBef>
                  <a:spcPct val="0"/>
                </a:spcBef>
                <a:spcAft>
                  <a:spcPct val="35000"/>
                </a:spcAft>
                <a:buClr>
                  <a:srgbClr val="E45785"/>
                </a:buClr>
                <a:buSzPct val="65000"/>
                <a:buFont typeface="Wingdings" pitchFamily="2" charset="2"/>
                <a:buNone/>
                <a:tabLst/>
                <a:defRPr/>
              </a:pPr>
              <a:r>
                <a:rPr kumimoji="0" lang="ja-JP" altLang="en-US" sz="1200" b="0" i="0" u="none" strike="noStrike" kern="1200" cap="none" spc="0" normalizeH="0" baseline="0" noProof="0" dirty="0" smtClean="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rPr>
                <a:t>画像のみのページ</a:t>
              </a:r>
              <a:endParaRPr kumimoji="0" lang="en-US" sz="1200" b="0" i="0" u="none" strike="noStrike" kern="1200" cap="none" spc="0" normalizeH="0" baseline="0" noProof="0" dirty="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Left-Right Arrow 103"/>
            <p:cNvSpPr/>
            <p:nvPr/>
          </p:nvSpPr>
          <p:spPr>
            <a:xfrm>
              <a:off x="9543066" y="4184083"/>
              <a:ext cx="1992067" cy="360000"/>
            </a:xfrm>
            <a:prstGeom prst="rect">
              <a:avLst/>
            </a:prstGeom>
            <a:noFill/>
            <a:ln w="12700">
              <a:noFill/>
            </a:ln>
            <a:effectLst/>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0" tIns="273861" rIns="0" bIns="273861" numCol="1" spcCol="1270" anchor="ctr" anchorCtr="0">
              <a:noAutofit/>
            </a:bodyPr>
            <a:lstStyle>
              <a:defPPr>
                <a:defRPr lang="en-US"/>
              </a:defPPr>
              <a:lvl1pPr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5pPr>
              <a:lvl6pPr marL="2286000" algn="l" defTabSz="914400" rtl="0" eaLnBrk="1" latinLnBrk="0" hangingPunct="1">
                <a:defRPr sz="3000" kern="1200">
                  <a:solidFill>
                    <a:schemeClr val="lt1"/>
                  </a:solidFill>
                  <a:latin typeface="+mn-lt"/>
                  <a:ea typeface="+mn-ea"/>
                  <a:cs typeface="+mn-cs"/>
                </a:defRPr>
              </a:lvl6pPr>
              <a:lvl7pPr marL="2743200" algn="l" defTabSz="914400" rtl="0" eaLnBrk="1" latinLnBrk="0" hangingPunct="1">
                <a:defRPr sz="3000" kern="1200">
                  <a:solidFill>
                    <a:schemeClr val="lt1"/>
                  </a:solidFill>
                  <a:latin typeface="+mn-lt"/>
                  <a:ea typeface="+mn-ea"/>
                  <a:cs typeface="+mn-cs"/>
                </a:defRPr>
              </a:lvl7pPr>
              <a:lvl8pPr marL="3200400" algn="l" defTabSz="914400" rtl="0" eaLnBrk="1" latinLnBrk="0" hangingPunct="1">
                <a:defRPr sz="3000" kern="1200">
                  <a:solidFill>
                    <a:schemeClr val="lt1"/>
                  </a:solidFill>
                  <a:latin typeface="+mn-lt"/>
                  <a:ea typeface="+mn-ea"/>
                  <a:cs typeface="+mn-cs"/>
                </a:defRPr>
              </a:lvl8pPr>
              <a:lvl9pPr marL="3657600" algn="l" defTabSz="914400" rtl="0" eaLnBrk="1" latinLnBrk="0" hangingPunct="1">
                <a:defRPr sz="3000" kern="1200">
                  <a:solidFill>
                    <a:schemeClr val="lt1"/>
                  </a:solidFill>
                  <a:latin typeface="+mn-lt"/>
                  <a:ea typeface="+mn-ea"/>
                  <a:cs typeface="+mn-cs"/>
                </a:defRPr>
              </a:lvl9pPr>
            </a:lstStyle>
            <a:p>
              <a:pPr marL="0" marR="0" lvl="0" indent="0" algn="l" defTabSz="800080" rtl="0" eaLnBrk="1" fontAlgn="base" latinLnBrk="0" hangingPunct="1">
                <a:lnSpc>
                  <a:spcPct val="90000"/>
                </a:lnSpc>
                <a:spcBef>
                  <a:spcPct val="0"/>
                </a:spcBef>
                <a:spcAft>
                  <a:spcPct val="35000"/>
                </a:spcAft>
                <a:buClr>
                  <a:srgbClr val="E45785"/>
                </a:buClr>
                <a:buSzPct val="65000"/>
                <a:buFont typeface="Wingdings" pitchFamily="2" charset="2"/>
                <a:buNone/>
                <a:tabLst/>
                <a:defRPr/>
              </a:pPr>
              <a:r>
                <a:rPr kumimoji="0" lang="ja-JP" altLang="en-US" sz="1200" b="0" i="0" u="none" strike="noStrike" kern="1200" cap="none" spc="0" normalizeH="0" baseline="0" noProof="0" dirty="0" smtClean="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rPr>
                <a:t>複数の最上位ドメイン</a:t>
              </a:r>
              <a:endParaRPr kumimoji="0" lang="en-US" sz="1200" b="0" i="0" u="none" strike="noStrike" kern="1200" cap="none" spc="0" normalizeH="0" baseline="0" noProof="0" dirty="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Left-Right Arrow 100"/>
            <p:cNvSpPr/>
            <p:nvPr/>
          </p:nvSpPr>
          <p:spPr>
            <a:xfrm>
              <a:off x="9543066" y="4641511"/>
              <a:ext cx="1992067" cy="360000"/>
            </a:xfrm>
            <a:prstGeom prst="rect">
              <a:avLst/>
            </a:prstGeom>
            <a:noFill/>
            <a:ln w="12700">
              <a:noFill/>
            </a:ln>
            <a:effectLst/>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273861" rIns="0" bIns="273861" numCol="1" spcCol="1270" anchor="ctr" anchorCtr="0">
              <a:noAutofit/>
            </a:bodyPr>
            <a:lstStyle>
              <a:defPPr>
                <a:defRPr lang="en-US"/>
              </a:defPPr>
              <a:lvl1pPr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5pPr>
              <a:lvl6pPr marL="2286000" algn="l" defTabSz="914400" rtl="0" eaLnBrk="1" latinLnBrk="0" hangingPunct="1">
                <a:defRPr sz="3000" kern="1200">
                  <a:solidFill>
                    <a:schemeClr val="lt1"/>
                  </a:solidFill>
                  <a:latin typeface="+mn-lt"/>
                  <a:ea typeface="+mn-ea"/>
                  <a:cs typeface="+mn-cs"/>
                </a:defRPr>
              </a:lvl6pPr>
              <a:lvl7pPr marL="2743200" algn="l" defTabSz="914400" rtl="0" eaLnBrk="1" latinLnBrk="0" hangingPunct="1">
                <a:defRPr sz="3000" kern="1200">
                  <a:solidFill>
                    <a:schemeClr val="lt1"/>
                  </a:solidFill>
                  <a:latin typeface="+mn-lt"/>
                  <a:ea typeface="+mn-ea"/>
                  <a:cs typeface="+mn-cs"/>
                </a:defRPr>
              </a:lvl7pPr>
              <a:lvl8pPr marL="3200400" algn="l" defTabSz="914400" rtl="0" eaLnBrk="1" latinLnBrk="0" hangingPunct="1">
                <a:defRPr sz="3000" kern="1200">
                  <a:solidFill>
                    <a:schemeClr val="lt1"/>
                  </a:solidFill>
                  <a:latin typeface="+mn-lt"/>
                  <a:ea typeface="+mn-ea"/>
                  <a:cs typeface="+mn-cs"/>
                </a:defRPr>
              </a:lvl8pPr>
              <a:lvl9pPr marL="3657600" algn="l" defTabSz="914400" rtl="0" eaLnBrk="1" latinLnBrk="0" hangingPunct="1">
                <a:defRPr sz="3000" kern="1200">
                  <a:solidFill>
                    <a:schemeClr val="lt1"/>
                  </a:solidFill>
                  <a:latin typeface="+mn-lt"/>
                  <a:ea typeface="+mn-ea"/>
                  <a:cs typeface="+mn-cs"/>
                </a:defRPr>
              </a:lvl9pPr>
            </a:lstStyle>
            <a:p>
              <a:pPr marL="0" marR="0" lvl="0" indent="0" algn="l" defTabSz="800080" rtl="0" eaLnBrk="1" fontAlgn="base" latinLnBrk="0" hangingPunct="1">
                <a:lnSpc>
                  <a:spcPct val="90000"/>
                </a:lnSpc>
                <a:spcBef>
                  <a:spcPct val="0"/>
                </a:spcBef>
                <a:spcAft>
                  <a:spcPct val="35000"/>
                </a:spcAft>
                <a:buClr>
                  <a:srgbClr val="E45785"/>
                </a:buClr>
                <a:buSzPct val="65000"/>
                <a:buFont typeface="Wingdings" pitchFamily="2" charset="2"/>
                <a:buNone/>
                <a:tabLst/>
                <a:defRPr/>
              </a:pPr>
              <a:r>
                <a:rPr kumimoji="0" lang="ja-JP" altLang="en-US" sz="1200" b="0" i="0" u="none" strike="noStrike" kern="1200" cap="none" spc="0" normalizeH="0" baseline="0" noProof="0" dirty="0" smtClean="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rPr>
                <a:t>よく似たファビコン</a:t>
              </a:r>
              <a:endParaRPr kumimoji="0" lang="en-US" sz="1200" b="0" i="0" u="none" strike="noStrike" kern="1200" cap="none" spc="0" normalizeH="0" baseline="0" noProof="0" dirty="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Left-Right Arrow 91"/>
            <p:cNvSpPr/>
            <p:nvPr/>
          </p:nvSpPr>
          <p:spPr>
            <a:xfrm>
              <a:off x="7729307" y="2811793"/>
              <a:ext cx="1440000" cy="360000"/>
            </a:xfrm>
            <a:prstGeom prst="rect">
              <a:avLst/>
            </a:prstGeom>
            <a:noFill/>
            <a:ln w="12700">
              <a:noFill/>
            </a:ln>
            <a:effectLst/>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0" tIns="273861" rIns="0" bIns="273861" numCol="1" spcCol="1270" anchor="ctr" anchorCtr="0">
              <a:noAutofit/>
            </a:bodyPr>
            <a:lstStyle>
              <a:defPPr>
                <a:defRPr lang="en-US"/>
              </a:defPPr>
              <a:lvl1pPr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5pPr>
              <a:lvl6pPr marL="2286000" algn="l" defTabSz="914400" rtl="0" eaLnBrk="1" latinLnBrk="0" hangingPunct="1">
                <a:defRPr sz="3000" kern="1200">
                  <a:solidFill>
                    <a:schemeClr val="lt1"/>
                  </a:solidFill>
                  <a:latin typeface="+mn-lt"/>
                  <a:ea typeface="+mn-ea"/>
                  <a:cs typeface="+mn-cs"/>
                </a:defRPr>
              </a:lvl6pPr>
              <a:lvl7pPr marL="2743200" algn="l" defTabSz="914400" rtl="0" eaLnBrk="1" latinLnBrk="0" hangingPunct="1">
                <a:defRPr sz="3000" kern="1200">
                  <a:solidFill>
                    <a:schemeClr val="lt1"/>
                  </a:solidFill>
                  <a:latin typeface="+mn-lt"/>
                  <a:ea typeface="+mn-ea"/>
                  <a:cs typeface="+mn-cs"/>
                </a:defRPr>
              </a:lvl7pPr>
              <a:lvl8pPr marL="3200400" algn="l" defTabSz="914400" rtl="0" eaLnBrk="1" latinLnBrk="0" hangingPunct="1">
                <a:defRPr sz="3000" kern="1200">
                  <a:solidFill>
                    <a:schemeClr val="lt1"/>
                  </a:solidFill>
                  <a:latin typeface="+mn-lt"/>
                  <a:ea typeface="+mn-ea"/>
                  <a:cs typeface="+mn-cs"/>
                </a:defRPr>
              </a:lvl8pPr>
              <a:lvl9pPr marL="3657600" algn="l" defTabSz="914400" rtl="0" eaLnBrk="1" latinLnBrk="0" hangingPunct="1">
                <a:defRPr sz="3000" kern="1200">
                  <a:solidFill>
                    <a:schemeClr val="lt1"/>
                  </a:solidFill>
                  <a:latin typeface="+mn-lt"/>
                  <a:ea typeface="+mn-ea"/>
                  <a:cs typeface="+mn-cs"/>
                </a:defRPr>
              </a:lvl9pPr>
            </a:lstStyle>
            <a:p>
              <a:pPr marL="0" marR="0" lvl="0" indent="0" algn="l" defTabSz="800080" rtl="0" eaLnBrk="1" fontAlgn="base" latinLnBrk="0" hangingPunct="1">
                <a:lnSpc>
                  <a:spcPct val="90000"/>
                </a:lnSpc>
                <a:spcBef>
                  <a:spcPct val="0"/>
                </a:spcBef>
                <a:spcAft>
                  <a:spcPct val="35000"/>
                </a:spcAft>
                <a:buClr>
                  <a:srgbClr val="E45785"/>
                </a:buClr>
                <a:buSzPct val="65000"/>
                <a:buFont typeface="Wingdings" pitchFamily="2" charset="2"/>
                <a:buNone/>
                <a:tabLst/>
                <a:defRPr/>
              </a:pPr>
              <a:r>
                <a:rPr kumimoji="0" lang="en-US" sz="1200" b="0" i="0" u="none" strike="noStrike" kern="1200" cap="none" spc="0" normalizeH="0" baseline="0" noProof="0" dirty="0" smtClean="0">
                  <a:ln>
                    <a:noFill/>
                  </a:ln>
                  <a:solidFill>
                    <a:srgbClr val="72183E"/>
                  </a:solidFill>
                  <a:effectLst/>
                  <a:uLnTx/>
                  <a:uFillTx/>
                  <a:latin typeface="Meiryo UI" panose="020B0604030504040204" pitchFamily="50" charset="-128"/>
                  <a:ea typeface="Meiryo UI" panose="020B0604030504040204" pitchFamily="50" charset="-128"/>
                  <a:cs typeface="Meiryo UI" panose="020B0604030504040204" pitchFamily="50" charset="-128"/>
                </a:rPr>
                <a:t>IP</a:t>
              </a:r>
              <a:r>
                <a:rPr kumimoji="0" lang="ja-JP" altLang="en-US" sz="1200" b="0" i="0" u="none" strike="noStrike" kern="1200" cap="none" spc="0" normalizeH="0" baseline="0" noProof="0" dirty="0" smtClean="0">
                  <a:ln>
                    <a:noFill/>
                  </a:ln>
                  <a:solidFill>
                    <a:srgbClr val="72183E"/>
                  </a:solidFill>
                  <a:effectLst/>
                  <a:uLnTx/>
                  <a:uFillTx/>
                  <a:latin typeface="Meiryo UI" panose="020B0604030504040204" pitchFamily="50" charset="-128"/>
                  <a:ea typeface="Meiryo UI" panose="020B0604030504040204" pitchFamily="50" charset="-128"/>
                  <a:cs typeface="Meiryo UI" panose="020B0604030504040204" pitchFamily="50" charset="-128"/>
                </a:rPr>
                <a:t>レピュテーション</a:t>
              </a:r>
              <a:endParaRPr kumimoji="0" lang="en-US" sz="1200" b="0" i="0" u="none" strike="noStrike" kern="1200" cap="none" spc="0" normalizeH="0" baseline="0" noProof="0" dirty="0">
                <a:ln>
                  <a:noFill/>
                </a:ln>
                <a:solidFill>
                  <a:srgbClr val="72183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Left-Right Arrow 91"/>
            <p:cNvSpPr/>
            <p:nvPr/>
          </p:nvSpPr>
          <p:spPr>
            <a:xfrm>
              <a:off x="9543066" y="2811793"/>
              <a:ext cx="1992067" cy="360000"/>
            </a:xfrm>
            <a:prstGeom prst="rect">
              <a:avLst/>
            </a:prstGeom>
            <a:noFill/>
            <a:ln w="12700">
              <a:noFill/>
            </a:ln>
            <a:effectLst/>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0" tIns="273861" rIns="0" bIns="273861" numCol="1" spcCol="1270" anchor="ctr" anchorCtr="0">
              <a:noAutofit/>
            </a:bodyPr>
            <a:lstStyle>
              <a:defPPr>
                <a:defRPr lang="en-US"/>
              </a:defPPr>
              <a:lvl1pPr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1pPr>
              <a:lvl2pPr marL="4572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2pPr>
              <a:lvl3pPr marL="9144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3pPr>
              <a:lvl4pPr marL="13716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4pPr>
              <a:lvl5pPr marL="1828800" algn="l" rtl="0" fontAlgn="base">
                <a:spcBef>
                  <a:spcPct val="20000"/>
                </a:spcBef>
                <a:spcAft>
                  <a:spcPct val="0"/>
                </a:spcAft>
                <a:buClr>
                  <a:schemeClr val="accent2"/>
                </a:buClr>
                <a:buSzPct val="65000"/>
                <a:buFont typeface="Wingdings" pitchFamily="2" charset="2"/>
                <a:defRPr sz="3000" kern="1200">
                  <a:solidFill>
                    <a:schemeClr val="lt1"/>
                  </a:solidFill>
                  <a:latin typeface="+mn-lt"/>
                  <a:ea typeface="+mn-ea"/>
                  <a:cs typeface="+mn-cs"/>
                </a:defRPr>
              </a:lvl5pPr>
              <a:lvl6pPr marL="2286000" algn="l" defTabSz="914400" rtl="0" eaLnBrk="1" latinLnBrk="0" hangingPunct="1">
                <a:defRPr sz="3000" kern="1200">
                  <a:solidFill>
                    <a:schemeClr val="lt1"/>
                  </a:solidFill>
                  <a:latin typeface="+mn-lt"/>
                  <a:ea typeface="+mn-ea"/>
                  <a:cs typeface="+mn-cs"/>
                </a:defRPr>
              </a:lvl6pPr>
              <a:lvl7pPr marL="2743200" algn="l" defTabSz="914400" rtl="0" eaLnBrk="1" latinLnBrk="0" hangingPunct="1">
                <a:defRPr sz="3000" kern="1200">
                  <a:solidFill>
                    <a:schemeClr val="lt1"/>
                  </a:solidFill>
                  <a:latin typeface="+mn-lt"/>
                  <a:ea typeface="+mn-ea"/>
                  <a:cs typeface="+mn-cs"/>
                </a:defRPr>
              </a:lvl7pPr>
              <a:lvl8pPr marL="3200400" algn="l" defTabSz="914400" rtl="0" eaLnBrk="1" latinLnBrk="0" hangingPunct="1">
                <a:defRPr sz="3000" kern="1200">
                  <a:solidFill>
                    <a:schemeClr val="lt1"/>
                  </a:solidFill>
                  <a:latin typeface="+mn-lt"/>
                  <a:ea typeface="+mn-ea"/>
                  <a:cs typeface="+mn-cs"/>
                </a:defRPr>
              </a:lvl8pPr>
              <a:lvl9pPr marL="3657600" algn="l" defTabSz="914400" rtl="0" eaLnBrk="1" latinLnBrk="0" hangingPunct="1">
                <a:defRPr sz="3000" kern="1200">
                  <a:solidFill>
                    <a:schemeClr val="lt1"/>
                  </a:solidFill>
                  <a:latin typeface="+mn-lt"/>
                  <a:ea typeface="+mn-ea"/>
                  <a:cs typeface="+mn-cs"/>
                </a:defRPr>
              </a:lvl9pPr>
            </a:lstStyle>
            <a:p>
              <a:pPr marL="0" marR="0" lvl="0" indent="0" algn="l" defTabSz="800080" rtl="0" eaLnBrk="1" fontAlgn="base" latinLnBrk="0" hangingPunct="1">
                <a:lnSpc>
                  <a:spcPct val="90000"/>
                </a:lnSpc>
                <a:spcBef>
                  <a:spcPct val="0"/>
                </a:spcBef>
                <a:spcAft>
                  <a:spcPct val="35000"/>
                </a:spcAft>
                <a:buClr>
                  <a:srgbClr val="E45785"/>
                </a:buClr>
                <a:buSzPct val="65000"/>
                <a:buFont typeface="Wingdings" pitchFamily="2" charset="2"/>
                <a:buNone/>
                <a:tabLst/>
                <a:defRPr/>
              </a:pPr>
              <a:r>
                <a:rPr kumimoji="0" lang="ja-JP" altLang="en-US" sz="1200" b="0" i="0" u="none" strike="noStrike" kern="1200" cap="none" spc="0" normalizeH="0" baseline="0" noProof="0" dirty="0" smtClean="0">
                  <a:ln>
                    <a:noFill/>
                  </a:ln>
                  <a:solidFill>
                    <a:srgbClr val="72183E"/>
                  </a:solidFill>
                  <a:effectLst/>
                  <a:uLnTx/>
                  <a:uFillTx/>
                  <a:latin typeface="Meiryo UI" panose="020B0604030504040204" pitchFamily="50" charset="-128"/>
                  <a:ea typeface="Meiryo UI" panose="020B0604030504040204" pitchFamily="50" charset="-128"/>
                  <a:cs typeface="Meiryo UI" panose="020B0604030504040204" pitchFamily="50" charset="-128"/>
                </a:rPr>
                <a:t>ドメインレピュテーション</a:t>
              </a:r>
              <a:endParaRPr kumimoji="0" lang="en-US" sz="1200" b="0" i="0" u="none" strike="noStrike" kern="1200" cap="none" spc="0" normalizeH="0" baseline="0" noProof="0" dirty="0">
                <a:ln>
                  <a:noFill/>
                </a:ln>
                <a:solidFill>
                  <a:srgbClr val="72183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5" name="Group 24">
            <a:extLst>
              <a:ext uri="{FF2B5EF4-FFF2-40B4-BE49-F238E27FC236}">
                <a16:creationId xmlns:a16="http://schemas.microsoft.com/office/drawing/2014/main" id="{1A3F84F9-8606-A44C-B948-CA5AA5D064A4}"/>
              </a:ext>
            </a:extLst>
          </p:cNvPr>
          <p:cNvGrpSpPr/>
          <p:nvPr/>
        </p:nvGrpSpPr>
        <p:grpSpPr>
          <a:xfrm>
            <a:off x="4386199" y="4162654"/>
            <a:ext cx="294181" cy="294181"/>
            <a:chOff x="578800" y="458717"/>
            <a:chExt cx="773321" cy="773321"/>
          </a:xfrm>
        </p:grpSpPr>
        <p:sp>
          <p:nvSpPr>
            <p:cNvPr id="26" name="Oval 25">
              <a:extLst>
                <a:ext uri="{FF2B5EF4-FFF2-40B4-BE49-F238E27FC236}">
                  <a16:creationId xmlns:a16="http://schemas.microsoft.com/office/drawing/2014/main" id="{2B2E4B21-6405-5446-8ACA-EAFFC268DCB2}"/>
                </a:ext>
              </a:extLst>
            </p:cNvPr>
            <p:cNvSpPr/>
            <p:nvPr/>
          </p:nvSpPr>
          <p:spPr bwMode="auto">
            <a:xfrm>
              <a:off x="578800" y="458717"/>
              <a:ext cx="773321" cy="773321"/>
            </a:xfrm>
            <a:prstGeom prst="ellipse">
              <a:avLst/>
            </a:prstGeom>
            <a:solidFill>
              <a:schemeClr val="bg2">
                <a:lumMod val="40000"/>
                <a:lumOff val="60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80000"/>
                </a:lnSpc>
                <a:spcBef>
                  <a:spcPts val="1200"/>
                </a:spcBef>
                <a:spcAft>
                  <a:spcPts val="0"/>
                </a:spcAft>
                <a:buClr>
                  <a:srgbClr val="72183E"/>
                </a:buClr>
                <a:buSzPct val="115000"/>
                <a:buFont typeface="Wingdings" pitchFamily="2" charset="2"/>
                <a:buNone/>
                <a:tabLst/>
                <a:defRPr/>
              </a:pPr>
              <a:endParaRPr kumimoji="0" lang="en-US" sz="1200" b="0" i="0" u="none" strike="noStrike" kern="1200" cap="none" spc="0" normalizeH="0" baseline="0" noProof="0" dirty="0" err="1">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Freeform 6">
              <a:extLst>
                <a:ext uri="{FF2B5EF4-FFF2-40B4-BE49-F238E27FC236}">
                  <a16:creationId xmlns:a16="http://schemas.microsoft.com/office/drawing/2014/main" id="{E31CC8AD-FD55-934C-9C83-30DFD3F8BE07}"/>
                </a:ext>
              </a:extLst>
            </p:cNvPr>
            <p:cNvSpPr>
              <a:spLocks/>
            </p:cNvSpPr>
            <p:nvPr/>
          </p:nvSpPr>
          <p:spPr bwMode="auto">
            <a:xfrm>
              <a:off x="693998" y="621312"/>
              <a:ext cx="542924" cy="504825"/>
            </a:xfrm>
            <a:custGeom>
              <a:avLst/>
              <a:gdLst>
                <a:gd name="T0" fmla="*/ 0 w 1101"/>
                <a:gd name="T1" fmla="*/ 596 h 1034"/>
                <a:gd name="T2" fmla="*/ 0 w 1101"/>
                <a:gd name="T3" fmla="*/ 596 h 1034"/>
                <a:gd name="T4" fmla="*/ 149 w 1101"/>
                <a:gd name="T5" fmla="*/ 499 h 1034"/>
                <a:gd name="T6" fmla="*/ 317 w 1101"/>
                <a:gd name="T7" fmla="*/ 677 h 1034"/>
                <a:gd name="T8" fmla="*/ 1062 w 1101"/>
                <a:gd name="T9" fmla="*/ 6 h 1034"/>
                <a:gd name="T10" fmla="*/ 1082 w 1101"/>
                <a:gd name="T11" fmla="*/ 21 h 1034"/>
                <a:gd name="T12" fmla="*/ 321 w 1101"/>
                <a:gd name="T13" fmla="*/ 1024 h 1034"/>
                <a:gd name="T14" fmla="*/ 294 w 1101"/>
                <a:gd name="T15" fmla="*/ 1023 h 1034"/>
                <a:gd name="T16" fmla="*/ 124 w 1101"/>
                <a:gd name="T17" fmla="*/ 684 h 1034"/>
                <a:gd name="T18" fmla="*/ 0 w 1101"/>
                <a:gd name="T19" fmla="*/ 596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1" h="1034">
                  <a:moveTo>
                    <a:pt x="0" y="596"/>
                  </a:moveTo>
                  <a:lnTo>
                    <a:pt x="0" y="596"/>
                  </a:lnTo>
                  <a:cubicBezTo>
                    <a:pt x="14" y="542"/>
                    <a:pt x="64" y="481"/>
                    <a:pt x="149" y="499"/>
                  </a:cubicBezTo>
                  <a:cubicBezTo>
                    <a:pt x="217" y="519"/>
                    <a:pt x="273" y="579"/>
                    <a:pt x="317" y="677"/>
                  </a:cubicBezTo>
                  <a:cubicBezTo>
                    <a:pt x="566" y="332"/>
                    <a:pt x="780" y="94"/>
                    <a:pt x="1062" y="6"/>
                  </a:cubicBezTo>
                  <a:cubicBezTo>
                    <a:pt x="1087" y="0"/>
                    <a:pt x="1101" y="1"/>
                    <a:pt x="1082" y="21"/>
                  </a:cubicBezTo>
                  <a:cubicBezTo>
                    <a:pt x="790" y="257"/>
                    <a:pt x="526" y="599"/>
                    <a:pt x="321" y="1024"/>
                  </a:cubicBezTo>
                  <a:cubicBezTo>
                    <a:pt x="316" y="1034"/>
                    <a:pt x="299" y="1034"/>
                    <a:pt x="294" y="1023"/>
                  </a:cubicBezTo>
                  <a:cubicBezTo>
                    <a:pt x="231" y="909"/>
                    <a:pt x="186" y="798"/>
                    <a:pt x="124" y="684"/>
                  </a:cubicBezTo>
                  <a:cubicBezTo>
                    <a:pt x="96" y="626"/>
                    <a:pt x="60" y="583"/>
                    <a:pt x="0" y="59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base" latinLnBrk="0" hangingPunct="1">
                <a:lnSpc>
                  <a:spcPct val="100000"/>
                </a:lnSpc>
                <a:spcBef>
                  <a:spcPct val="20000"/>
                </a:spcBef>
                <a:spcAft>
                  <a:spcPct val="0"/>
                </a:spcAft>
                <a:buClr>
                  <a:srgbClr val="72183E"/>
                </a:buClr>
                <a:buSzPct val="65000"/>
                <a:buFont typeface="Wingdings" pitchFamily="2" charset="2"/>
                <a:buNone/>
                <a:tabLst/>
                <a:defRPr/>
              </a:pPr>
              <a:endParaRPr kumimoji="0" lang="en-GB" sz="1200" b="0" i="0" u="none" strike="noStrike" kern="1200" cap="none" spc="0" normalizeH="0" baseline="0" noProof="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8" name="Group 27">
            <a:extLst>
              <a:ext uri="{FF2B5EF4-FFF2-40B4-BE49-F238E27FC236}">
                <a16:creationId xmlns:a16="http://schemas.microsoft.com/office/drawing/2014/main" id="{A33D8AD2-6846-104E-8618-09C5B6869F31}"/>
              </a:ext>
            </a:extLst>
          </p:cNvPr>
          <p:cNvGrpSpPr/>
          <p:nvPr/>
        </p:nvGrpSpPr>
        <p:grpSpPr>
          <a:xfrm>
            <a:off x="4386199" y="4621261"/>
            <a:ext cx="294181" cy="294181"/>
            <a:chOff x="1544000" y="458717"/>
            <a:chExt cx="773321" cy="773321"/>
          </a:xfrm>
        </p:grpSpPr>
        <p:sp>
          <p:nvSpPr>
            <p:cNvPr id="29" name="Oval 28">
              <a:extLst>
                <a:ext uri="{FF2B5EF4-FFF2-40B4-BE49-F238E27FC236}">
                  <a16:creationId xmlns:a16="http://schemas.microsoft.com/office/drawing/2014/main" id="{FBE1BA3E-3B28-BC48-B651-1E5F997A8FEC}"/>
                </a:ext>
              </a:extLst>
            </p:cNvPr>
            <p:cNvSpPr/>
            <p:nvPr/>
          </p:nvSpPr>
          <p:spPr bwMode="auto">
            <a:xfrm>
              <a:off x="1544000" y="458717"/>
              <a:ext cx="773321" cy="773321"/>
            </a:xfrm>
            <a:prstGeom prst="ellipse">
              <a:avLst/>
            </a:prstGeom>
            <a:solidFill>
              <a:schemeClr val="bg1">
                <a:lumMod val="65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1" eaLnBrk="1" fontAlgn="base" latinLnBrk="0" hangingPunct="1">
                <a:lnSpc>
                  <a:spcPct val="80000"/>
                </a:lnSpc>
                <a:spcBef>
                  <a:spcPts val="1200"/>
                </a:spcBef>
                <a:spcAft>
                  <a:spcPts val="0"/>
                </a:spcAft>
                <a:buClr>
                  <a:srgbClr val="72183E"/>
                </a:buClr>
                <a:buSzPct val="115000"/>
                <a:buFont typeface="Wingdings" pitchFamily="2" charset="2"/>
                <a:buNone/>
                <a:tabLst/>
                <a:defRPr/>
              </a:pPr>
              <a:endParaRPr kumimoji="0" lang="en-US" sz="1200" b="0" i="0" u="none" strike="noStrike" kern="1200" cap="none" spc="0" normalizeH="0" baseline="0" noProof="0" dirty="0" err="1">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0" name="Group 4">
              <a:extLst>
                <a:ext uri="{FF2B5EF4-FFF2-40B4-BE49-F238E27FC236}">
                  <a16:creationId xmlns:a16="http://schemas.microsoft.com/office/drawing/2014/main" id="{BBF7310F-F009-413D-B180-1BE66DECEB0A}"/>
                </a:ext>
              </a:extLst>
            </p:cNvPr>
            <p:cNvGrpSpPr>
              <a:grpSpLocks noChangeAspect="1"/>
            </p:cNvGrpSpPr>
            <p:nvPr/>
          </p:nvGrpSpPr>
          <p:grpSpPr bwMode="auto">
            <a:xfrm>
              <a:off x="1708151" y="627063"/>
              <a:ext cx="474662" cy="455613"/>
              <a:chOff x="1076" y="395"/>
              <a:chExt cx="299" cy="287"/>
            </a:xfrm>
            <a:solidFill>
              <a:schemeClr val="bg2"/>
            </a:solidFill>
          </p:grpSpPr>
          <p:sp>
            <p:nvSpPr>
              <p:cNvPr id="31" name="Freeform 5">
                <a:extLst>
                  <a:ext uri="{FF2B5EF4-FFF2-40B4-BE49-F238E27FC236}">
                    <a16:creationId xmlns:a16="http://schemas.microsoft.com/office/drawing/2014/main" id="{3CC60655-9EDE-4442-8828-0269D8AE5D96}"/>
                  </a:ext>
                </a:extLst>
              </p:cNvPr>
              <p:cNvSpPr>
                <a:spLocks/>
              </p:cNvSpPr>
              <p:nvPr/>
            </p:nvSpPr>
            <p:spPr bwMode="auto">
              <a:xfrm>
                <a:off x="1125" y="46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72183E"/>
                  </a:buClr>
                  <a:buSzPct val="65000"/>
                  <a:buFont typeface="Wingdings" pitchFamily="2" charset="2"/>
                  <a:buNone/>
                  <a:tabLst/>
                  <a:defRPr/>
                </a:pPr>
                <a:endParaRPr kumimoji="0" lang="en-GB" sz="1200" b="0" i="0" u="none" strike="noStrike" kern="1200" cap="none" spc="0" normalizeH="0" baseline="0" noProof="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Freeform 6">
                <a:extLst>
                  <a:ext uri="{FF2B5EF4-FFF2-40B4-BE49-F238E27FC236}">
                    <a16:creationId xmlns:a16="http://schemas.microsoft.com/office/drawing/2014/main" id="{97B629EA-B6EA-4969-BA03-EC2A9AD59880}"/>
                  </a:ext>
                </a:extLst>
              </p:cNvPr>
              <p:cNvSpPr>
                <a:spLocks/>
              </p:cNvSpPr>
              <p:nvPr/>
            </p:nvSpPr>
            <p:spPr bwMode="auto">
              <a:xfrm>
                <a:off x="1076" y="395"/>
                <a:ext cx="299" cy="287"/>
              </a:xfrm>
              <a:custGeom>
                <a:avLst/>
                <a:gdLst>
                  <a:gd name="T0" fmla="*/ 801 w 840"/>
                  <a:gd name="T1" fmla="*/ 5 h 811"/>
                  <a:gd name="T2" fmla="*/ 801 w 840"/>
                  <a:gd name="T3" fmla="*/ 5 h 811"/>
                  <a:gd name="T4" fmla="*/ 456 w 840"/>
                  <a:gd name="T5" fmla="*/ 277 h 811"/>
                  <a:gd name="T6" fmla="*/ 408 w 840"/>
                  <a:gd name="T7" fmla="*/ 192 h 811"/>
                  <a:gd name="T8" fmla="*/ 406 w 840"/>
                  <a:gd name="T9" fmla="*/ 187 h 811"/>
                  <a:gd name="T10" fmla="*/ 401 w 840"/>
                  <a:gd name="T11" fmla="*/ 182 h 811"/>
                  <a:gd name="T12" fmla="*/ 289 w 840"/>
                  <a:gd name="T13" fmla="*/ 99 h 811"/>
                  <a:gd name="T14" fmla="*/ 139 w 840"/>
                  <a:gd name="T15" fmla="*/ 196 h 811"/>
                  <a:gd name="T16" fmla="*/ 263 w 840"/>
                  <a:gd name="T17" fmla="*/ 284 h 811"/>
                  <a:gd name="T18" fmla="*/ 304 w 840"/>
                  <a:gd name="T19" fmla="*/ 364 h 811"/>
                  <a:gd name="T20" fmla="*/ 17 w 840"/>
                  <a:gd name="T21" fmla="*/ 789 h 811"/>
                  <a:gd name="T22" fmla="*/ 37 w 840"/>
                  <a:gd name="T23" fmla="*/ 805 h 811"/>
                  <a:gd name="T24" fmla="*/ 382 w 840"/>
                  <a:gd name="T25" fmla="*/ 533 h 811"/>
                  <a:gd name="T26" fmla="*/ 430 w 840"/>
                  <a:gd name="T27" fmla="*/ 618 h 811"/>
                  <a:gd name="T28" fmla="*/ 433 w 840"/>
                  <a:gd name="T29" fmla="*/ 623 h 811"/>
                  <a:gd name="T30" fmla="*/ 438 w 840"/>
                  <a:gd name="T31" fmla="*/ 628 h 811"/>
                  <a:gd name="T32" fmla="*/ 550 w 840"/>
                  <a:gd name="T33" fmla="*/ 711 h 811"/>
                  <a:gd name="T34" fmla="*/ 699 w 840"/>
                  <a:gd name="T35" fmla="*/ 614 h 811"/>
                  <a:gd name="T36" fmla="*/ 576 w 840"/>
                  <a:gd name="T37" fmla="*/ 526 h 811"/>
                  <a:gd name="T38" fmla="*/ 534 w 840"/>
                  <a:gd name="T39" fmla="*/ 446 h 811"/>
                  <a:gd name="T40" fmla="*/ 821 w 840"/>
                  <a:gd name="T41" fmla="*/ 21 h 811"/>
                  <a:gd name="T42" fmla="*/ 801 w 840"/>
                  <a:gd name="T43" fmla="*/ 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0" h="811">
                    <a:moveTo>
                      <a:pt x="801" y="5"/>
                    </a:moveTo>
                    <a:lnTo>
                      <a:pt x="801" y="5"/>
                    </a:lnTo>
                    <a:cubicBezTo>
                      <a:pt x="607" y="32"/>
                      <a:pt x="548" y="148"/>
                      <a:pt x="456" y="277"/>
                    </a:cubicBezTo>
                    <a:cubicBezTo>
                      <a:pt x="441" y="245"/>
                      <a:pt x="425" y="216"/>
                      <a:pt x="408" y="192"/>
                    </a:cubicBezTo>
                    <a:cubicBezTo>
                      <a:pt x="407" y="191"/>
                      <a:pt x="407" y="189"/>
                      <a:pt x="406" y="187"/>
                    </a:cubicBezTo>
                    <a:cubicBezTo>
                      <a:pt x="404" y="185"/>
                      <a:pt x="403" y="183"/>
                      <a:pt x="401" y="182"/>
                    </a:cubicBezTo>
                    <a:cubicBezTo>
                      <a:pt x="368" y="139"/>
                      <a:pt x="331" y="111"/>
                      <a:pt x="289" y="99"/>
                    </a:cubicBezTo>
                    <a:cubicBezTo>
                      <a:pt x="203" y="81"/>
                      <a:pt x="154" y="142"/>
                      <a:pt x="139" y="196"/>
                    </a:cubicBezTo>
                    <a:cubicBezTo>
                      <a:pt x="199" y="183"/>
                      <a:pt x="235" y="225"/>
                      <a:pt x="263" y="284"/>
                    </a:cubicBezTo>
                    <a:cubicBezTo>
                      <a:pt x="278" y="311"/>
                      <a:pt x="291" y="338"/>
                      <a:pt x="304" y="364"/>
                    </a:cubicBezTo>
                    <a:cubicBezTo>
                      <a:pt x="186" y="635"/>
                      <a:pt x="119" y="696"/>
                      <a:pt x="17" y="789"/>
                    </a:cubicBezTo>
                    <a:cubicBezTo>
                      <a:pt x="0" y="810"/>
                      <a:pt x="12" y="811"/>
                      <a:pt x="37" y="805"/>
                    </a:cubicBezTo>
                    <a:cubicBezTo>
                      <a:pt x="231" y="778"/>
                      <a:pt x="290" y="662"/>
                      <a:pt x="382" y="533"/>
                    </a:cubicBezTo>
                    <a:cubicBezTo>
                      <a:pt x="397" y="565"/>
                      <a:pt x="413" y="594"/>
                      <a:pt x="430" y="618"/>
                    </a:cubicBezTo>
                    <a:cubicBezTo>
                      <a:pt x="431" y="620"/>
                      <a:pt x="432" y="621"/>
                      <a:pt x="433" y="623"/>
                    </a:cubicBezTo>
                    <a:cubicBezTo>
                      <a:pt x="434" y="625"/>
                      <a:pt x="436" y="627"/>
                      <a:pt x="438" y="628"/>
                    </a:cubicBezTo>
                    <a:cubicBezTo>
                      <a:pt x="470" y="671"/>
                      <a:pt x="508" y="699"/>
                      <a:pt x="550" y="711"/>
                    </a:cubicBezTo>
                    <a:cubicBezTo>
                      <a:pt x="635" y="729"/>
                      <a:pt x="685" y="668"/>
                      <a:pt x="699" y="614"/>
                    </a:cubicBezTo>
                    <a:cubicBezTo>
                      <a:pt x="639" y="627"/>
                      <a:pt x="604" y="585"/>
                      <a:pt x="576" y="526"/>
                    </a:cubicBezTo>
                    <a:cubicBezTo>
                      <a:pt x="561" y="499"/>
                      <a:pt x="547" y="473"/>
                      <a:pt x="534" y="446"/>
                    </a:cubicBezTo>
                    <a:cubicBezTo>
                      <a:pt x="653" y="176"/>
                      <a:pt x="720" y="114"/>
                      <a:pt x="821" y="21"/>
                    </a:cubicBezTo>
                    <a:cubicBezTo>
                      <a:pt x="840" y="1"/>
                      <a:pt x="826" y="0"/>
                      <a:pt x="801" y="5"/>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72183E"/>
                  </a:buClr>
                  <a:buSzPct val="65000"/>
                  <a:buFont typeface="Wingdings" pitchFamily="2" charset="2"/>
                  <a:buNone/>
                  <a:tabLst/>
                  <a:defRPr/>
                </a:pPr>
                <a:endParaRPr kumimoji="0" lang="en-GB" sz="1200" b="0" i="0" u="none" strike="noStrike" kern="1200" cap="none" spc="0" normalizeH="0" baseline="0" noProof="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Freeform 7">
                <a:extLst>
                  <a:ext uri="{FF2B5EF4-FFF2-40B4-BE49-F238E27FC236}">
                    <a16:creationId xmlns:a16="http://schemas.microsoft.com/office/drawing/2014/main" id="{24CB226E-2A84-4912-97BD-982E1BC7AD61}"/>
                  </a:ext>
                </a:extLst>
              </p:cNvPr>
              <p:cNvSpPr>
                <a:spLocks/>
              </p:cNvSpPr>
              <p:nvPr/>
            </p:nvSpPr>
            <p:spPr bwMode="auto">
              <a:xfrm>
                <a:off x="1325" y="61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base" latinLnBrk="0" hangingPunct="1">
                  <a:lnSpc>
                    <a:spcPct val="100000"/>
                  </a:lnSpc>
                  <a:spcBef>
                    <a:spcPct val="20000"/>
                  </a:spcBef>
                  <a:spcAft>
                    <a:spcPct val="0"/>
                  </a:spcAft>
                  <a:buClr>
                    <a:srgbClr val="72183E"/>
                  </a:buClr>
                  <a:buSzPct val="65000"/>
                  <a:buFont typeface="Wingdings" pitchFamily="2" charset="2"/>
                  <a:buNone/>
                  <a:tabLst/>
                  <a:defRPr/>
                </a:pPr>
                <a:endParaRPr kumimoji="0" lang="en-GB" sz="1200" b="0" i="0" u="none" strike="noStrike" kern="1200" cap="none" spc="0" normalizeH="0" baseline="0" noProof="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grpSp>
      <p:grpSp>
        <p:nvGrpSpPr>
          <p:cNvPr id="34" name="Group 33">
            <a:extLst>
              <a:ext uri="{FF2B5EF4-FFF2-40B4-BE49-F238E27FC236}">
                <a16:creationId xmlns:a16="http://schemas.microsoft.com/office/drawing/2014/main" id="{A4AE54F8-AD70-E74F-955C-618331F1546D}"/>
              </a:ext>
            </a:extLst>
          </p:cNvPr>
          <p:cNvGrpSpPr/>
          <p:nvPr/>
        </p:nvGrpSpPr>
        <p:grpSpPr>
          <a:xfrm>
            <a:off x="4386199" y="5079868"/>
            <a:ext cx="294181" cy="294181"/>
            <a:chOff x="1544000" y="458717"/>
            <a:chExt cx="773321" cy="773321"/>
          </a:xfrm>
        </p:grpSpPr>
        <p:sp>
          <p:nvSpPr>
            <p:cNvPr id="35" name="Oval 34">
              <a:extLst>
                <a:ext uri="{FF2B5EF4-FFF2-40B4-BE49-F238E27FC236}">
                  <a16:creationId xmlns:a16="http://schemas.microsoft.com/office/drawing/2014/main" id="{ED6FD15E-7F11-0848-AFC0-5C1A28A4FA66}"/>
                </a:ext>
              </a:extLst>
            </p:cNvPr>
            <p:cNvSpPr/>
            <p:nvPr/>
          </p:nvSpPr>
          <p:spPr bwMode="auto">
            <a:xfrm>
              <a:off x="1544000" y="458717"/>
              <a:ext cx="773321" cy="773321"/>
            </a:xfrm>
            <a:prstGeom prst="ellipse">
              <a:avLst/>
            </a:prstGeom>
            <a:solidFill>
              <a:schemeClr val="bg1">
                <a:lumMod val="65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80000"/>
                </a:lnSpc>
                <a:spcBef>
                  <a:spcPts val="1200"/>
                </a:spcBef>
                <a:spcAft>
                  <a:spcPts val="0"/>
                </a:spcAft>
                <a:buClr>
                  <a:srgbClr val="72183E"/>
                </a:buClr>
                <a:buSzPct val="115000"/>
                <a:buFont typeface="Wingdings" pitchFamily="2" charset="2"/>
                <a:buNone/>
                <a:tabLst/>
                <a:defRPr/>
              </a:pPr>
              <a:endParaRPr kumimoji="0" lang="en-US" sz="1200" b="0" i="0" u="none" strike="noStrike" kern="1200" cap="none" spc="0" normalizeH="0" baseline="0" noProof="0" dirty="0" err="1">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6" name="Group 4">
              <a:extLst>
                <a:ext uri="{FF2B5EF4-FFF2-40B4-BE49-F238E27FC236}">
                  <a16:creationId xmlns:a16="http://schemas.microsoft.com/office/drawing/2014/main" id="{1269563E-A7E2-A048-9525-5C1CE534B6B4}"/>
                </a:ext>
              </a:extLst>
            </p:cNvPr>
            <p:cNvGrpSpPr>
              <a:grpSpLocks noChangeAspect="1"/>
            </p:cNvGrpSpPr>
            <p:nvPr/>
          </p:nvGrpSpPr>
          <p:grpSpPr bwMode="auto">
            <a:xfrm>
              <a:off x="1708151" y="627063"/>
              <a:ext cx="474662" cy="455613"/>
              <a:chOff x="1076" y="395"/>
              <a:chExt cx="299" cy="287"/>
            </a:xfrm>
            <a:solidFill>
              <a:schemeClr val="bg2"/>
            </a:solidFill>
          </p:grpSpPr>
          <p:sp>
            <p:nvSpPr>
              <p:cNvPr id="37" name="Freeform 5">
                <a:extLst>
                  <a:ext uri="{FF2B5EF4-FFF2-40B4-BE49-F238E27FC236}">
                    <a16:creationId xmlns:a16="http://schemas.microsoft.com/office/drawing/2014/main" id="{9A2A89B2-3D4F-9047-BB73-1DDADA2E1705}"/>
                  </a:ext>
                </a:extLst>
              </p:cNvPr>
              <p:cNvSpPr>
                <a:spLocks/>
              </p:cNvSpPr>
              <p:nvPr/>
            </p:nvSpPr>
            <p:spPr bwMode="auto">
              <a:xfrm>
                <a:off x="1125" y="46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72183E"/>
                  </a:buClr>
                  <a:buSzPct val="65000"/>
                  <a:buFont typeface="Wingdings" pitchFamily="2" charset="2"/>
                  <a:buNone/>
                  <a:tabLst/>
                  <a:defRPr/>
                </a:pPr>
                <a:endParaRPr kumimoji="0" lang="en-GB" sz="1200" b="0" i="0" u="none" strike="noStrike" kern="1200" cap="none" spc="0" normalizeH="0" baseline="0" noProof="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Freeform 6">
                <a:extLst>
                  <a:ext uri="{FF2B5EF4-FFF2-40B4-BE49-F238E27FC236}">
                    <a16:creationId xmlns:a16="http://schemas.microsoft.com/office/drawing/2014/main" id="{7C161319-86C8-D940-9817-93C649E2E700}"/>
                  </a:ext>
                </a:extLst>
              </p:cNvPr>
              <p:cNvSpPr>
                <a:spLocks/>
              </p:cNvSpPr>
              <p:nvPr/>
            </p:nvSpPr>
            <p:spPr bwMode="auto">
              <a:xfrm>
                <a:off x="1076" y="395"/>
                <a:ext cx="299" cy="287"/>
              </a:xfrm>
              <a:custGeom>
                <a:avLst/>
                <a:gdLst>
                  <a:gd name="T0" fmla="*/ 801 w 840"/>
                  <a:gd name="T1" fmla="*/ 5 h 811"/>
                  <a:gd name="T2" fmla="*/ 801 w 840"/>
                  <a:gd name="T3" fmla="*/ 5 h 811"/>
                  <a:gd name="T4" fmla="*/ 456 w 840"/>
                  <a:gd name="T5" fmla="*/ 277 h 811"/>
                  <a:gd name="T6" fmla="*/ 408 w 840"/>
                  <a:gd name="T7" fmla="*/ 192 h 811"/>
                  <a:gd name="T8" fmla="*/ 406 w 840"/>
                  <a:gd name="T9" fmla="*/ 187 h 811"/>
                  <a:gd name="T10" fmla="*/ 401 w 840"/>
                  <a:gd name="T11" fmla="*/ 182 h 811"/>
                  <a:gd name="T12" fmla="*/ 289 w 840"/>
                  <a:gd name="T13" fmla="*/ 99 h 811"/>
                  <a:gd name="T14" fmla="*/ 139 w 840"/>
                  <a:gd name="T15" fmla="*/ 196 h 811"/>
                  <a:gd name="T16" fmla="*/ 263 w 840"/>
                  <a:gd name="T17" fmla="*/ 284 h 811"/>
                  <a:gd name="T18" fmla="*/ 304 w 840"/>
                  <a:gd name="T19" fmla="*/ 364 h 811"/>
                  <a:gd name="T20" fmla="*/ 17 w 840"/>
                  <a:gd name="T21" fmla="*/ 789 h 811"/>
                  <a:gd name="T22" fmla="*/ 37 w 840"/>
                  <a:gd name="T23" fmla="*/ 805 h 811"/>
                  <a:gd name="T24" fmla="*/ 382 w 840"/>
                  <a:gd name="T25" fmla="*/ 533 h 811"/>
                  <a:gd name="T26" fmla="*/ 430 w 840"/>
                  <a:gd name="T27" fmla="*/ 618 h 811"/>
                  <a:gd name="T28" fmla="*/ 433 w 840"/>
                  <a:gd name="T29" fmla="*/ 623 h 811"/>
                  <a:gd name="T30" fmla="*/ 438 w 840"/>
                  <a:gd name="T31" fmla="*/ 628 h 811"/>
                  <a:gd name="T32" fmla="*/ 550 w 840"/>
                  <a:gd name="T33" fmla="*/ 711 h 811"/>
                  <a:gd name="T34" fmla="*/ 699 w 840"/>
                  <a:gd name="T35" fmla="*/ 614 h 811"/>
                  <a:gd name="T36" fmla="*/ 576 w 840"/>
                  <a:gd name="T37" fmla="*/ 526 h 811"/>
                  <a:gd name="T38" fmla="*/ 534 w 840"/>
                  <a:gd name="T39" fmla="*/ 446 h 811"/>
                  <a:gd name="T40" fmla="*/ 821 w 840"/>
                  <a:gd name="T41" fmla="*/ 21 h 811"/>
                  <a:gd name="T42" fmla="*/ 801 w 840"/>
                  <a:gd name="T43" fmla="*/ 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0" h="811">
                    <a:moveTo>
                      <a:pt x="801" y="5"/>
                    </a:moveTo>
                    <a:lnTo>
                      <a:pt x="801" y="5"/>
                    </a:lnTo>
                    <a:cubicBezTo>
                      <a:pt x="607" y="32"/>
                      <a:pt x="548" y="148"/>
                      <a:pt x="456" y="277"/>
                    </a:cubicBezTo>
                    <a:cubicBezTo>
                      <a:pt x="441" y="245"/>
                      <a:pt x="425" y="216"/>
                      <a:pt x="408" y="192"/>
                    </a:cubicBezTo>
                    <a:cubicBezTo>
                      <a:pt x="407" y="191"/>
                      <a:pt x="407" y="189"/>
                      <a:pt x="406" y="187"/>
                    </a:cubicBezTo>
                    <a:cubicBezTo>
                      <a:pt x="404" y="185"/>
                      <a:pt x="403" y="183"/>
                      <a:pt x="401" y="182"/>
                    </a:cubicBezTo>
                    <a:cubicBezTo>
                      <a:pt x="368" y="139"/>
                      <a:pt x="331" y="111"/>
                      <a:pt x="289" y="99"/>
                    </a:cubicBezTo>
                    <a:cubicBezTo>
                      <a:pt x="203" y="81"/>
                      <a:pt x="154" y="142"/>
                      <a:pt x="139" y="196"/>
                    </a:cubicBezTo>
                    <a:cubicBezTo>
                      <a:pt x="199" y="183"/>
                      <a:pt x="235" y="225"/>
                      <a:pt x="263" y="284"/>
                    </a:cubicBezTo>
                    <a:cubicBezTo>
                      <a:pt x="278" y="311"/>
                      <a:pt x="291" y="338"/>
                      <a:pt x="304" y="364"/>
                    </a:cubicBezTo>
                    <a:cubicBezTo>
                      <a:pt x="186" y="635"/>
                      <a:pt x="119" y="696"/>
                      <a:pt x="17" y="789"/>
                    </a:cubicBezTo>
                    <a:cubicBezTo>
                      <a:pt x="0" y="810"/>
                      <a:pt x="12" y="811"/>
                      <a:pt x="37" y="805"/>
                    </a:cubicBezTo>
                    <a:cubicBezTo>
                      <a:pt x="231" y="778"/>
                      <a:pt x="290" y="662"/>
                      <a:pt x="382" y="533"/>
                    </a:cubicBezTo>
                    <a:cubicBezTo>
                      <a:pt x="397" y="565"/>
                      <a:pt x="413" y="594"/>
                      <a:pt x="430" y="618"/>
                    </a:cubicBezTo>
                    <a:cubicBezTo>
                      <a:pt x="431" y="620"/>
                      <a:pt x="432" y="621"/>
                      <a:pt x="433" y="623"/>
                    </a:cubicBezTo>
                    <a:cubicBezTo>
                      <a:pt x="434" y="625"/>
                      <a:pt x="436" y="627"/>
                      <a:pt x="438" y="628"/>
                    </a:cubicBezTo>
                    <a:cubicBezTo>
                      <a:pt x="470" y="671"/>
                      <a:pt x="508" y="699"/>
                      <a:pt x="550" y="711"/>
                    </a:cubicBezTo>
                    <a:cubicBezTo>
                      <a:pt x="635" y="729"/>
                      <a:pt x="685" y="668"/>
                      <a:pt x="699" y="614"/>
                    </a:cubicBezTo>
                    <a:cubicBezTo>
                      <a:pt x="639" y="627"/>
                      <a:pt x="604" y="585"/>
                      <a:pt x="576" y="526"/>
                    </a:cubicBezTo>
                    <a:cubicBezTo>
                      <a:pt x="561" y="499"/>
                      <a:pt x="547" y="473"/>
                      <a:pt x="534" y="446"/>
                    </a:cubicBezTo>
                    <a:cubicBezTo>
                      <a:pt x="653" y="176"/>
                      <a:pt x="720" y="114"/>
                      <a:pt x="821" y="21"/>
                    </a:cubicBezTo>
                    <a:cubicBezTo>
                      <a:pt x="840" y="1"/>
                      <a:pt x="826" y="0"/>
                      <a:pt x="801" y="5"/>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72183E"/>
                  </a:buClr>
                  <a:buSzPct val="65000"/>
                  <a:buFont typeface="Wingdings" pitchFamily="2" charset="2"/>
                  <a:buNone/>
                  <a:tabLst/>
                  <a:defRPr/>
                </a:pPr>
                <a:endParaRPr kumimoji="0" lang="en-GB" sz="1200" b="0" i="0" u="none" strike="noStrike" kern="1200" cap="none" spc="0" normalizeH="0" baseline="0" noProof="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Freeform 7">
                <a:extLst>
                  <a:ext uri="{FF2B5EF4-FFF2-40B4-BE49-F238E27FC236}">
                    <a16:creationId xmlns:a16="http://schemas.microsoft.com/office/drawing/2014/main" id="{BC671618-0970-B34A-A463-5504CB458CA0}"/>
                  </a:ext>
                </a:extLst>
              </p:cNvPr>
              <p:cNvSpPr>
                <a:spLocks/>
              </p:cNvSpPr>
              <p:nvPr/>
            </p:nvSpPr>
            <p:spPr bwMode="auto">
              <a:xfrm>
                <a:off x="1325" y="61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base" latinLnBrk="0" hangingPunct="1">
                  <a:lnSpc>
                    <a:spcPct val="100000"/>
                  </a:lnSpc>
                  <a:spcBef>
                    <a:spcPct val="20000"/>
                  </a:spcBef>
                  <a:spcAft>
                    <a:spcPct val="0"/>
                  </a:spcAft>
                  <a:buClr>
                    <a:srgbClr val="72183E"/>
                  </a:buClr>
                  <a:buSzPct val="65000"/>
                  <a:buFont typeface="Wingdings" pitchFamily="2" charset="2"/>
                  <a:buNone/>
                  <a:tabLst/>
                  <a:defRPr/>
                </a:pPr>
                <a:endParaRPr kumimoji="0" lang="en-GB" sz="1200" b="0" i="0" u="none" strike="noStrike" kern="1200" cap="none" spc="0" normalizeH="0" baseline="0" noProof="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grpSp>
      <p:grpSp>
        <p:nvGrpSpPr>
          <p:cNvPr id="40" name="Group 39">
            <a:extLst>
              <a:ext uri="{FF2B5EF4-FFF2-40B4-BE49-F238E27FC236}">
                <a16:creationId xmlns:a16="http://schemas.microsoft.com/office/drawing/2014/main" id="{7C05D793-FE9F-0949-A487-B44F59684489}"/>
              </a:ext>
            </a:extLst>
          </p:cNvPr>
          <p:cNvGrpSpPr/>
          <p:nvPr/>
        </p:nvGrpSpPr>
        <p:grpSpPr>
          <a:xfrm>
            <a:off x="4386199" y="5538475"/>
            <a:ext cx="294181" cy="294181"/>
            <a:chOff x="1544000" y="458717"/>
            <a:chExt cx="773321" cy="773321"/>
          </a:xfrm>
        </p:grpSpPr>
        <p:sp>
          <p:nvSpPr>
            <p:cNvPr id="41" name="Oval 40">
              <a:extLst>
                <a:ext uri="{FF2B5EF4-FFF2-40B4-BE49-F238E27FC236}">
                  <a16:creationId xmlns:a16="http://schemas.microsoft.com/office/drawing/2014/main" id="{90E7F123-4263-EB4C-BF95-10DC9C2C8A32}"/>
                </a:ext>
              </a:extLst>
            </p:cNvPr>
            <p:cNvSpPr/>
            <p:nvPr/>
          </p:nvSpPr>
          <p:spPr bwMode="auto">
            <a:xfrm>
              <a:off x="1544000" y="458717"/>
              <a:ext cx="773321" cy="773321"/>
            </a:xfrm>
            <a:prstGeom prst="ellipse">
              <a:avLst/>
            </a:prstGeom>
            <a:solidFill>
              <a:schemeClr val="bg1">
                <a:lumMod val="65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1" eaLnBrk="1" fontAlgn="base" latinLnBrk="0" hangingPunct="1">
                <a:lnSpc>
                  <a:spcPct val="80000"/>
                </a:lnSpc>
                <a:spcBef>
                  <a:spcPts val="1200"/>
                </a:spcBef>
                <a:spcAft>
                  <a:spcPts val="0"/>
                </a:spcAft>
                <a:buClr>
                  <a:srgbClr val="72183E"/>
                </a:buClr>
                <a:buSzPct val="115000"/>
                <a:buFont typeface="Wingdings" pitchFamily="2" charset="2"/>
                <a:buNone/>
                <a:tabLst/>
                <a:defRPr/>
              </a:pPr>
              <a:endParaRPr kumimoji="0" lang="en-US" sz="1200" b="0" i="0" u="none" strike="noStrike" kern="1200" cap="none" spc="0" normalizeH="0" baseline="0" noProof="0" dirty="0" err="1">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2" name="Group 4">
              <a:extLst>
                <a:ext uri="{FF2B5EF4-FFF2-40B4-BE49-F238E27FC236}">
                  <a16:creationId xmlns:a16="http://schemas.microsoft.com/office/drawing/2014/main" id="{A5C7F110-D004-3C46-BE8B-FFCD56E43AA3}"/>
                </a:ext>
              </a:extLst>
            </p:cNvPr>
            <p:cNvGrpSpPr>
              <a:grpSpLocks noChangeAspect="1"/>
            </p:cNvGrpSpPr>
            <p:nvPr/>
          </p:nvGrpSpPr>
          <p:grpSpPr bwMode="auto">
            <a:xfrm>
              <a:off x="1708151" y="627063"/>
              <a:ext cx="474662" cy="455613"/>
              <a:chOff x="1076" y="395"/>
              <a:chExt cx="299" cy="287"/>
            </a:xfrm>
            <a:solidFill>
              <a:schemeClr val="bg2"/>
            </a:solidFill>
          </p:grpSpPr>
          <p:sp>
            <p:nvSpPr>
              <p:cNvPr id="43" name="Freeform 5">
                <a:extLst>
                  <a:ext uri="{FF2B5EF4-FFF2-40B4-BE49-F238E27FC236}">
                    <a16:creationId xmlns:a16="http://schemas.microsoft.com/office/drawing/2014/main" id="{CF7C477D-EC27-A641-845A-F755EED9AB32}"/>
                  </a:ext>
                </a:extLst>
              </p:cNvPr>
              <p:cNvSpPr>
                <a:spLocks/>
              </p:cNvSpPr>
              <p:nvPr/>
            </p:nvSpPr>
            <p:spPr bwMode="auto">
              <a:xfrm>
                <a:off x="1125" y="46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72183E"/>
                  </a:buClr>
                  <a:buSzPct val="65000"/>
                  <a:buFont typeface="Wingdings" pitchFamily="2" charset="2"/>
                  <a:buNone/>
                  <a:tabLst/>
                  <a:defRPr/>
                </a:pPr>
                <a:endParaRPr kumimoji="0" lang="en-GB" sz="1200" b="0" i="0" u="none" strike="noStrike" kern="1200" cap="none" spc="0" normalizeH="0" baseline="0" noProof="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Freeform 6">
                <a:extLst>
                  <a:ext uri="{FF2B5EF4-FFF2-40B4-BE49-F238E27FC236}">
                    <a16:creationId xmlns:a16="http://schemas.microsoft.com/office/drawing/2014/main" id="{9E024803-971C-F147-B7BB-4DED7123A0E1}"/>
                  </a:ext>
                </a:extLst>
              </p:cNvPr>
              <p:cNvSpPr>
                <a:spLocks/>
              </p:cNvSpPr>
              <p:nvPr/>
            </p:nvSpPr>
            <p:spPr bwMode="auto">
              <a:xfrm>
                <a:off x="1076" y="395"/>
                <a:ext cx="299" cy="287"/>
              </a:xfrm>
              <a:custGeom>
                <a:avLst/>
                <a:gdLst>
                  <a:gd name="T0" fmla="*/ 801 w 840"/>
                  <a:gd name="T1" fmla="*/ 5 h 811"/>
                  <a:gd name="T2" fmla="*/ 801 w 840"/>
                  <a:gd name="T3" fmla="*/ 5 h 811"/>
                  <a:gd name="T4" fmla="*/ 456 w 840"/>
                  <a:gd name="T5" fmla="*/ 277 h 811"/>
                  <a:gd name="T6" fmla="*/ 408 w 840"/>
                  <a:gd name="T7" fmla="*/ 192 h 811"/>
                  <a:gd name="T8" fmla="*/ 406 w 840"/>
                  <a:gd name="T9" fmla="*/ 187 h 811"/>
                  <a:gd name="T10" fmla="*/ 401 w 840"/>
                  <a:gd name="T11" fmla="*/ 182 h 811"/>
                  <a:gd name="T12" fmla="*/ 289 w 840"/>
                  <a:gd name="T13" fmla="*/ 99 h 811"/>
                  <a:gd name="T14" fmla="*/ 139 w 840"/>
                  <a:gd name="T15" fmla="*/ 196 h 811"/>
                  <a:gd name="T16" fmla="*/ 263 w 840"/>
                  <a:gd name="T17" fmla="*/ 284 h 811"/>
                  <a:gd name="T18" fmla="*/ 304 w 840"/>
                  <a:gd name="T19" fmla="*/ 364 h 811"/>
                  <a:gd name="T20" fmla="*/ 17 w 840"/>
                  <a:gd name="T21" fmla="*/ 789 h 811"/>
                  <a:gd name="T22" fmla="*/ 37 w 840"/>
                  <a:gd name="T23" fmla="*/ 805 h 811"/>
                  <a:gd name="T24" fmla="*/ 382 w 840"/>
                  <a:gd name="T25" fmla="*/ 533 h 811"/>
                  <a:gd name="T26" fmla="*/ 430 w 840"/>
                  <a:gd name="T27" fmla="*/ 618 h 811"/>
                  <a:gd name="T28" fmla="*/ 433 w 840"/>
                  <a:gd name="T29" fmla="*/ 623 h 811"/>
                  <a:gd name="T30" fmla="*/ 438 w 840"/>
                  <a:gd name="T31" fmla="*/ 628 h 811"/>
                  <a:gd name="T32" fmla="*/ 550 w 840"/>
                  <a:gd name="T33" fmla="*/ 711 h 811"/>
                  <a:gd name="T34" fmla="*/ 699 w 840"/>
                  <a:gd name="T35" fmla="*/ 614 h 811"/>
                  <a:gd name="T36" fmla="*/ 576 w 840"/>
                  <a:gd name="T37" fmla="*/ 526 h 811"/>
                  <a:gd name="T38" fmla="*/ 534 w 840"/>
                  <a:gd name="T39" fmla="*/ 446 h 811"/>
                  <a:gd name="T40" fmla="*/ 821 w 840"/>
                  <a:gd name="T41" fmla="*/ 21 h 811"/>
                  <a:gd name="T42" fmla="*/ 801 w 840"/>
                  <a:gd name="T43" fmla="*/ 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0" h="811">
                    <a:moveTo>
                      <a:pt x="801" y="5"/>
                    </a:moveTo>
                    <a:lnTo>
                      <a:pt x="801" y="5"/>
                    </a:lnTo>
                    <a:cubicBezTo>
                      <a:pt x="607" y="32"/>
                      <a:pt x="548" y="148"/>
                      <a:pt x="456" y="277"/>
                    </a:cubicBezTo>
                    <a:cubicBezTo>
                      <a:pt x="441" y="245"/>
                      <a:pt x="425" y="216"/>
                      <a:pt x="408" y="192"/>
                    </a:cubicBezTo>
                    <a:cubicBezTo>
                      <a:pt x="407" y="191"/>
                      <a:pt x="407" y="189"/>
                      <a:pt x="406" y="187"/>
                    </a:cubicBezTo>
                    <a:cubicBezTo>
                      <a:pt x="404" y="185"/>
                      <a:pt x="403" y="183"/>
                      <a:pt x="401" y="182"/>
                    </a:cubicBezTo>
                    <a:cubicBezTo>
                      <a:pt x="368" y="139"/>
                      <a:pt x="331" y="111"/>
                      <a:pt x="289" y="99"/>
                    </a:cubicBezTo>
                    <a:cubicBezTo>
                      <a:pt x="203" y="81"/>
                      <a:pt x="154" y="142"/>
                      <a:pt x="139" y="196"/>
                    </a:cubicBezTo>
                    <a:cubicBezTo>
                      <a:pt x="199" y="183"/>
                      <a:pt x="235" y="225"/>
                      <a:pt x="263" y="284"/>
                    </a:cubicBezTo>
                    <a:cubicBezTo>
                      <a:pt x="278" y="311"/>
                      <a:pt x="291" y="338"/>
                      <a:pt x="304" y="364"/>
                    </a:cubicBezTo>
                    <a:cubicBezTo>
                      <a:pt x="186" y="635"/>
                      <a:pt x="119" y="696"/>
                      <a:pt x="17" y="789"/>
                    </a:cubicBezTo>
                    <a:cubicBezTo>
                      <a:pt x="0" y="810"/>
                      <a:pt x="12" y="811"/>
                      <a:pt x="37" y="805"/>
                    </a:cubicBezTo>
                    <a:cubicBezTo>
                      <a:pt x="231" y="778"/>
                      <a:pt x="290" y="662"/>
                      <a:pt x="382" y="533"/>
                    </a:cubicBezTo>
                    <a:cubicBezTo>
                      <a:pt x="397" y="565"/>
                      <a:pt x="413" y="594"/>
                      <a:pt x="430" y="618"/>
                    </a:cubicBezTo>
                    <a:cubicBezTo>
                      <a:pt x="431" y="620"/>
                      <a:pt x="432" y="621"/>
                      <a:pt x="433" y="623"/>
                    </a:cubicBezTo>
                    <a:cubicBezTo>
                      <a:pt x="434" y="625"/>
                      <a:pt x="436" y="627"/>
                      <a:pt x="438" y="628"/>
                    </a:cubicBezTo>
                    <a:cubicBezTo>
                      <a:pt x="470" y="671"/>
                      <a:pt x="508" y="699"/>
                      <a:pt x="550" y="711"/>
                    </a:cubicBezTo>
                    <a:cubicBezTo>
                      <a:pt x="635" y="729"/>
                      <a:pt x="685" y="668"/>
                      <a:pt x="699" y="614"/>
                    </a:cubicBezTo>
                    <a:cubicBezTo>
                      <a:pt x="639" y="627"/>
                      <a:pt x="604" y="585"/>
                      <a:pt x="576" y="526"/>
                    </a:cubicBezTo>
                    <a:cubicBezTo>
                      <a:pt x="561" y="499"/>
                      <a:pt x="547" y="473"/>
                      <a:pt x="534" y="446"/>
                    </a:cubicBezTo>
                    <a:cubicBezTo>
                      <a:pt x="653" y="176"/>
                      <a:pt x="720" y="114"/>
                      <a:pt x="821" y="21"/>
                    </a:cubicBezTo>
                    <a:cubicBezTo>
                      <a:pt x="840" y="1"/>
                      <a:pt x="826" y="0"/>
                      <a:pt x="801" y="5"/>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72183E"/>
                  </a:buClr>
                  <a:buSzPct val="65000"/>
                  <a:buFont typeface="Wingdings" pitchFamily="2" charset="2"/>
                  <a:buNone/>
                  <a:tabLst/>
                  <a:defRPr/>
                </a:pPr>
                <a:endParaRPr kumimoji="0" lang="en-GB" sz="1200" b="0" i="0" u="none" strike="noStrike" kern="1200" cap="none" spc="0" normalizeH="0" baseline="0" noProof="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Freeform 7">
                <a:extLst>
                  <a:ext uri="{FF2B5EF4-FFF2-40B4-BE49-F238E27FC236}">
                    <a16:creationId xmlns:a16="http://schemas.microsoft.com/office/drawing/2014/main" id="{DA22196E-EAFD-1644-92A5-EA7FAD2881F8}"/>
                  </a:ext>
                </a:extLst>
              </p:cNvPr>
              <p:cNvSpPr>
                <a:spLocks/>
              </p:cNvSpPr>
              <p:nvPr/>
            </p:nvSpPr>
            <p:spPr bwMode="auto">
              <a:xfrm>
                <a:off x="1325" y="61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base" latinLnBrk="0" hangingPunct="1">
                  <a:lnSpc>
                    <a:spcPct val="100000"/>
                  </a:lnSpc>
                  <a:spcBef>
                    <a:spcPct val="20000"/>
                  </a:spcBef>
                  <a:spcAft>
                    <a:spcPct val="0"/>
                  </a:spcAft>
                  <a:buClr>
                    <a:srgbClr val="72183E"/>
                  </a:buClr>
                  <a:buSzPct val="65000"/>
                  <a:buFont typeface="Wingdings" pitchFamily="2" charset="2"/>
                  <a:buNone/>
                  <a:tabLst/>
                  <a:defRPr/>
                </a:pPr>
                <a:endParaRPr kumimoji="0" lang="en-GB" sz="1200" b="0" i="0" u="none" strike="noStrike" kern="1200" cap="none" spc="0" normalizeH="0" baseline="0" noProof="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grpSp>
      <p:grpSp>
        <p:nvGrpSpPr>
          <p:cNvPr id="46" name="Group 45">
            <a:extLst>
              <a:ext uri="{FF2B5EF4-FFF2-40B4-BE49-F238E27FC236}">
                <a16:creationId xmlns:a16="http://schemas.microsoft.com/office/drawing/2014/main" id="{0A14C2F0-ABF5-9D4C-ACB6-B9825C55A34E}"/>
              </a:ext>
            </a:extLst>
          </p:cNvPr>
          <p:cNvGrpSpPr/>
          <p:nvPr/>
        </p:nvGrpSpPr>
        <p:grpSpPr>
          <a:xfrm>
            <a:off x="4386199" y="5997083"/>
            <a:ext cx="294181" cy="294181"/>
            <a:chOff x="1544000" y="458717"/>
            <a:chExt cx="773321" cy="773321"/>
          </a:xfrm>
        </p:grpSpPr>
        <p:sp>
          <p:nvSpPr>
            <p:cNvPr id="47" name="Oval 46">
              <a:extLst>
                <a:ext uri="{FF2B5EF4-FFF2-40B4-BE49-F238E27FC236}">
                  <a16:creationId xmlns:a16="http://schemas.microsoft.com/office/drawing/2014/main" id="{454F7B24-54ED-8640-8E8A-18FC2FF7159B}"/>
                </a:ext>
              </a:extLst>
            </p:cNvPr>
            <p:cNvSpPr/>
            <p:nvPr/>
          </p:nvSpPr>
          <p:spPr bwMode="auto">
            <a:xfrm>
              <a:off x="1544000" y="458717"/>
              <a:ext cx="773321" cy="773321"/>
            </a:xfrm>
            <a:prstGeom prst="ellipse">
              <a:avLst/>
            </a:prstGeom>
            <a:solidFill>
              <a:schemeClr val="bg1">
                <a:lumMod val="65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1" eaLnBrk="1" fontAlgn="base" latinLnBrk="0" hangingPunct="1">
                <a:lnSpc>
                  <a:spcPct val="80000"/>
                </a:lnSpc>
                <a:spcBef>
                  <a:spcPts val="1200"/>
                </a:spcBef>
                <a:spcAft>
                  <a:spcPts val="0"/>
                </a:spcAft>
                <a:buClr>
                  <a:srgbClr val="72183E"/>
                </a:buClr>
                <a:buSzPct val="115000"/>
                <a:buFont typeface="Wingdings" pitchFamily="2" charset="2"/>
                <a:buNone/>
                <a:tabLst/>
                <a:defRPr/>
              </a:pPr>
              <a:endParaRPr kumimoji="0" lang="en-US" sz="1200" b="0" i="0" u="none" strike="noStrike" kern="1200" cap="none" spc="0" normalizeH="0" baseline="0" noProof="0" dirty="0" err="1">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8" name="Group 4">
              <a:extLst>
                <a:ext uri="{FF2B5EF4-FFF2-40B4-BE49-F238E27FC236}">
                  <a16:creationId xmlns:a16="http://schemas.microsoft.com/office/drawing/2014/main" id="{B40EA091-39FC-F449-B67B-2ADD3E5CC895}"/>
                </a:ext>
              </a:extLst>
            </p:cNvPr>
            <p:cNvGrpSpPr>
              <a:grpSpLocks noChangeAspect="1"/>
            </p:cNvGrpSpPr>
            <p:nvPr/>
          </p:nvGrpSpPr>
          <p:grpSpPr bwMode="auto">
            <a:xfrm>
              <a:off x="1708151" y="627063"/>
              <a:ext cx="474662" cy="455613"/>
              <a:chOff x="1076" y="395"/>
              <a:chExt cx="299" cy="287"/>
            </a:xfrm>
            <a:solidFill>
              <a:schemeClr val="bg2"/>
            </a:solidFill>
          </p:grpSpPr>
          <p:sp>
            <p:nvSpPr>
              <p:cNvPr id="49" name="Freeform 5">
                <a:extLst>
                  <a:ext uri="{FF2B5EF4-FFF2-40B4-BE49-F238E27FC236}">
                    <a16:creationId xmlns:a16="http://schemas.microsoft.com/office/drawing/2014/main" id="{4D36161F-5E5E-F941-A225-4AB34DBC446A}"/>
                  </a:ext>
                </a:extLst>
              </p:cNvPr>
              <p:cNvSpPr>
                <a:spLocks/>
              </p:cNvSpPr>
              <p:nvPr/>
            </p:nvSpPr>
            <p:spPr bwMode="auto">
              <a:xfrm>
                <a:off x="1125" y="46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72183E"/>
                  </a:buClr>
                  <a:buSzPct val="65000"/>
                  <a:buFont typeface="Wingdings" pitchFamily="2" charset="2"/>
                  <a:buNone/>
                  <a:tabLst/>
                  <a:defRPr/>
                </a:pPr>
                <a:endParaRPr kumimoji="0" lang="en-GB" sz="1200" b="0" i="0" u="none" strike="noStrike" kern="1200" cap="none" spc="0" normalizeH="0" baseline="0" noProof="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Freeform 6">
                <a:extLst>
                  <a:ext uri="{FF2B5EF4-FFF2-40B4-BE49-F238E27FC236}">
                    <a16:creationId xmlns:a16="http://schemas.microsoft.com/office/drawing/2014/main" id="{532CEB55-9654-F84E-9211-41A61B6CB88A}"/>
                  </a:ext>
                </a:extLst>
              </p:cNvPr>
              <p:cNvSpPr>
                <a:spLocks/>
              </p:cNvSpPr>
              <p:nvPr/>
            </p:nvSpPr>
            <p:spPr bwMode="auto">
              <a:xfrm>
                <a:off x="1076" y="395"/>
                <a:ext cx="299" cy="287"/>
              </a:xfrm>
              <a:custGeom>
                <a:avLst/>
                <a:gdLst>
                  <a:gd name="T0" fmla="*/ 801 w 840"/>
                  <a:gd name="T1" fmla="*/ 5 h 811"/>
                  <a:gd name="T2" fmla="*/ 801 w 840"/>
                  <a:gd name="T3" fmla="*/ 5 h 811"/>
                  <a:gd name="T4" fmla="*/ 456 w 840"/>
                  <a:gd name="T5" fmla="*/ 277 h 811"/>
                  <a:gd name="T6" fmla="*/ 408 w 840"/>
                  <a:gd name="T7" fmla="*/ 192 h 811"/>
                  <a:gd name="T8" fmla="*/ 406 w 840"/>
                  <a:gd name="T9" fmla="*/ 187 h 811"/>
                  <a:gd name="T10" fmla="*/ 401 w 840"/>
                  <a:gd name="T11" fmla="*/ 182 h 811"/>
                  <a:gd name="T12" fmla="*/ 289 w 840"/>
                  <a:gd name="T13" fmla="*/ 99 h 811"/>
                  <a:gd name="T14" fmla="*/ 139 w 840"/>
                  <a:gd name="T15" fmla="*/ 196 h 811"/>
                  <a:gd name="T16" fmla="*/ 263 w 840"/>
                  <a:gd name="T17" fmla="*/ 284 h 811"/>
                  <a:gd name="T18" fmla="*/ 304 w 840"/>
                  <a:gd name="T19" fmla="*/ 364 h 811"/>
                  <a:gd name="T20" fmla="*/ 17 w 840"/>
                  <a:gd name="T21" fmla="*/ 789 h 811"/>
                  <a:gd name="T22" fmla="*/ 37 w 840"/>
                  <a:gd name="T23" fmla="*/ 805 h 811"/>
                  <a:gd name="T24" fmla="*/ 382 w 840"/>
                  <a:gd name="T25" fmla="*/ 533 h 811"/>
                  <a:gd name="T26" fmla="*/ 430 w 840"/>
                  <a:gd name="T27" fmla="*/ 618 h 811"/>
                  <a:gd name="T28" fmla="*/ 433 w 840"/>
                  <a:gd name="T29" fmla="*/ 623 h 811"/>
                  <a:gd name="T30" fmla="*/ 438 w 840"/>
                  <a:gd name="T31" fmla="*/ 628 h 811"/>
                  <a:gd name="T32" fmla="*/ 550 w 840"/>
                  <a:gd name="T33" fmla="*/ 711 h 811"/>
                  <a:gd name="T34" fmla="*/ 699 w 840"/>
                  <a:gd name="T35" fmla="*/ 614 h 811"/>
                  <a:gd name="T36" fmla="*/ 576 w 840"/>
                  <a:gd name="T37" fmla="*/ 526 h 811"/>
                  <a:gd name="T38" fmla="*/ 534 w 840"/>
                  <a:gd name="T39" fmla="*/ 446 h 811"/>
                  <a:gd name="T40" fmla="*/ 821 w 840"/>
                  <a:gd name="T41" fmla="*/ 21 h 811"/>
                  <a:gd name="T42" fmla="*/ 801 w 840"/>
                  <a:gd name="T43" fmla="*/ 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0" h="811">
                    <a:moveTo>
                      <a:pt x="801" y="5"/>
                    </a:moveTo>
                    <a:lnTo>
                      <a:pt x="801" y="5"/>
                    </a:lnTo>
                    <a:cubicBezTo>
                      <a:pt x="607" y="32"/>
                      <a:pt x="548" y="148"/>
                      <a:pt x="456" y="277"/>
                    </a:cubicBezTo>
                    <a:cubicBezTo>
                      <a:pt x="441" y="245"/>
                      <a:pt x="425" y="216"/>
                      <a:pt x="408" y="192"/>
                    </a:cubicBezTo>
                    <a:cubicBezTo>
                      <a:pt x="407" y="191"/>
                      <a:pt x="407" y="189"/>
                      <a:pt x="406" y="187"/>
                    </a:cubicBezTo>
                    <a:cubicBezTo>
                      <a:pt x="404" y="185"/>
                      <a:pt x="403" y="183"/>
                      <a:pt x="401" y="182"/>
                    </a:cubicBezTo>
                    <a:cubicBezTo>
                      <a:pt x="368" y="139"/>
                      <a:pt x="331" y="111"/>
                      <a:pt x="289" y="99"/>
                    </a:cubicBezTo>
                    <a:cubicBezTo>
                      <a:pt x="203" y="81"/>
                      <a:pt x="154" y="142"/>
                      <a:pt x="139" y="196"/>
                    </a:cubicBezTo>
                    <a:cubicBezTo>
                      <a:pt x="199" y="183"/>
                      <a:pt x="235" y="225"/>
                      <a:pt x="263" y="284"/>
                    </a:cubicBezTo>
                    <a:cubicBezTo>
                      <a:pt x="278" y="311"/>
                      <a:pt x="291" y="338"/>
                      <a:pt x="304" y="364"/>
                    </a:cubicBezTo>
                    <a:cubicBezTo>
                      <a:pt x="186" y="635"/>
                      <a:pt x="119" y="696"/>
                      <a:pt x="17" y="789"/>
                    </a:cubicBezTo>
                    <a:cubicBezTo>
                      <a:pt x="0" y="810"/>
                      <a:pt x="12" y="811"/>
                      <a:pt x="37" y="805"/>
                    </a:cubicBezTo>
                    <a:cubicBezTo>
                      <a:pt x="231" y="778"/>
                      <a:pt x="290" y="662"/>
                      <a:pt x="382" y="533"/>
                    </a:cubicBezTo>
                    <a:cubicBezTo>
                      <a:pt x="397" y="565"/>
                      <a:pt x="413" y="594"/>
                      <a:pt x="430" y="618"/>
                    </a:cubicBezTo>
                    <a:cubicBezTo>
                      <a:pt x="431" y="620"/>
                      <a:pt x="432" y="621"/>
                      <a:pt x="433" y="623"/>
                    </a:cubicBezTo>
                    <a:cubicBezTo>
                      <a:pt x="434" y="625"/>
                      <a:pt x="436" y="627"/>
                      <a:pt x="438" y="628"/>
                    </a:cubicBezTo>
                    <a:cubicBezTo>
                      <a:pt x="470" y="671"/>
                      <a:pt x="508" y="699"/>
                      <a:pt x="550" y="711"/>
                    </a:cubicBezTo>
                    <a:cubicBezTo>
                      <a:pt x="635" y="729"/>
                      <a:pt x="685" y="668"/>
                      <a:pt x="699" y="614"/>
                    </a:cubicBezTo>
                    <a:cubicBezTo>
                      <a:pt x="639" y="627"/>
                      <a:pt x="604" y="585"/>
                      <a:pt x="576" y="526"/>
                    </a:cubicBezTo>
                    <a:cubicBezTo>
                      <a:pt x="561" y="499"/>
                      <a:pt x="547" y="473"/>
                      <a:pt x="534" y="446"/>
                    </a:cubicBezTo>
                    <a:cubicBezTo>
                      <a:pt x="653" y="176"/>
                      <a:pt x="720" y="114"/>
                      <a:pt x="821" y="21"/>
                    </a:cubicBezTo>
                    <a:cubicBezTo>
                      <a:pt x="840" y="1"/>
                      <a:pt x="826" y="0"/>
                      <a:pt x="801" y="5"/>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72183E"/>
                  </a:buClr>
                  <a:buSzPct val="65000"/>
                  <a:buFont typeface="Wingdings" pitchFamily="2" charset="2"/>
                  <a:buNone/>
                  <a:tabLst/>
                  <a:defRPr/>
                </a:pPr>
                <a:endParaRPr kumimoji="0" lang="en-GB" sz="1200" b="0" i="0" u="none" strike="noStrike" kern="1200" cap="none" spc="0" normalizeH="0" baseline="0" noProof="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Freeform 7">
                <a:extLst>
                  <a:ext uri="{FF2B5EF4-FFF2-40B4-BE49-F238E27FC236}">
                    <a16:creationId xmlns:a16="http://schemas.microsoft.com/office/drawing/2014/main" id="{771AE970-2818-AF4E-AD44-15BC917801B2}"/>
                  </a:ext>
                </a:extLst>
              </p:cNvPr>
              <p:cNvSpPr>
                <a:spLocks/>
              </p:cNvSpPr>
              <p:nvPr/>
            </p:nvSpPr>
            <p:spPr bwMode="auto">
              <a:xfrm>
                <a:off x="1325" y="61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base" latinLnBrk="0" hangingPunct="1">
                  <a:lnSpc>
                    <a:spcPct val="100000"/>
                  </a:lnSpc>
                  <a:spcBef>
                    <a:spcPct val="20000"/>
                  </a:spcBef>
                  <a:spcAft>
                    <a:spcPct val="0"/>
                  </a:spcAft>
                  <a:buClr>
                    <a:srgbClr val="72183E"/>
                  </a:buClr>
                  <a:buSzPct val="65000"/>
                  <a:buFont typeface="Wingdings" pitchFamily="2" charset="2"/>
                  <a:buNone/>
                  <a:tabLst/>
                  <a:defRPr/>
                </a:pPr>
                <a:endParaRPr kumimoji="0" lang="en-GB" sz="1200" b="0" i="0" u="none" strike="noStrike" kern="1200" cap="none" spc="0" normalizeH="0" baseline="0" noProof="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grpSp>
      <p:grpSp>
        <p:nvGrpSpPr>
          <p:cNvPr id="52" name="Group 51">
            <a:extLst>
              <a:ext uri="{FF2B5EF4-FFF2-40B4-BE49-F238E27FC236}">
                <a16:creationId xmlns:a16="http://schemas.microsoft.com/office/drawing/2014/main" id="{765E085A-D460-6141-AC39-92F9FF0B017A}"/>
              </a:ext>
            </a:extLst>
          </p:cNvPr>
          <p:cNvGrpSpPr/>
          <p:nvPr/>
        </p:nvGrpSpPr>
        <p:grpSpPr>
          <a:xfrm>
            <a:off x="6212189" y="4162654"/>
            <a:ext cx="294181" cy="294181"/>
            <a:chOff x="578800" y="458717"/>
            <a:chExt cx="773321" cy="773321"/>
          </a:xfrm>
        </p:grpSpPr>
        <p:sp>
          <p:nvSpPr>
            <p:cNvPr id="53" name="Oval 52">
              <a:extLst>
                <a:ext uri="{FF2B5EF4-FFF2-40B4-BE49-F238E27FC236}">
                  <a16:creationId xmlns:a16="http://schemas.microsoft.com/office/drawing/2014/main" id="{94401108-EBB7-194F-9B1A-09E5E80BBF3E}"/>
                </a:ext>
              </a:extLst>
            </p:cNvPr>
            <p:cNvSpPr/>
            <p:nvPr/>
          </p:nvSpPr>
          <p:spPr bwMode="auto">
            <a:xfrm>
              <a:off x="578800" y="458717"/>
              <a:ext cx="773321" cy="773321"/>
            </a:xfrm>
            <a:prstGeom prst="ellipse">
              <a:avLst/>
            </a:prstGeom>
            <a:solidFill>
              <a:schemeClr val="bg2">
                <a:lumMod val="40000"/>
                <a:lumOff val="60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1" eaLnBrk="1" fontAlgn="base" latinLnBrk="0" hangingPunct="1">
                <a:lnSpc>
                  <a:spcPct val="80000"/>
                </a:lnSpc>
                <a:spcBef>
                  <a:spcPts val="1200"/>
                </a:spcBef>
                <a:spcAft>
                  <a:spcPts val="0"/>
                </a:spcAft>
                <a:buClr>
                  <a:srgbClr val="72183E"/>
                </a:buClr>
                <a:buSzPct val="115000"/>
                <a:buFont typeface="Wingdings" pitchFamily="2" charset="2"/>
                <a:buNone/>
                <a:tabLst/>
                <a:defRPr/>
              </a:pPr>
              <a:endParaRPr kumimoji="0" lang="en-US" sz="1200" b="0" i="0" u="none" strike="noStrike" kern="1200" cap="none" spc="0" normalizeH="0" baseline="0" noProof="0" dirty="0" err="1">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Freeform 6">
              <a:extLst>
                <a:ext uri="{FF2B5EF4-FFF2-40B4-BE49-F238E27FC236}">
                  <a16:creationId xmlns:a16="http://schemas.microsoft.com/office/drawing/2014/main" id="{B87A8C3A-5BEE-D349-9DAE-8E4D4B5CA944}"/>
                </a:ext>
              </a:extLst>
            </p:cNvPr>
            <p:cNvSpPr>
              <a:spLocks/>
            </p:cNvSpPr>
            <p:nvPr/>
          </p:nvSpPr>
          <p:spPr bwMode="auto">
            <a:xfrm>
              <a:off x="693998" y="621312"/>
              <a:ext cx="542924" cy="504825"/>
            </a:xfrm>
            <a:custGeom>
              <a:avLst/>
              <a:gdLst>
                <a:gd name="T0" fmla="*/ 0 w 1101"/>
                <a:gd name="T1" fmla="*/ 596 h 1034"/>
                <a:gd name="T2" fmla="*/ 0 w 1101"/>
                <a:gd name="T3" fmla="*/ 596 h 1034"/>
                <a:gd name="T4" fmla="*/ 149 w 1101"/>
                <a:gd name="T5" fmla="*/ 499 h 1034"/>
                <a:gd name="T6" fmla="*/ 317 w 1101"/>
                <a:gd name="T7" fmla="*/ 677 h 1034"/>
                <a:gd name="T8" fmla="*/ 1062 w 1101"/>
                <a:gd name="T9" fmla="*/ 6 h 1034"/>
                <a:gd name="T10" fmla="*/ 1082 w 1101"/>
                <a:gd name="T11" fmla="*/ 21 h 1034"/>
                <a:gd name="T12" fmla="*/ 321 w 1101"/>
                <a:gd name="T13" fmla="*/ 1024 h 1034"/>
                <a:gd name="T14" fmla="*/ 294 w 1101"/>
                <a:gd name="T15" fmla="*/ 1023 h 1034"/>
                <a:gd name="T16" fmla="*/ 124 w 1101"/>
                <a:gd name="T17" fmla="*/ 684 h 1034"/>
                <a:gd name="T18" fmla="*/ 0 w 1101"/>
                <a:gd name="T19" fmla="*/ 596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1" h="1034">
                  <a:moveTo>
                    <a:pt x="0" y="596"/>
                  </a:moveTo>
                  <a:lnTo>
                    <a:pt x="0" y="596"/>
                  </a:lnTo>
                  <a:cubicBezTo>
                    <a:pt x="14" y="542"/>
                    <a:pt x="64" y="481"/>
                    <a:pt x="149" y="499"/>
                  </a:cubicBezTo>
                  <a:cubicBezTo>
                    <a:pt x="217" y="519"/>
                    <a:pt x="273" y="579"/>
                    <a:pt x="317" y="677"/>
                  </a:cubicBezTo>
                  <a:cubicBezTo>
                    <a:pt x="566" y="332"/>
                    <a:pt x="780" y="94"/>
                    <a:pt x="1062" y="6"/>
                  </a:cubicBezTo>
                  <a:cubicBezTo>
                    <a:pt x="1087" y="0"/>
                    <a:pt x="1101" y="1"/>
                    <a:pt x="1082" y="21"/>
                  </a:cubicBezTo>
                  <a:cubicBezTo>
                    <a:pt x="790" y="257"/>
                    <a:pt x="526" y="599"/>
                    <a:pt x="321" y="1024"/>
                  </a:cubicBezTo>
                  <a:cubicBezTo>
                    <a:pt x="316" y="1034"/>
                    <a:pt x="299" y="1034"/>
                    <a:pt x="294" y="1023"/>
                  </a:cubicBezTo>
                  <a:cubicBezTo>
                    <a:pt x="231" y="909"/>
                    <a:pt x="186" y="798"/>
                    <a:pt x="124" y="684"/>
                  </a:cubicBezTo>
                  <a:cubicBezTo>
                    <a:pt x="96" y="626"/>
                    <a:pt x="60" y="583"/>
                    <a:pt x="0" y="59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base" latinLnBrk="0" hangingPunct="1">
                <a:lnSpc>
                  <a:spcPct val="100000"/>
                </a:lnSpc>
                <a:spcBef>
                  <a:spcPct val="20000"/>
                </a:spcBef>
                <a:spcAft>
                  <a:spcPct val="0"/>
                </a:spcAft>
                <a:buClr>
                  <a:srgbClr val="72183E"/>
                </a:buClr>
                <a:buSzPct val="65000"/>
                <a:buFont typeface="Wingdings" pitchFamily="2" charset="2"/>
                <a:buNone/>
                <a:tabLst/>
                <a:defRPr/>
              </a:pPr>
              <a:endParaRPr kumimoji="0" lang="en-GB" sz="1200" b="0" i="0" u="none" strike="noStrike" kern="1200" cap="none" spc="0" normalizeH="0" baseline="0" noProof="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55" name="Group 54">
            <a:extLst>
              <a:ext uri="{FF2B5EF4-FFF2-40B4-BE49-F238E27FC236}">
                <a16:creationId xmlns:a16="http://schemas.microsoft.com/office/drawing/2014/main" id="{409CA390-0D0C-4F48-997D-41E77BC22271}"/>
              </a:ext>
            </a:extLst>
          </p:cNvPr>
          <p:cNvGrpSpPr/>
          <p:nvPr/>
        </p:nvGrpSpPr>
        <p:grpSpPr>
          <a:xfrm>
            <a:off x="6212189" y="4621261"/>
            <a:ext cx="294181" cy="294181"/>
            <a:chOff x="578800" y="458717"/>
            <a:chExt cx="773321" cy="773321"/>
          </a:xfrm>
        </p:grpSpPr>
        <p:sp>
          <p:nvSpPr>
            <p:cNvPr id="56" name="Oval 55">
              <a:extLst>
                <a:ext uri="{FF2B5EF4-FFF2-40B4-BE49-F238E27FC236}">
                  <a16:creationId xmlns:a16="http://schemas.microsoft.com/office/drawing/2014/main" id="{8F26096E-A826-0541-9704-0082BC98CC70}"/>
                </a:ext>
              </a:extLst>
            </p:cNvPr>
            <p:cNvSpPr/>
            <p:nvPr/>
          </p:nvSpPr>
          <p:spPr bwMode="auto">
            <a:xfrm>
              <a:off x="578800" y="458717"/>
              <a:ext cx="773321" cy="773321"/>
            </a:xfrm>
            <a:prstGeom prst="ellipse">
              <a:avLst/>
            </a:prstGeom>
            <a:solidFill>
              <a:schemeClr val="bg2">
                <a:lumMod val="40000"/>
                <a:lumOff val="60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80000"/>
                </a:lnSpc>
                <a:spcBef>
                  <a:spcPts val="1200"/>
                </a:spcBef>
                <a:spcAft>
                  <a:spcPts val="0"/>
                </a:spcAft>
                <a:buClr>
                  <a:srgbClr val="72183E"/>
                </a:buClr>
                <a:buSzPct val="115000"/>
                <a:buFont typeface="Wingdings" pitchFamily="2" charset="2"/>
                <a:buNone/>
                <a:tabLst/>
                <a:defRPr/>
              </a:pPr>
              <a:endParaRPr kumimoji="0" lang="en-US" sz="1200" b="0" i="0" u="none" strike="noStrike" kern="1200" cap="none" spc="0" normalizeH="0" baseline="0" noProof="0" dirty="0" err="1">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Freeform 6">
              <a:extLst>
                <a:ext uri="{FF2B5EF4-FFF2-40B4-BE49-F238E27FC236}">
                  <a16:creationId xmlns:a16="http://schemas.microsoft.com/office/drawing/2014/main" id="{CDB4B8BE-D33A-A143-A9AD-1F02AF0C3AEE}"/>
                </a:ext>
              </a:extLst>
            </p:cNvPr>
            <p:cNvSpPr>
              <a:spLocks/>
            </p:cNvSpPr>
            <p:nvPr/>
          </p:nvSpPr>
          <p:spPr bwMode="auto">
            <a:xfrm>
              <a:off x="693998" y="621312"/>
              <a:ext cx="542924" cy="504825"/>
            </a:xfrm>
            <a:custGeom>
              <a:avLst/>
              <a:gdLst>
                <a:gd name="T0" fmla="*/ 0 w 1101"/>
                <a:gd name="T1" fmla="*/ 596 h 1034"/>
                <a:gd name="T2" fmla="*/ 0 w 1101"/>
                <a:gd name="T3" fmla="*/ 596 h 1034"/>
                <a:gd name="T4" fmla="*/ 149 w 1101"/>
                <a:gd name="T5" fmla="*/ 499 h 1034"/>
                <a:gd name="T6" fmla="*/ 317 w 1101"/>
                <a:gd name="T7" fmla="*/ 677 h 1034"/>
                <a:gd name="T8" fmla="*/ 1062 w 1101"/>
                <a:gd name="T9" fmla="*/ 6 h 1034"/>
                <a:gd name="T10" fmla="*/ 1082 w 1101"/>
                <a:gd name="T11" fmla="*/ 21 h 1034"/>
                <a:gd name="T12" fmla="*/ 321 w 1101"/>
                <a:gd name="T13" fmla="*/ 1024 h 1034"/>
                <a:gd name="T14" fmla="*/ 294 w 1101"/>
                <a:gd name="T15" fmla="*/ 1023 h 1034"/>
                <a:gd name="T16" fmla="*/ 124 w 1101"/>
                <a:gd name="T17" fmla="*/ 684 h 1034"/>
                <a:gd name="T18" fmla="*/ 0 w 1101"/>
                <a:gd name="T19" fmla="*/ 596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1" h="1034">
                  <a:moveTo>
                    <a:pt x="0" y="596"/>
                  </a:moveTo>
                  <a:lnTo>
                    <a:pt x="0" y="596"/>
                  </a:lnTo>
                  <a:cubicBezTo>
                    <a:pt x="14" y="542"/>
                    <a:pt x="64" y="481"/>
                    <a:pt x="149" y="499"/>
                  </a:cubicBezTo>
                  <a:cubicBezTo>
                    <a:pt x="217" y="519"/>
                    <a:pt x="273" y="579"/>
                    <a:pt x="317" y="677"/>
                  </a:cubicBezTo>
                  <a:cubicBezTo>
                    <a:pt x="566" y="332"/>
                    <a:pt x="780" y="94"/>
                    <a:pt x="1062" y="6"/>
                  </a:cubicBezTo>
                  <a:cubicBezTo>
                    <a:pt x="1087" y="0"/>
                    <a:pt x="1101" y="1"/>
                    <a:pt x="1082" y="21"/>
                  </a:cubicBezTo>
                  <a:cubicBezTo>
                    <a:pt x="790" y="257"/>
                    <a:pt x="526" y="599"/>
                    <a:pt x="321" y="1024"/>
                  </a:cubicBezTo>
                  <a:cubicBezTo>
                    <a:pt x="316" y="1034"/>
                    <a:pt x="299" y="1034"/>
                    <a:pt x="294" y="1023"/>
                  </a:cubicBezTo>
                  <a:cubicBezTo>
                    <a:pt x="231" y="909"/>
                    <a:pt x="186" y="798"/>
                    <a:pt x="124" y="684"/>
                  </a:cubicBezTo>
                  <a:cubicBezTo>
                    <a:pt x="96" y="626"/>
                    <a:pt x="60" y="583"/>
                    <a:pt x="0" y="59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base" latinLnBrk="0" hangingPunct="1">
                <a:lnSpc>
                  <a:spcPct val="100000"/>
                </a:lnSpc>
                <a:spcBef>
                  <a:spcPct val="20000"/>
                </a:spcBef>
                <a:spcAft>
                  <a:spcPct val="0"/>
                </a:spcAft>
                <a:buClr>
                  <a:srgbClr val="72183E"/>
                </a:buClr>
                <a:buSzPct val="65000"/>
                <a:buFont typeface="Wingdings" pitchFamily="2" charset="2"/>
                <a:buNone/>
                <a:tabLst/>
                <a:defRPr/>
              </a:pPr>
              <a:endParaRPr kumimoji="0" lang="en-GB" sz="1200" b="0" i="0" u="none" strike="noStrike" kern="1200" cap="none" spc="0" normalizeH="0" baseline="0" noProof="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58" name="Group 57">
            <a:extLst>
              <a:ext uri="{FF2B5EF4-FFF2-40B4-BE49-F238E27FC236}">
                <a16:creationId xmlns:a16="http://schemas.microsoft.com/office/drawing/2014/main" id="{25EC8B45-90A6-BA49-8766-8D79D33F77CF}"/>
              </a:ext>
            </a:extLst>
          </p:cNvPr>
          <p:cNvGrpSpPr/>
          <p:nvPr/>
        </p:nvGrpSpPr>
        <p:grpSpPr>
          <a:xfrm>
            <a:off x="6212189" y="5079868"/>
            <a:ext cx="294181" cy="294181"/>
            <a:chOff x="1544000" y="458717"/>
            <a:chExt cx="773321" cy="773321"/>
          </a:xfrm>
        </p:grpSpPr>
        <p:sp>
          <p:nvSpPr>
            <p:cNvPr id="59" name="Oval 58">
              <a:extLst>
                <a:ext uri="{FF2B5EF4-FFF2-40B4-BE49-F238E27FC236}">
                  <a16:creationId xmlns:a16="http://schemas.microsoft.com/office/drawing/2014/main" id="{AC47CDAC-1A40-5546-9F3F-323E670B87A5}"/>
                </a:ext>
              </a:extLst>
            </p:cNvPr>
            <p:cNvSpPr/>
            <p:nvPr/>
          </p:nvSpPr>
          <p:spPr bwMode="auto">
            <a:xfrm>
              <a:off x="1544000" y="458717"/>
              <a:ext cx="773321" cy="773321"/>
            </a:xfrm>
            <a:prstGeom prst="ellipse">
              <a:avLst/>
            </a:prstGeom>
            <a:solidFill>
              <a:schemeClr val="bg1">
                <a:lumMod val="65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80000"/>
                </a:lnSpc>
                <a:spcBef>
                  <a:spcPts val="1200"/>
                </a:spcBef>
                <a:spcAft>
                  <a:spcPts val="0"/>
                </a:spcAft>
                <a:buClr>
                  <a:srgbClr val="72183E"/>
                </a:buClr>
                <a:buSzPct val="115000"/>
                <a:buFont typeface="Wingdings" pitchFamily="2" charset="2"/>
                <a:buNone/>
                <a:tabLst/>
                <a:defRPr/>
              </a:pPr>
              <a:endParaRPr kumimoji="0" lang="en-US" sz="1200" b="0" i="0" u="none" strike="noStrike" kern="1200" cap="none" spc="0" normalizeH="0" baseline="0" noProof="0" dirty="0" err="1">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0" name="Group 4">
              <a:extLst>
                <a:ext uri="{FF2B5EF4-FFF2-40B4-BE49-F238E27FC236}">
                  <a16:creationId xmlns:a16="http://schemas.microsoft.com/office/drawing/2014/main" id="{23955756-FBA3-2044-B791-118E18C1BA07}"/>
                </a:ext>
              </a:extLst>
            </p:cNvPr>
            <p:cNvGrpSpPr>
              <a:grpSpLocks noChangeAspect="1"/>
            </p:cNvGrpSpPr>
            <p:nvPr/>
          </p:nvGrpSpPr>
          <p:grpSpPr bwMode="auto">
            <a:xfrm>
              <a:off x="1708151" y="627063"/>
              <a:ext cx="474662" cy="455613"/>
              <a:chOff x="1076" y="395"/>
              <a:chExt cx="299" cy="287"/>
            </a:xfrm>
            <a:solidFill>
              <a:schemeClr val="bg2"/>
            </a:solidFill>
          </p:grpSpPr>
          <p:sp>
            <p:nvSpPr>
              <p:cNvPr id="61" name="Freeform 5">
                <a:extLst>
                  <a:ext uri="{FF2B5EF4-FFF2-40B4-BE49-F238E27FC236}">
                    <a16:creationId xmlns:a16="http://schemas.microsoft.com/office/drawing/2014/main" id="{91CD5B55-15E8-CD4F-911E-7F1F68ACDA27}"/>
                  </a:ext>
                </a:extLst>
              </p:cNvPr>
              <p:cNvSpPr>
                <a:spLocks/>
              </p:cNvSpPr>
              <p:nvPr/>
            </p:nvSpPr>
            <p:spPr bwMode="auto">
              <a:xfrm>
                <a:off x="1125" y="46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72183E"/>
                  </a:buClr>
                  <a:buSzPct val="65000"/>
                  <a:buFont typeface="Wingdings" pitchFamily="2" charset="2"/>
                  <a:buNone/>
                  <a:tabLst/>
                  <a:defRPr/>
                </a:pPr>
                <a:endParaRPr kumimoji="0" lang="en-GB" sz="1200" b="0" i="0" u="none" strike="noStrike" kern="1200" cap="none" spc="0" normalizeH="0" baseline="0" noProof="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Freeform 6">
                <a:extLst>
                  <a:ext uri="{FF2B5EF4-FFF2-40B4-BE49-F238E27FC236}">
                    <a16:creationId xmlns:a16="http://schemas.microsoft.com/office/drawing/2014/main" id="{57FF5E17-C9E2-A949-8C05-8543AB2C0FFB}"/>
                  </a:ext>
                </a:extLst>
              </p:cNvPr>
              <p:cNvSpPr>
                <a:spLocks/>
              </p:cNvSpPr>
              <p:nvPr/>
            </p:nvSpPr>
            <p:spPr bwMode="auto">
              <a:xfrm>
                <a:off x="1076" y="395"/>
                <a:ext cx="299" cy="287"/>
              </a:xfrm>
              <a:custGeom>
                <a:avLst/>
                <a:gdLst>
                  <a:gd name="T0" fmla="*/ 801 w 840"/>
                  <a:gd name="T1" fmla="*/ 5 h 811"/>
                  <a:gd name="T2" fmla="*/ 801 w 840"/>
                  <a:gd name="T3" fmla="*/ 5 h 811"/>
                  <a:gd name="T4" fmla="*/ 456 w 840"/>
                  <a:gd name="T5" fmla="*/ 277 h 811"/>
                  <a:gd name="T6" fmla="*/ 408 w 840"/>
                  <a:gd name="T7" fmla="*/ 192 h 811"/>
                  <a:gd name="T8" fmla="*/ 406 w 840"/>
                  <a:gd name="T9" fmla="*/ 187 h 811"/>
                  <a:gd name="T10" fmla="*/ 401 w 840"/>
                  <a:gd name="T11" fmla="*/ 182 h 811"/>
                  <a:gd name="T12" fmla="*/ 289 w 840"/>
                  <a:gd name="T13" fmla="*/ 99 h 811"/>
                  <a:gd name="T14" fmla="*/ 139 w 840"/>
                  <a:gd name="T15" fmla="*/ 196 h 811"/>
                  <a:gd name="T16" fmla="*/ 263 w 840"/>
                  <a:gd name="T17" fmla="*/ 284 h 811"/>
                  <a:gd name="T18" fmla="*/ 304 w 840"/>
                  <a:gd name="T19" fmla="*/ 364 h 811"/>
                  <a:gd name="T20" fmla="*/ 17 w 840"/>
                  <a:gd name="T21" fmla="*/ 789 h 811"/>
                  <a:gd name="T22" fmla="*/ 37 w 840"/>
                  <a:gd name="T23" fmla="*/ 805 h 811"/>
                  <a:gd name="T24" fmla="*/ 382 w 840"/>
                  <a:gd name="T25" fmla="*/ 533 h 811"/>
                  <a:gd name="T26" fmla="*/ 430 w 840"/>
                  <a:gd name="T27" fmla="*/ 618 h 811"/>
                  <a:gd name="T28" fmla="*/ 433 w 840"/>
                  <a:gd name="T29" fmla="*/ 623 h 811"/>
                  <a:gd name="T30" fmla="*/ 438 w 840"/>
                  <a:gd name="T31" fmla="*/ 628 h 811"/>
                  <a:gd name="T32" fmla="*/ 550 w 840"/>
                  <a:gd name="T33" fmla="*/ 711 h 811"/>
                  <a:gd name="T34" fmla="*/ 699 w 840"/>
                  <a:gd name="T35" fmla="*/ 614 h 811"/>
                  <a:gd name="T36" fmla="*/ 576 w 840"/>
                  <a:gd name="T37" fmla="*/ 526 h 811"/>
                  <a:gd name="T38" fmla="*/ 534 w 840"/>
                  <a:gd name="T39" fmla="*/ 446 h 811"/>
                  <a:gd name="T40" fmla="*/ 821 w 840"/>
                  <a:gd name="T41" fmla="*/ 21 h 811"/>
                  <a:gd name="T42" fmla="*/ 801 w 840"/>
                  <a:gd name="T43" fmla="*/ 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0" h="811">
                    <a:moveTo>
                      <a:pt x="801" y="5"/>
                    </a:moveTo>
                    <a:lnTo>
                      <a:pt x="801" y="5"/>
                    </a:lnTo>
                    <a:cubicBezTo>
                      <a:pt x="607" y="32"/>
                      <a:pt x="548" y="148"/>
                      <a:pt x="456" y="277"/>
                    </a:cubicBezTo>
                    <a:cubicBezTo>
                      <a:pt x="441" y="245"/>
                      <a:pt x="425" y="216"/>
                      <a:pt x="408" y="192"/>
                    </a:cubicBezTo>
                    <a:cubicBezTo>
                      <a:pt x="407" y="191"/>
                      <a:pt x="407" y="189"/>
                      <a:pt x="406" y="187"/>
                    </a:cubicBezTo>
                    <a:cubicBezTo>
                      <a:pt x="404" y="185"/>
                      <a:pt x="403" y="183"/>
                      <a:pt x="401" y="182"/>
                    </a:cubicBezTo>
                    <a:cubicBezTo>
                      <a:pt x="368" y="139"/>
                      <a:pt x="331" y="111"/>
                      <a:pt x="289" y="99"/>
                    </a:cubicBezTo>
                    <a:cubicBezTo>
                      <a:pt x="203" y="81"/>
                      <a:pt x="154" y="142"/>
                      <a:pt x="139" y="196"/>
                    </a:cubicBezTo>
                    <a:cubicBezTo>
                      <a:pt x="199" y="183"/>
                      <a:pt x="235" y="225"/>
                      <a:pt x="263" y="284"/>
                    </a:cubicBezTo>
                    <a:cubicBezTo>
                      <a:pt x="278" y="311"/>
                      <a:pt x="291" y="338"/>
                      <a:pt x="304" y="364"/>
                    </a:cubicBezTo>
                    <a:cubicBezTo>
                      <a:pt x="186" y="635"/>
                      <a:pt x="119" y="696"/>
                      <a:pt x="17" y="789"/>
                    </a:cubicBezTo>
                    <a:cubicBezTo>
                      <a:pt x="0" y="810"/>
                      <a:pt x="12" y="811"/>
                      <a:pt x="37" y="805"/>
                    </a:cubicBezTo>
                    <a:cubicBezTo>
                      <a:pt x="231" y="778"/>
                      <a:pt x="290" y="662"/>
                      <a:pt x="382" y="533"/>
                    </a:cubicBezTo>
                    <a:cubicBezTo>
                      <a:pt x="397" y="565"/>
                      <a:pt x="413" y="594"/>
                      <a:pt x="430" y="618"/>
                    </a:cubicBezTo>
                    <a:cubicBezTo>
                      <a:pt x="431" y="620"/>
                      <a:pt x="432" y="621"/>
                      <a:pt x="433" y="623"/>
                    </a:cubicBezTo>
                    <a:cubicBezTo>
                      <a:pt x="434" y="625"/>
                      <a:pt x="436" y="627"/>
                      <a:pt x="438" y="628"/>
                    </a:cubicBezTo>
                    <a:cubicBezTo>
                      <a:pt x="470" y="671"/>
                      <a:pt x="508" y="699"/>
                      <a:pt x="550" y="711"/>
                    </a:cubicBezTo>
                    <a:cubicBezTo>
                      <a:pt x="635" y="729"/>
                      <a:pt x="685" y="668"/>
                      <a:pt x="699" y="614"/>
                    </a:cubicBezTo>
                    <a:cubicBezTo>
                      <a:pt x="639" y="627"/>
                      <a:pt x="604" y="585"/>
                      <a:pt x="576" y="526"/>
                    </a:cubicBezTo>
                    <a:cubicBezTo>
                      <a:pt x="561" y="499"/>
                      <a:pt x="547" y="473"/>
                      <a:pt x="534" y="446"/>
                    </a:cubicBezTo>
                    <a:cubicBezTo>
                      <a:pt x="653" y="176"/>
                      <a:pt x="720" y="114"/>
                      <a:pt x="821" y="21"/>
                    </a:cubicBezTo>
                    <a:cubicBezTo>
                      <a:pt x="840" y="1"/>
                      <a:pt x="826" y="0"/>
                      <a:pt x="801" y="5"/>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base" latinLnBrk="0" hangingPunct="1">
                  <a:lnSpc>
                    <a:spcPct val="100000"/>
                  </a:lnSpc>
                  <a:spcBef>
                    <a:spcPct val="20000"/>
                  </a:spcBef>
                  <a:spcAft>
                    <a:spcPct val="0"/>
                  </a:spcAft>
                  <a:buClr>
                    <a:srgbClr val="72183E"/>
                  </a:buClr>
                  <a:buSzPct val="65000"/>
                  <a:buFont typeface="Wingdings" pitchFamily="2" charset="2"/>
                  <a:buNone/>
                  <a:tabLst/>
                  <a:defRPr/>
                </a:pPr>
                <a:endParaRPr kumimoji="0" lang="en-GB" sz="1200" b="0" i="0" u="none" strike="noStrike" kern="1200" cap="none" spc="0" normalizeH="0" baseline="0" noProof="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Freeform 7">
                <a:extLst>
                  <a:ext uri="{FF2B5EF4-FFF2-40B4-BE49-F238E27FC236}">
                    <a16:creationId xmlns:a16="http://schemas.microsoft.com/office/drawing/2014/main" id="{63EDD2D3-0500-144B-B6B0-6E52E5356FD3}"/>
                  </a:ext>
                </a:extLst>
              </p:cNvPr>
              <p:cNvSpPr>
                <a:spLocks/>
              </p:cNvSpPr>
              <p:nvPr/>
            </p:nvSpPr>
            <p:spPr bwMode="auto">
              <a:xfrm>
                <a:off x="1325" y="61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base" latinLnBrk="0" hangingPunct="1">
                  <a:lnSpc>
                    <a:spcPct val="100000"/>
                  </a:lnSpc>
                  <a:spcBef>
                    <a:spcPct val="20000"/>
                  </a:spcBef>
                  <a:spcAft>
                    <a:spcPct val="0"/>
                  </a:spcAft>
                  <a:buClr>
                    <a:srgbClr val="72183E"/>
                  </a:buClr>
                  <a:buSzPct val="65000"/>
                  <a:buFont typeface="Wingdings" pitchFamily="2" charset="2"/>
                  <a:buNone/>
                  <a:tabLst/>
                  <a:defRPr/>
                </a:pPr>
                <a:endParaRPr kumimoji="0" lang="en-GB" sz="1200" b="0" i="0" u="none" strike="noStrike" kern="1200" cap="none" spc="0" normalizeH="0" baseline="0" noProof="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grpSp>
      <p:grpSp>
        <p:nvGrpSpPr>
          <p:cNvPr id="64" name="Group 63">
            <a:extLst>
              <a:ext uri="{FF2B5EF4-FFF2-40B4-BE49-F238E27FC236}">
                <a16:creationId xmlns:a16="http://schemas.microsoft.com/office/drawing/2014/main" id="{38A14D1A-B54C-5D4C-8557-2F5E84440257}"/>
              </a:ext>
            </a:extLst>
          </p:cNvPr>
          <p:cNvGrpSpPr/>
          <p:nvPr/>
        </p:nvGrpSpPr>
        <p:grpSpPr>
          <a:xfrm>
            <a:off x="6212189" y="5538475"/>
            <a:ext cx="294181" cy="294181"/>
            <a:chOff x="1544000" y="458717"/>
            <a:chExt cx="773321" cy="773321"/>
          </a:xfrm>
        </p:grpSpPr>
        <p:sp>
          <p:nvSpPr>
            <p:cNvPr id="65" name="Oval 64">
              <a:extLst>
                <a:ext uri="{FF2B5EF4-FFF2-40B4-BE49-F238E27FC236}">
                  <a16:creationId xmlns:a16="http://schemas.microsoft.com/office/drawing/2014/main" id="{5F947926-53D7-A149-83E7-BC1353F51A1D}"/>
                </a:ext>
              </a:extLst>
            </p:cNvPr>
            <p:cNvSpPr/>
            <p:nvPr/>
          </p:nvSpPr>
          <p:spPr bwMode="auto">
            <a:xfrm>
              <a:off x="1544000" y="458717"/>
              <a:ext cx="773321" cy="773321"/>
            </a:xfrm>
            <a:prstGeom prst="ellipse">
              <a:avLst/>
            </a:prstGeom>
            <a:solidFill>
              <a:schemeClr val="bg1">
                <a:lumMod val="65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1" eaLnBrk="1" fontAlgn="base" latinLnBrk="0" hangingPunct="1">
                <a:lnSpc>
                  <a:spcPct val="80000"/>
                </a:lnSpc>
                <a:spcBef>
                  <a:spcPts val="1200"/>
                </a:spcBef>
                <a:spcAft>
                  <a:spcPts val="0"/>
                </a:spcAft>
                <a:buClr>
                  <a:srgbClr val="72183E"/>
                </a:buClr>
                <a:buSzPct val="115000"/>
                <a:buFont typeface="Wingdings" pitchFamily="2" charset="2"/>
                <a:buNone/>
                <a:tabLst/>
                <a:defRPr/>
              </a:pPr>
              <a:endParaRPr kumimoji="0" lang="en-US" sz="1200" b="0" i="0" u="none" strike="noStrike" kern="1200" cap="none" spc="0" normalizeH="0" baseline="0" noProof="0" dirty="0" err="1">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6" name="Group 4">
              <a:extLst>
                <a:ext uri="{FF2B5EF4-FFF2-40B4-BE49-F238E27FC236}">
                  <a16:creationId xmlns:a16="http://schemas.microsoft.com/office/drawing/2014/main" id="{DD6F549E-59E2-CE41-AD80-F52B72B3E731}"/>
                </a:ext>
              </a:extLst>
            </p:cNvPr>
            <p:cNvGrpSpPr>
              <a:grpSpLocks noChangeAspect="1"/>
            </p:cNvGrpSpPr>
            <p:nvPr/>
          </p:nvGrpSpPr>
          <p:grpSpPr bwMode="auto">
            <a:xfrm>
              <a:off x="1708151" y="627063"/>
              <a:ext cx="474662" cy="455613"/>
              <a:chOff x="1076" y="395"/>
              <a:chExt cx="299" cy="287"/>
            </a:xfrm>
            <a:solidFill>
              <a:schemeClr val="bg2"/>
            </a:solidFill>
          </p:grpSpPr>
          <p:sp>
            <p:nvSpPr>
              <p:cNvPr id="67" name="Freeform 5">
                <a:extLst>
                  <a:ext uri="{FF2B5EF4-FFF2-40B4-BE49-F238E27FC236}">
                    <a16:creationId xmlns:a16="http://schemas.microsoft.com/office/drawing/2014/main" id="{41F5D82B-B373-AD44-B501-5FF31D55FE51}"/>
                  </a:ext>
                </a:extLst>
              </p:cNvPr>
              <p:cNvSpPr>
                <a:spLocks/>
              </p:cNvSpPr>
              <p:nvPr/>
            </p:nvSpPr>
            <p:spPr bwMode="auto">
              <a:xfrm>
                <a:off x="1125" y="46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72183E"/>
                  </a:buClr>
                  <a:buSzPct val="65000"/>
                  <a:buFont typeface="Wingdings" pitchFamily="2" charset="2"/>
                  <a:buNone/>
                  <a:tabLst/>
                  <a:defRPr/>
                </a:pPr>
                <a:endParaRPr kumimoji="0" lang="en-GB" sz="1200" b="0" i="0" u="none" strike="noStrike" kern="1200" cap="none" spc="0" normalizeH="0" baseline="0" noProof="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Freeform 6">
                <a:extLst>
                  <a:ext uri="{FF2B5EF4-FFF2-40B4-BE49-F238E27FC236}">
                    <a16:creationId xmlns:a16="http://schemas.microsoft.com/office/drawing/2014/main" id="{40127D7B-0AC4-7745-92D3-E3B42EC7AE77}"/>
                  </a:ext>
                </a:extLst>
              </p:cNvPr>
              <p:cNvSpPr>
                <a:spLocks/>
              </p:cNvSpPr>
              <p:nvPr/>
            </p:nvSpPr>
            <p:spPr bwMode="auto">
              <a:xfrm>
                <a:off x="1076" y="395"/>
                <a:ext cx="299" cy="287"/>
              </a:xfrm>
              <a:custGeom>
                <a:avLst/>
                <a:gdLst>
                  <a:gd name="T0" fmla="*/ 801 w 840"/>
                  <a:gd name="T1" fmla="*/ 5 h 811"/>
                  <a:gd name="T2" fmla="*/ 801 w 840"/>
                  <a:gd name="T3" fmla="*/ 5 h 811"/>
                  <a:gd name="T4" fmla="*/ 456 w 840"/>
                  <a:gd name="T5" fmla="*/ 277 h 811"/>
                  <a:gd name="T6" fmla="*/ 408 w 840"/>
                  <a:gd name="T7" fmla="*/ 192 h 811"/>
                  <a:gd name="T8" fmla="*/ 406 w 840"/>
                  <a:gd name="T9" fmla="*/ 187 h 811"/>
                  <a:gd name="T10" fmla="*/ 401 w 840"/>
                  <a:gd name="T11" fmla="*/ 182 h 811"/>
                  <a:gd name="T12" fmla="*/ 289 w 840"/>
                  <a:gd name="T13" fmla="*/ 99 h 811"/>
                  <a:gd name="T14" fmla="*/ 139 w 840"/>
                  <a:gd name="T15" fmla="*/ 196 h 811"/>
                  <a:gd name="T16" fmla="*/ 263 w 840"/>
                  <a:gd name="T17" fmla="*/ 284 h 811"/>
                  <a:gd name="T18" fmla="*/ 304 w 840"/>
                  <a:gd name="T19" fmla="*/ 364 h 811"/>
                  <a:gd name="T20" fmla="*/ 17 w 840"/>
                  <a:gd name="T21" fmla="*/ 789 h 811"/>
                  <a:gd name="T22" fmla="*/ 37 w 840"/>
                  <a:gd name="T23" fmla="*/ 805 h 811"/>
                  <a:gd name="T24" fmla="*/ 382 w 840"/>
                  <a:gd name="T25" fmla="*/ 533 h 811"/>
                  <a:gd name="T26" fmla="*/ 430 w 840"/>
                  <a:gd name="T27" fmla="*/ 618 h 811"/>
                  <a:gd name="T28" fmla="*/ 433 w 840"/>
                  <a:gd name="T29" fmla="*/ 623 h 811"/>
                  <a:gd name="T30" fmla="*/ 438 w 840"/>
                  <a:gd name="T31" fmla="*/ 628 h 811"/>
                  <a:gd name="T32" fmla="*/ 550 w 840"/>
                  <a:gd name="T33" fmla="*/ 711 h 811"/>
                  <a:gd name="T34" fmla="*/ 699 w 840"/>
                  <a:gd name="T35" fmla="*/ 614 h 811"/>
                  <a:gd name="T36" fmla="*/ 576 w 840"/>
                  <a:gd name="T37" fmla="*/ 526 h 811"/>
                  <a:gd name="T38" fmla="*/ 534 w 840"/>
                  <a:gd name="T39" fmla="*/ 446 h 811"/>
                  <a:gd name="T40" fmla="*/ 821 w 840"/>
                  <a:gd name="T41" fmla="*/ 21 h 811"/>
                  <a:gd name="T42" fmla="*/ 801 w 840"/>
                  <a:gd name="T43" fmla="*/ 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0" h="811">
                    <a:moveTo>
                      <a:pt x="801" y="5"/>
                    </a:moveTo>
                    <a:lnTo>
                      <a:pt x="801" y="5"/>
                    </a:lnTo>
                    <a:cubicBezTo>
                      <a:pt x="607" y="32"/>
                      <a:pt x="548" y="148"/>
                      <a:pt x="456" y="277"/>
                    </a:cubicBezTo>
                    <a:cubicBezTo>
                      <a:pt x="441" y="245"/>
                      <a:pt x="425" y="216"/>
                      <a:pt x="408" y="192"/>
                    </a:cubicBezTo>
                    <a:cubicBezTo>
                      <a:pt x="407" y="191"/>
                      <a:pt x="407" y="189"/>
                      <a:pt x="406" y="187"/>
                    </a:cubicBezTo>
                    <a:cubicBezTo>
                      <a:pt x="404" y="185"/>
                      <a:pt x="403" y="183"/>
                      <a:pt x="401" y="182"/>
                    </a:cubicBezTo>
                    <a:cubicBezTo>
                      <a:pt x="368" y="139"/>
                      <a:pt x="331" y="111"/>
                      <a:pt x="289" y="99"/>
                    </a:cubicBezTo>
                    <a:cubicBezTo>
                      <a:pt x="203" y="81"/>
                      <a:pt x="154" y="142"/>
                      <a:pt x="139" y="196"/>
                    </a:cubicBezTo>
                    <a:cubicBezTo>
                      <a:pt x="199" y="183"/>
                      <a:pt x="235" y="225"/>
                      <a:pt x="263" y="284"/>
                    </a:cubicBezTo>
                    <a:cubicBezTo>
                      <a:pt x="278" y="311"/>
                      <a:pt x="291" y="338"/>
                      <a:pt x="304" y="364"/>
                    </a:cubicBezTo>
                    <a:cubicBezTo>
                      <a:pt x="186" y="635"/>
                      <a:pt x="119" y="696"/>
                      <a:pt x="17" y="789"/>
                    </a:cubicBezTo>
                    <a:cubicBezTo>
                      <a:pt x="0" y="810"/>
                      <a:pt x="12" y="811"/>
                      <a:pt x="37" y="805"/>
                    </a:cubicBezTo>
                    <a:cubicBezTo>
                      <a:pt x="231" y="778"/>
                      <a:pt x="290" y="662"/>
                      <a:pt x="382" y="533"/>
                    </a:cubicBezTo>
                    <a:cubicBezTo>
                      <a:pt x="397" y="565"/>
                      <a:pt x="413" y="594"/>
                      <a:pt x="430" y="618"/>
                    </a:cubicBezTo>
                    <a:cubicBezTo>
                      <a:pt x="431" y="620"/>
                      <a:pt x="432" y="621"/>
                      <a:pt x="433" y="623"/>
                    </a:cubicBezTo>
                    <a:cubicBezTo>
                      <a:pt x="434" y="625"/>
                      <a:pt x="436" y="627"/>
                      <a:pt x="438" y="628"/>
                    </a:cubicBezTo>
                    <a:cubicBezTo>
                      <a:pt x="470" y="671"/>
                      <a:pt x="508" y="699"/>
                      <a:pt x="550" y="711"/>
                    </a:cubicBezTo>
                    <a:cubicBezTo>
                      <a:pt x="635" y="729"/>
                      <a:pt x="685" y="668"/>
                      <a:pt x="699" y="614"/>
                    </a:cubicBezTo>
                    <a:cubicBezTo>
                      <a:pt x="639" y="627"/>
                      <a:pt x="604" y="585"/>
                      <a:pt x="576" y="526"/>
                    </a:cubicBezTo>
                    <a:cubicBezTo>
                      <a:pt x="561" y="499"/>
                      <a:pt x="547" y="473"/>
                      <a:pt x="534" y="446"/>
                    </a:cubicBezTo>
                    <a:cubicBezTo>
                      <a:pt x="653" y="176"/>
                      <a:pt x="720" y="114"/>
                      <a:pt x="821" y="21"/>
                    </a:cubicBezTo>
                    <a:cubicBezTo>
                      <a:pt x="840" y="1"/>
                      <a:pt x="826" y="0"/>
                      <a:pt x="801" y="5"/>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72183E"/>
                  </a:buClr>
                  <a:buSzPct val="65000"/>
                  <a:buFont typeface="Wingdings" pitchFamily="2" charset="2"/>
                  <a:buNone/>
                  <a:tabLst/>
                  <a:defRPr/>
                </a:pPr>
                <a:endParaRPr kumimoji="0" lang="en-GB" sz="1200" b="0" i="0" u="none" strike="noStrike" kern="1200" cap="none" spc="0" normalizeH="0" baseline="0" noProof="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Freeform 7">
                <a:extLst>
                  <a:ext uri="{FF2B5EF4-FFF2-40B4-BE49-F238E27FC236}">
                    <a16:creationId xmlns:a16="http://schemas.microsoft.com/office/drawing/2014/main" id="{CB259C9F-1B40-7748-A14E-F2A0CBA2177B}"/>
                  </a:ext>
                </a:extLst>
              </p:cNvPr>
              <p:cNvSpPr>
                <a:spLocks/>
              </p:cNvSpPr>
              <p:nvPr/>
            </p:nvSpPr>
            <p:spPr bwMode="auto">
              <a:xfrm>
                <a:off x="1325" y="61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base" latinLnBrk="0" hangingPunct="1">
                  <a:lnSpc>
                    <a:spcPct val="100000"/>
                  </a:lnSpc>
                  <a:spcBef>
                    <a:spcPct val="20000"/>
                  </a:spcBef>
                  <a:spcAft>
                    <a:spcPct val="0"/>
                  </a:spcAft>
                  <a:buClr>
                    <a:srgbClr val="72183E"/>
                  </a:buClr>
                  <a:buSzPct val="65000"/>
                  <a:buFont typeface="Wingdings" pitchFamily="2" charset="2"/>
                  <a:buNone/>
                  <a:tabLst/>
                  <a:defRPr/>
                </a:pPr>
                <a:endParaRPr kumimoji="0" lang="en-GB" sz="1200" b="0" i="0" u="none" strike="noStrike" kern="1200" cap="none" spc="0" normalizeH="0" baseline="0" noProof="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grpSp>
      <p:grpSp>
        <p:nvGrpSpPr>
          <p:cNvPr id="70" name="Group 69">
            <a:extLst>
              <a:ext uri="{FF2B5EF4-FFF2-40B4-BE49-F238E27FC236}">
                <a16:creationId xmlns:a16="http://schemas.microsoft.com/office/drawing/2014/main" id="{00437DF5-A5B8-4145-8187-A38E549E31CD}"/>
              </a:ext>
            </a:extLst>
          </p:cNvPr>
          <p:cNvGrpSpPr/>
          <p:nvPr/>
        </p:nvGrpSpPr>
        <p:grpSpPr>
          <a:xfrm>
            <a:off x="6212189" y="5997083"/>
            <a:ext cx="294181" cy="294181"/>
            <a:chOff x="1544000" y="458717"/>
            <a:chExt cx="773321" cy="773321"/>
          </a:xfrm>
        </p:grpSpPr>
        <p:sp>
          <p:nvSpPr>
            <p:cNvPr id="71" name="Oval 70">
              <a:extLst>
                <a:ext uri="{FF2B5EF4-FFF2-40B4-BE49-F238E27FC236}">
                  <a16:creationId xmlns:a16="http://schemas.microsoft.com/office/drawing/2014/main" id="{1C6BE35B-EDEF-A842-8F66-86797DA8C975}"/>
                </a:ext>
              </a:extLst>
            </p:cNvPr>
            <p:cNvSpPr/>
            <p:nvPr/>
          </p:nvSpPr>
          <p:spPr bwMode="auto">
            <a:xfrm>
              <a:off x="1544000" y="458717"/>
              <a:ext cx="773321" cy="773321"/>
            </a:xfrm>
            <a:prstGeom prst="ellipse">
              <a:avLst/>
            </a:prstGeom>
            <a:solidFill>
              <a:schemeClr val="bg1">
                <a:lumMod val="65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1" eaLnBrk="1" fontAlgn="base" latinLnBrk="0" hangingPunct="1">
                <a:lnSpc>
                  <a:spcPct val="80000"/>
                </a:lnSpc>
                <a:spcBef>
                  <a:spcPts val="1200"/>
                </a:spcBef>
                <a:spcAft>
                  <a:spcPts val="0"/>
                </a:spcAft>
                <a:buClr>
                  <a:srgbClr val="72183E"/>
                </a:buClr>
                <a:buSzPct val="115000"/>
                <a:buFont typeface="Wingdings" pitchFamily="2" charset="2"/>
                <a:buNone/>
                <a:tabLst/>
                <a:defRPr/>
              </a:pPr>
              <a:endParaRPr kumimoji="0" lang="en-US" sz="1200" b="0" i="0" u="none" strike="noStrike" kern="1200" cap="none" spc="0" normalizeH="0" baseline="0" noProof="0" dirty="0" err="1">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2" name="Group 4">
              <a:extLst>
                <a:ext uri="{FF2B5EF4-FFF2-40B4-BE49-F238E27FC236}">
                  <a16:creationId xmlns:a16="http://schemas.microsoft.com/office/drawing/2014/main" id="{B6EF25FC-6029-F34D-B7ED-B2E38ECA17BC}"/>
                </a:ext>
              </a:extLst>
            </p:cNvPr>
            <p:cNvGrpSpPr>
              <a:grpSpLocks noChangeAspect="1"/>
            </p:cNvGrpSpPr>
            <p:nvPr/>
          </p:nvGrpSpPr>
          <p:grpSpPr bwMode="auto">
            <a:xfrm>
              <a:off x="1708151" y="627063"/>
              <a:ext cx="474662" cy="455613"/>
              <a:chOff x="1076" y="395"/>
              <a:chExt cx="299" cy="287"/>
            </a:xfrm>
            <a:solidFill>
              <a:schemeClr val="bg2"/>
            </a:solidFill>
          </p:grpSpPr>
          <p:sp>
            <p:nvSpPr>
              <p:cNvPr id="73" name="Freeform 5">
                <a:extLst>
                  <a:ext uri="{FF2B5EF4-FFF2-40B4-BE49-F238E27FC236}">
                    <a16:creationId xmlns:a16="http://schemas.microsoft.com/office/drawing/2014/main" id="{BEA62BF0-5B45-2A45-83F8-236B691B5824}"/>
                  </a:ext>
                </a:extLst>
              </p:cNvPr>
              <p:cNvSpPr>
                <a:spLocks/>
              </p:cNvSpPr>
              <p:nvPr/>
            </p:nvSpPr>
            <p:spPr bwMode="auto">
              <a:xfrm>
                <a:off x="1125" y="46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72183E"/>
                  </a:buClr>
                  <a:buSzPct val="65000"/>
                  <a:buFont typeface="Wingdings" pitchFamily="2" charset="2"/>
                  <a:buNone/>
                  <a:tabLst/>
                  <a:defRPr/>
                </a:pPr>
                <a:endParaRPr kumimoji="0" lang="en-GB" sz="1200" b="0" i="0" u="none" strike="noStrike" kern="1200" cap="none" spc="0" normalizeH="0" baseline="0" noProof="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Freeform 6">
                <a:extLst>
                  <a:ext uri="{FF2B5EF4-FFF2-40B4-BE49-F238E27FC236}">
                    <a16:creationId xmlns:a16="http://schemas.microsoft.com/office/drawing/2014/main" id="{A52C4800-C305-D34B-A496-C7D094753BBE}"/>
                  </a:ext>
                </a:extLst>
              </p:cNvPr>
              <p:cNvSpPr>
                <a:spLocks/>
              </p:cNvSpPr>
              <p:nvPr/>
            </p:nvSpPr>
            <p:spPr bwMode="auto">
              <a:xfrm>
                <a:off x="1076" y="395"/>
                <a:ext cx="299" cy="287"/>
              </a:xfrm>
              <a:custGeom>
                <a:avLst/>
                <a:gdLst>
                  <a:gd name="T0" fmla="*/ 801 w 840"/>
                  <a:gd name="T1" fmla="*/ 5 h 811"/>
                  <a:gd name="T2" fmla="*/ 801 w 840"/>
                  <a:gd name="T3" fmla="*/ 5 h 811"/>
                  <a:gd name="T4" fmla="*/ 456 w 840"/>
                  <a:gd name="T5" fmla="*/ 277 h 811"/>
                  <a:gd name="T6" fmla="*/ 408 w 840"/>
                  <a:gd name="T7" fmla="*/ 192 h 811"/>
                  <a:gd name="T8" fmla="*/ 406 w 840"/>
                  <a:gd name="T9" fmla="*/ 187 h 811"/>
                  <a:gd name="T10" fmla="*/ 401 w 840"/>
                  <a:gd name="T11" fmla="*/ 182 h 811"/>
                  <a:gd name="T12" fmla="*/ 289 w 840"/>
                  <a:gd name="T13" fmla="*/ 99 h 811"/>
                  <a:gd name="T14" fmla="*/ 139 w 840"/>
                  <a:gd name="T15" fmla="*/ 196 h 811"/>
                  <a:gd name="T16" fmla="*/ 263 w 840"/>
                  <a:gd name="T17" fmla="*/ 284 h 811"/>
                  <a:gd name="T18" fmla="*/ 304 w 840"/>
                  <a:gd name="T19" fmla="*/ 364 h 811"/>
                  <a:gd name="T20" fmla="*/ 17 w 840"/>
                  <a:gd name="T21" fmla="*/ 789 h 811"/>
                  <a:gd name="T22" fmla="*/ 37 w 840"/>
                  <a:gd name="T23" fmla="*/ 805 h 811"/>
                  <a:gd name="T24" fmla="*/ 382 w 840"/>
                  <a:gd name="T25" fmla="*/ 533 h 811"/>
                  <a:gd name="T26" fmla="*/ 430 w 840"/>
                  <a:gd name="T27" fmla="*/ 618 h 811"/>
                  <a:gd name="T28" fmla="*/ 433 w 840"/>
                  <a:gd name="T29" fmla="*/ 623 h 811"/>
                  <a:gd name="T30" fmla="*/ 438 w 840"/>
                  <a:gd name="T31" fmla="*/ 628 h 811"/>
                  <a:gd name="T32" fmla="*/ 550 w 840"/>
                  <a:gd name="T33" fmla="*/ 711 h 811"/>
                  <a:gd name="T34" fmla="*/ 699 w 840"/>
                  <a:gd name="T35" fmla="*/ 614 h 811"/>
                  <a:gd name="T36" fmla="*/ 576 w 840"/>
                  <a:gd name="T37" fmla="*/ 526 h 811"/>
                  <a:gd name="T38" fmla="*/ 534 w 840"/>
                  <a:gd name="T39" fmla="*/ 446 h 811"/>
                  <a:gd name="T40" fmla="*/ 821 w 840"/>
                  <a:gd name="T41" fmla="*/ 21 h 811"/>
                  <a:gd name="T42" fmla="*/ 801 w 840"/>
                  <a:gd name="T43" fmla="*/ 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0" h="811">
                    <a:moveTo>
                      <a:pt x="801" y="5"/>
                    </a:moveTo>
                    <a:lnTo>
                      <a:pt x="801" y="5"/>
                    </a:lnTo>
                    <a:cubicBezTo>
                      <a:pt x="607" y="32"/>
                      <a:pt x="548" y="148"/>
                      <a:pt x="456" y="277"/>
                    </a:cubicBezTo>
                    <a:cubicBezTo>
                      <a:pt x="441" y="245"/>
                      <a:pt x="425" y="216"/>
                      <a:pt x="408" y="192"/>
                    </a:cubicBezTo>
                    <a:cubicBezTo>
                      <a:pt x="407" y="191"/>
                      <a:pt x="407" y="189"/>
                      <a:pt x="406" y="187"/>
                    </a:cubicBezTo>
                    <a:cubicBezTo>
                      <a:pt x="404" y="185"/>
                      <a:pt x="403" y="183"/>
                      <a:pt x="401" y="182"/>
                    </a:cubicBezTo>
                    <a:cubicBezTo>
                      <a:pt x="368" y="139"/>
                      <a:pt x="331" y="111"/>
                      <a:pt x="289" y="99"/>
                    </a:cubicBezTo>
                    <a:cubicBezTo>
                      <a:pt x="203" y="81"/>
                      <a:pt x="154" y="142"/>
                      <a:pt x="139" y="196"/>
                    </a:cubicBezTo>
                    <a:cubicBezTo>
                      <a:pt x="199" y="183"/>
                      <a:pt x="235" y="225"/>
                      <a:pt x="263" y="284"/>
                    </a:cubicBezTo>
                    <a:cubicBezTo>
                      <a:pt x="278" y="311"/>
                      <a:pt x="291" y="338"/>
                      <a:pt x="304" y="364"/>
                    </a:cubicBezTo>
                    <a:cubicBezTo>
                      <a:pt x="186" y="635"/>
                      <a:pt x="119" y="696"/>
                      <a:pt x="17" y="789"/>
                    </a:cubicBezTo>
                    <a:cubicBezTo>
                      <a:pt x="0" y="810"/>
                      <a:pt x="12" y="811"/>
                      <a:pt x="37" y="805"/>
                    </a:cubicBezTo>
                    <a:cubicBezTo>
                      <a:pt x="231" y="778"/>
                      <a:pt x="290" y="662"/>
                      <a:pt x="382" y="533"/>
                    </a:cubicBezTo>
                    <a:cubicBezTo>
                      <a:pt x="397" y="565"/>
                      <a:pt x="413" y="594"/>
                      <a:pt x="430" y="618"/>
                    </a:cubicBezTo>
                    <a:cubicBezTo>
                      <a:pt x="431" y="620"/>
                      <a:pt x="432" y="621"/>
                      <a:pt x="433" y="623"/>
                    </a:cubicBezTo>
                    <a:cubicBezTo>
                      <a:pt x="434" y="625"/>
                      <a:pt x="436" y="627"/>
                      <a:pt x="438" y="628"/>
                    </a:cubicBezTo>
                    <a:cubicBezTo>
                      <a:pt x="470" y="671"/>
                      <a:pt x="508" y="699"/>
                      <a:pt x="550" y="711"/>
                    </a:cubicBezTo>
                    <a:cubicBezTo>
                      <a:pt x="635" y="729"/>
                      <a:pt x="685" y="668"/>
                      <a:pt x="699" y="614"/>
                    </a:cubicBezTo>
                    <a:cubicBezTo>
                      <a:pt x="639" y="627"/>
                      <a:pt x="604" y="585"/>
                      <a:pt x="576" y="526"/>
                    </a:cubicBezTo>
                    <a:cubicBezTo>
                      <a:pt x="561" y="499"/>
                      <a:pt x="547" y="473"/>
                      <a:pt x="534" y="446"/>
                    </a:cubicBezTo>
                    <a:cubicBezTo>
                      <a:pt x="653" y="176"/>
                      <a:pt x="720" y="114"/>
                      <a:pt x="821" y="21"/>
                    </a:cubicBezTo>
                    <a:cubicBezTo>
                      <a:pt x="840" y="1"/>
                      <a:pt x="826" y="0"/>
                      <a:pt x="801" y="5"/>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72183E"/>
                  </a:buClr>
                  <a:buSzPct val="65000"/>
                  <a:buFont typeface="Wingdings" pitchFamily="2" charset="2"/>
                  <a:buNone/>
                  <a:tabLst/>
                  <a:defRPr/>
                </a:pPr>
                <a:endParaRPr kumimoji="0" lang="en-GB" sz="1200" b="0" i="0" u="none" strike="noStrike" kern="1200" cap="none" spc="0" normalizeH="0" baseline="0" noProof="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Freeform 7">
                <a:extLst>
                  <a:ext uri="{FF2B5EF4-FFF2-40B4-BE49-F238E27FC236}">
                    <a16:creationId xmlns:a16="http://schemas.microsoft.com/office/drawing/2014/main" id="{BE83D19F-CFAA-AA4D-84DB-5B421F89BB65}"/>
                  </a:ext>
                </a:extLst>
              </p:cNvPr>
              <p:cNvSpPr>
                <a:spLocks/>
              </p:cNvSpPr>
              <p:nvPr/>
            </p:nvSpPr>
            <p:spPr bwMode="auto">
              <a:xfrm>
                <a:off x="1325" y="61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base" latinLnBrk="0" hangingPunct="1">
                  <a:lnSpc>
                    <a:spcPct val="100000"/>
                  </a:lnSpc>
                  <a:spcBef>
                    <a:spcPct val="20000"/>
                  </a:spcBef>
                  <a:spcAft>
                    <a:spcPct val="0"/>
                  </a:spcAft>
                  <a:buClr>
                    <a:srgbClr val="72183E"/>
                  </a:buClr>
                  <a:buSzPct val="65000"/>
                  <a:buFont typeface="Wingdings" pitchFamily="2" charset="2"/>
                  <a:buNone/>
                  <a:tabLst/>
                  <a:defRPr/>
                </a:pPr>
                <a:endParaRPr kumimoji="0" lang="en-GB" sz="1200" b="0" i="0" u="none" strike="noStrike" kern="1200" cap="none" spc="0" normalizeH="0" baseline="0" noProof="0">
                  <a:ln>
                    <a:noFill/>
                  </a:ln>
                  <a:solidFill>
                    <a:srgbClr val="4D4D4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grpSp>
      <p:sp>
        <p:nvSpPr>
          <p:cNvPr id="76" name="TextBox 75"/>
          <p:cNvSpPr txBox="1"/>
          <p:nvPr/>
        </p:nvSpPr>
        <p:spPr bwMode="auto">
          <a:xfrm>
            <a:off x="707517" y="2312363"/>
            <a:ext cx="7113247" cy="1754326"/>
          </a:xfrm>
          <a:prstGeom prst="rect">
            <a:avLst/>
          </a:prstGeom>
          <a:noFill/>
          <a:ln>
            <a:noFill/>
          </a:ln>
          <a:effectLst/>
          <a:extLst/>
        </p:spPr>
        <p:txBody>
          <a:bodyPr vert="horz" wrap="square" lIns="91440" tIns="45720" rIns="91440" bIns="45720" numCol="1" rtlCol="0" anchor="ctr" anchorCtr="0" compatLnSpc="1">
            <a:prstTxWarp prst="textNoShape">
              <a:avLst/>
            </a:prstTxWarp>
            <a:spAutoFit/>
          </a:bodyPr>
          <a:lstStyle/>
          <a:p>
            <a:pPr marL="230188" indent="-230188">
              <a:lnSpc>
                <a:spcPct val="150000"/>
              </a:lnSpc>
              <a:spcBef>
                <a:spcPts val="0"/>
              </a:spcBef>
              <a:buClr>
                <a:schemeClr val="bg2"/>
              </a:buClr>
              <a:buFont typeface="Wingdings" panose="05000000000000000000" pitchFamily="2" charset="2"/>
              <a:buChar char="ü"/>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ゼロデイのフィッシングサイトをブロック</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230188" indent="-230188">
              <a:lnSpc>
                <a:spcPct val="150000"/>
              </a:lnSpc>
              <a:spcBef>
                <a:spcPts val="0"/>
              </a:spcBef>
              <a:buClr>
                <a:schemeClr val="bg2"/>
              </a:buClr>
              <a:buFont typeface="Wingdings" panose="05000000000000000000" pitchFamily="2" charset="2"/>
              <a:buChar char="ü"/>
            </a:pP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Web</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サイト上の不審な要素を検査</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230188" indent="-230188">
              <a:lnSpc>
                <a:spcPct val="150000"/>
              </a:lnSpc>
              <a:spcBef>
                <a:spcPts val="0"/>
              </a:spcBef>
              <a:buClr>
                <a:schemeClr val="bg2"/>
              </a:buClr>
              <a:buFont typeface="Wingdings" panose="05000000000000000000" pitchFamily="2" charset="2"/>
              <a:buChar char="ü"/>
            </a:pP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検査終了まで</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ID/Password</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の入力を無効化</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0" name="Group 9"/>
          <p:cNvGrpSpPr/>
          <p:nvPr/>
        </p:nvGrpSpPr>
        <p:grpSpPr>
          <a:xfrm>
            <a:off x="8607655" y="4194391"/>
            <a:ext cx="3546751" cy="2072355"/>
            <a:chOff x="8607655" y="3913162"/>
            <a:chExt cx="3546751" cy="2072355"/>
          </a:xfrm>
        </p:grpSpPr>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07655" y="3913162"/>
              <a:ext cx="3546751" cy="2072355"/>
            </a:xfrm>
            <a:prstGeom prst="rect">
              <a:avLst/>
            </a:prstGeom>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84388" y="4184000"/>
              <a:ext cx="2411086" cy="1538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2" name="Title 1"/>
          <p:cNvSpPr txBox="1">
            <a:spLocks/>
          </p:cNvSpPr>
          <p:nvPr/>
        </p:nvSpPr>
        <p:spPr bwMode="auto">
          <a:xfrm>
            <a:off x="585278" y="461325"/>
            <a:ext cx="11019501" cy="1137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algn="l" rtl="0" eaLnBrk="1" fontAlgn="base" hangingPunct="1">
              <a:lnSpc>
                <a:spcPct val="85000"/>
              </a:lnSpc>
              <a:spcBef>
                <a:spcPct val="0"/>
              </a:spcBef>
              <a:spcAft>
                <a:spcPct val="0"/>
              </a:spcAft>
              <a:defRPr kumimoji="1" sz="3400" b="0">
                <a:solidFill>
                  <a:schemeClr val="bg2"/>
                </a:solidFill>
                <a:latin typeface="+mn-ea"/>
                <a:ea typeface="+mn-ea"/>
                <a:cs typeface="Arial" panose="020B0604020202020204" pitchFamily="34" charset="0"/>
              </a:defRPr>
            </a:lvl1pPr>
            <a:lvl2pPr algn="l" rtl="0" eaLnBrk="1" fontAlgn="base" hangingPunct="1">
              <a:lnSpc>
                <a:spcPct val="85000"/>
              </a:lnSpc>
              <a:spcBef>
                <a:spcPct val="0"/>
              </a:spcBef>
              <a:spcAft>
                <a:spcPct val="0"/>
              </a:spcAft>
              <a:defRPr kumimoji="1" sz="3700" b="1">
                <a:solidFill>
                  <a:srgbClr val="4E4E4E"/>
                </a:solidFill>
                <a:latin typeface="Helvetica" pitchFamily="34" charset="0"/>
              </a:defRPr>
            </a:lvl2pPr>
            <a:lvl3pPr algn="l" rtl="0" eaLnBrk="1" fontAlgn="base" hangingPunct="1">
              <a:lnSpc>
                <a:spcPct val="85000"/>
              </a:lnSpc>
              <a:spcBef>
                <a:spcPct val="0"/>
              </a:spcBef>
              <a:spcAft>
                <a:spcPct val="0"/>
              </a:spcAft>
              <a:defRPr kumimoji="1" sz="3700" b="1">
                <a:solidFill>
                  <a:srgbClr val="4E4E4E"/>
                </a:solidFill>
                <a:latin typeface="Helvetica" pitchFamily="34" charset="0"/>
              </a:defRPr>
            </a:lvl3pPr>
            <a:lvl4pPr algn="l" rtl="0" eaLnBrk="1" fontAlgn="base" hangingPunct="1">
              <a:lnSpc>
                <a:spcPct val="85000"/>
              </a:lnSpc>
              <a:spcBef>
                <a:spcPct val="0"/>
              </a:spcBef>
              <a:spcAft>
                <a:spcPct val="0"/>
              </a:spcAft>
              <a:defRPr kumimoji="1" sz="3700" b="1">
                <a:solidFill>
                  <a:srgbClr val="4E4E4E"/>
                </a:solidFill>
                <a:latin typeface="Helvetica" pitchFamily="34" charset="0"/>
              </a:defRPr>
            </a:lvl4pPr>
            <a:lvl5pPr algn="l" rtl="0" eaLnBrk="1" fontAlgn="base" hangingPunct="1">
              <a:lnSpc>
                <a:spcPct val="85000"/>
              </a:lnSpc>
              <a:spcBef>
                <a:spcPct val="0"/>
              </a:spcBef>
              <a:spcAft>
                <a:spcPct val="0"/>
              </a:spcAft>
              <a:defRPr kumimoji="1" sz="3700" b="1">
                <a:solidFill>
                  <a:srgbClr val="4E4E4E"/>
                </a:solidFill>
                <a:latin typeface="Helvetica" pitchFamily="34" charset="0"/>
              </a:defRPr>
            </a:lvl5pPr>
            <a:lvl6pPr marL="609493" algn="l" rtl="0" eaLnBrk="1" fontAlgn="base" hangingPunct="1">
              <a:lnSpc>
                <a:spcPct val="85000"/>
              </a:lnSpc>
              <a:spcBef>
                <a:spcPct val="0"/>
              </a:spcBef>
              <a:spcAft>
                <a:spcPct val="0"/>
              </a:spcAft>
              <a:defRPr kumimoji="1" sz="3700" b="1">
                <a:solidFill>
                  <a:srgbClr val="4E4E4E"/>
                </a:solidFill>
                <a:latin typeface="Helvetica" pitchFamily="34" charset="0"/>
              </a:defRPr>
            </a:lvl6pPr>
            <a:lvl7pPr marL="1218987" algn="l" rtl="0" eaLnBrk="1" fontAlgn="base" hangingPunct="1">
              <a:lnSpc>
                <a:spcPct val="85000"/>
              </a:lnSpc>
              <a:spcBef>
                <a:spcPct val="0"/>
              </a:spcBef>
              <a:spcAft>
                <a:spcPct val="0"/>
              </a:spcAft>
              <a:defRPr kumimoji="1" sz="3700" b="1">
                <a:solidFill>
                  <a:srgbClr val="4E4E4E"/>
                </a:solidFill>
                <a:latin typeface="Helvetica" pitchFamily="34" charset="0"/>
              </a:defRPr>
            </a:lvl7pPr>
            <a:lvl8pPr marL="1828480" algn="l" rtl="0" eaLnBrk="1" fontAlgn="base" hangingPunct="1">
              <a:lnSpc>
                <a:spcPct val="85000"/>
              </a:lnSpc>
              <a:spcBef>
                <a:spcPct val="0"/>
              </a:spcBef>
              <a:spcAft>
                <a:spcPct val="0"/>
              </a:spcAft>
              <a:defRPr kumimoji="1" sz="3700" b="1">
                <a:solidFill>
                  <a:srgbClr val="4E4E4E"/>
                </a:solidFill>
                <a:latin typeface="Helvetica" pitchFamily="34" charset="0"/>
              </a:defRPr>
            </a:lvl8pPr>
            <a:lvl9pPr marL="2437973" algn="l" rtl="0" eaLnBrk="1" fontAlgn="base" hangingPunct="1">
              <a:lnSpc>
                <a:spcPct val="85000"/>
              </a:lnSpc>
              <a:spcBef>
                <a:spcPct val="0"/>
              </a:spcBef>
              <a:spcAft>
                <a:spcPct val="0"/>
              </a:spcAft>
              <a:defRPr kumimoji="1" sz="3700" b="1">
                <a:solidFill>
                  <a:srgbClr val="4E4E4E"/>
                </a:solidFill>
                <a:latin typeface="Helvetica" pitchFamily="34" charset="0"/>
              </a:defRPr>
            </a:lvl9pPr>
          </a:lstStyle>
          <a:p>
            <a:pPr>
              <a:buClrTx/>
              <a:buSzTx/>
              <a:buFontTx/>
            </a:pPr>
            <a:r>
              <a:rPr lang="ja-JP" altLang="en-US" sz="3199" b="1" kern="0" dirty="0">
                <a:latin typeface="游ゴシック" panose="020B0400000000000000" pitchFamily="50" charset="-128"/>
                <a:ea typeface="游ゴシック" panose="020B0400000000000000" pitchFamily="50" charset="-128"/>
              </a:rPr>
              <a:t>検知＆防止</a:t>
            </a:r>
            <a:r>
              <a:rPr lang="ja-JP" altLang="en-US" sz="3199" b="1" kern="0" dirty="0" smtClean="0">
                <a:latin typeface="游ゴシック" panose="020B0400000000000000" pitchFamily="50" charset="-128"/>
                <a:ea typeface="游ゴシック" panose="020B0400000000000000" pitchFamily="50" charset="-128"/>
              </a:rPr>
              <a:t>：ゼロ・フィッシング</a:t>
            </a:r>
            <a:endParaRPr lang="en-US" altLang="ja-JP" sz="3199" b="1" kern="0" dirty="0" smtClean="0">
              <a:latin typeface="游ゴシック" panose="020B0400000000000000" pitchFamily="50" charset="-128"/>
              <a:ea typeface="游ゴシック" panose="020B0400000000000000" pitchFamily="50" charset="-128"/>
            </a:endParaRPr>
          </a:p>
        </p:txBody>
      </p:sp>
      <p:sp>
        <p:nvSpPr>
          <p:cNvPr id="77" name="Rectangle 76"/>
          <p:cNvSpPr/>
          <p:nvPr/>
        </p:nvSpPr>
        <p:spPr bwMode="auto">
          <a:xfrm>
            <a:off x="0" y="1260000"/>
            <a:ext cx="12188825" cy="900000"/>
          </a:xfrm>
          <a:prstGeom prst="rect">
            <a:avLst/>
          </a:prstGeom>
          <a:solidFill>
            <a:schemeClr val="bg2"/>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kumimoji="1" lang="ja-JP" altLang="en-US" sz="2400" b="1" dirty="0" smtClean="0">
                <a:solidFill>
                  <a:schemeClr val="bg1"/>
                </a:solidFill>
                <a:latin typeface="游ゴシック" panose="020B0400000000000000" pitchFamily="50" charset="-128"/>
                <a:ea typeface="游ゴシック" panose="020B0400000000000000" pitchFamily="50" charset="-128"/>
              </a:rPr>
              <a:t>リアルタイムにフィッシングサイトを検出し、認証情報の漏洩を防止</a:t>
            </a:r>
          </a:p>
        </p:txBody>
      </p:sp>
      <p:sp>
        <p:nvSpPr>
          <p:cNvPr id="79" name="Right Arrow 78"/>
          <p:cNvSpPr/>
          <p:nvPr/>
        </p:nvSpPr>
        <p:spPr bwMode="auto">
          <a:xfrm>
            <a:off x="8156405" y="4993031"/>
            <a:ext cx="877329" cy="458607"/>
          </a:xfrm>
          <a:prstGeom prst="rightArrow">
            <a:avLst>
              <a:gd name="adj1" fmla="val 50000"/>
              <a:gd name="adj2" fmla="val 83231"/>
            </a:avLst>
          </a:prstGeom>
          <a:solidFill>
            <a:schemeClr val="bg2"/>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Right Arrow 83"/>
          <p:cNvSpPr/>
          <p:nvPr/>
        </p:nvSpPr>
        <p:spPr bwMode="auto">
          <a:xfrm>
            <a:off x="3508870" y="4993031"/>
            <a:ext cx="877329" cy="458607"/>
          </a:xfrm>
          <a:prstGeom prst="rightArrow">
            <a:avLst>
              <a:gd name="adj1" fmla="val 50000"/>
              <a:gd name="adj2" fmla="val 83231"/>
            </a:avLst>
          </a:prstGeom>
          <a:solidFill>
            <a:schemeClr val="bg2"/>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Footer Placeholder 1" hidden="1"/>
          <p:cNvSpPr>
            <a:spLocks noGrp="1"/>
          </p:cNvSpPr>
          <p:nvPr>
            <p:ph type="ftr" sz="quarter" idx="11"/>
          </p:nvPr>
        </p:nvSpPr>
        <p:spPr/>
        <p:txBody>
          <a:bodyPr/>
          <a:lstStyle/>
          <a:p>
            <a:endParaRPr lang="en-US"/>
          </a:p>
        </p:txBody>
      </p:sp>
      <p:sp>
        <p:nvSpPr>
          <p:cNvPr id="3" name="Date Placeholder 2" hidden="1"/>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1550645708"/>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85278" y="2252084"/>
            <a:ext cx="11019501" cy="1137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algn="l" rtl="0" eaLnBrk="1" fontAlgn="base" hangingPunct="1">
              <a:lnSpc>
                <a:spcPct val="85000"/>
              </a:lnSpc>
              <a:spcBef>
                <a:spcPct val="0"/>
              </a:spcBef>
              <a:spcAft>
                <a:spcPct val="0"/>
              </a:spcAft>
              <a:defRPr kumimoji="1" sz="3400" b="0">
                <a:solidFill>
                  <a:schemeClr val="bg2"/>
                </a:solidFill>
                <a:latin typeface="+mn-ea"/>
                <a:ea typeface="+mn-ea"/>
                <a:cs typeface="Arial" panose="020B0604020202020204" pitchFamily="34" charset="0"/>
              </a:defRPr>
            </a:lvl1pPr>
            <a:lvl2pPr algn="l" rtl="0" eaLnBrk="1" fontAlgn="base" hangingPunct="1">
              <a:lnSpc>
                <a:spcPct val="85000"/>
              </a:lnSpc>
              <a:spcBef>
                <a:spcPct val="0"/>
              </a:spcBef>
              <a:spcAft>
                <a:spcPct val="0"/>
              </a:spcAft>
              <a:defRPr kumimoji="1" sz="3700" b="1">
                <a:solidFill>
                  <a:srgbClr val="4E4E4E"/>
                </a:solidFill>
                <a:latin typeface="Helvetica" pitchFamily="34" charset="0"/>
              </a:defRPr>
            </a:lvl2pPr>
            <a:lvl3pPr algn="l" rtl="0" eaLnBrk="1" fontAlgn="base" hangingPunct="1">
              <a:lnSpc>
                <a:spcPct val="85000"/>
              </a:lnSpc>
              <a:spcBef>
                <a:spcPct val="0"/>
              </a:spcBef>
              <a:spcAft>
                <a:spcPct val="0"/>
              </a:spcAft>
              <a:defRPr kumimoji="1" sz="3700" b="1">
                <a:solidFill>
                  <a:srgbClr val="4E4E4E"/>
                </a:solidFill>
                <a:latin typeface="Helvetica" pitchFamily="34" charset="0"/>
              </a:defRPr>
            </a:lvl3pPr>
            <a:lvl4pPr algn="l" rtl="0" eaLnBrk="1" fontAlgn="base" hangingPunct="1">
              <a:lnSpc>
                <a:spcPct val="85000"/>
              </a:lnSpc>
              <a:spcBef>
                <a:spcPct val="0"/>
              </a:spcBef>
              <a:spcAft>
                <a:spcPct val="0"/>
              </a:spcAft>
              <a:defRPr kumimoji="1" sz="3700" b="1">
                <a:solidFill>
                  <a:srgbClr val="4E4E4E"/>
                </a:solidFill>
                <a:latin typeface="Helvetica" pitchFamily="34" charset="0"/>
              </a:defRPr>
            </a:lvl4pPr>
            <a:lvl5pPr algn="l" rtl="0" eaLnBrk="1" fontAlgn="base" hangingPunct="1">
              <a:lnSpc>
                <a:spcPct val="85000"/>
              </a:lnSpc>
              <a:spcBef>
                <a:spcPct val="0"/>
              </a:spcBef>
              <a:spcAft>
                <a:spcPct val="0"/>
              </a:spcAft>
              <a:defRPr kumimoji="1" sz="3700" b="1">
                <a:solidFill>
                  <a:srgbClr val="4E4E4E"/>
                </a:solidFill>
                <a:latin typeface="Helvetica" pitchFamily="34" charset="0"/>
              </a:defRPr>
            </a:lvl5pPr>
            <a:lvl6pPr marL="609493" algn="l" rtl="0" eaLnBrk="1" fontAlgn="base" hangingPunct="1">
              <a:lnSpc>
                <a:spcPct val="85000"/>
              </a:lnSpc>
              <a:spcBef>
                <a:spcPct val="0"/>
              </a:spcBef>
              <a:spcAft>
                <a:spcPct val="0"/>
              </a:spcAft>
              <a:defRPr kumimoji="1" sz="3700" b="1">
                <a:solidFill>
                  <a:srgbClr val="4E4E4E"/>
                </a:solidFill>
                <a:latin typeface="Helvetica" pitchFamily="34" charset="0"/>
              </a:defRPr>
            </a:lvl6pPr>
            <a:lvl7pPr marL="1218987" algn="l" rtl="0" eaLnBrk="1" fontAlgn="base" hangingPunct="1">
              <a:lnSpc>
                <a:spcPct val="85000"/>
              </a:lnSpc>
              <a:spcBef>
                <a:spcPct val="0"/>
              </a:spcBef>
              <a:spcAft>
                <a:spcPct val="0"/>
              </a:spcAft>
              <a:defRPr kumimoji="1" sz="3700" b="1">
                <a:solidFill>
                  <a:srgbClr val="4E4E4E"/>
                </a:solidFill>
                <a:latin typeface="Helvetica" pitchFamily="34" charset="0"/>
              </a:defRPr>
            </a:lvl7pPr>
            <a:lvl8pPr marL="1828480" algn="l" rtl="0" eaLnBrk="1" fontAlgn="base" hangingPunct="1">
              <a:lnSpc>
                <a:spcPct val="85000"/>
              </a:lnSpc>
              <a:spcBef>
                <a:spcPct val="0"/>
              </a:spcBef>
              <a:spcAft>
                <a:spcPct val="0"/>
              </a:spcAft>
              <a:defRPr kumimoji="1" sz="3700" b="1">
                <a:solidFill>
                  <a:srgbClr val="4E4E4E"/>
                </a:solidFill>
                <a:latin typeface="Helvetica" pitchFamily="34" charset="0"/>
              </a:defRPr>
            </a:lvl8pPr>
            <a:lvl9pPr marL="2437973" algn="l" rtl="0" eaLnBrk="1" fontAlgn="base" hangingPunct="1">
              <a:lnSpc>
                <a:spcPct val="85000"/>
              </a:lnSpc>
              <a:spcBef>
                <a:spcPct val="0"/>
              </a:spcBef>
              <a:spcAft>
                <a:spcPct val="0"/>
              </a:spcAft>
              <a:defRPr kumimoji="1" sz="3700" b="1">
                <a:solidFill>
                  <a:srgbClr val="4E4E4E"/>
                </a:solidFill>
                <a:latin typeface="Helvetica" pitchFamily="34" charset="0"/>
              </a:defRPr>
            </a:lvl9pPr>
          </a:lstStyle>
          <a:p>
            <a:pPr algn="ctr">
              <a:buClrTx/>
              <a:buSzTx/>
              <a:buFontTx/>
            </a:pPr>
            <a:r>
              <a:rPr lang="en-US" altLang="ja-JP" sz="5400" b="1" kern="0" dirty="0" smtClean="0">
                <a:latin typeface="游ゴシック" panose="020B0400000000000000" pitchFamily="50" charset="-128"/>
                <a:ea typeface="游ゴシック" panose="020B0400000000000000" pitchFamily="50" charset="-128"/>
              </a:rPr>
              <a:t>Demo</a:t>
            </a:r>
          </a:p>
          <a:p>
            <a:pPr algn="ctr">
              <a:buClrTx/>
              <a:buSzTx/>
              <a:buFontTx/>
            </a:pPr>
            <a:endParaRPr lang="en-US" altLang="ja-JP" sz="5400" b="1" kern="0" dirty="0" smtClean="0">
              <a:latin typeface="游ゴシック" panose="020B0400000000000000" pitchFamily="50" charset="-128"/>
              <a:ea typeface="游ゴシック" panose="020B0400000000000000" pitchFamily="50" charset="-128"/>
            </a:endParaRPr>
          </a:p>
          <a:p>
            <a:pPr algn="ctr">
              <a:buClrTx/>
              <a:buSzTx/>
              <a:buFontTx/>
            </a:pPr>
            <a:r>
              <a:rPr lang="ja-JP" altLang="en-US" sz="5400" b="1" kern="0" dirty="0" smtClean="0">
                <a:latin typeface="游ゴシック" panose="020B0400000000000000" pitchFamily="50" charset="-128"/>
                <a:ea typeface="游ゴシック" panose="020B0400000000000000" pitchFamily="50" charset="-128"/>
              </a:rPr>
              <a:t>ゼロ・フィッシング</a:t>
            </a:r>
            <a:endParaRPr lang="en-US" altLang="ja-JP" sz="5400" b="1" kern="0" dirty="0" smtClean="0">
              <a:latin typeface="游ゴシック" panose="020B0400000000000000" pitchFamily="50" charset="-128"/>
              <a:ea typeface="游ゴシック" panose="020B0400000000000000" pitchFamily="50" charset="-128"/>
            </a:endParaRPr>
          </a:p>
        </p:txBody>
      </p:sp>
      <p:pic>
        <p:nvPicPr>
          <p:cNvPr id="6" name="AGDRec_20220518_17523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72024" y="177243"/>
            <a:ext cx="7044778" cy="6366672"/>
          </a:xfrm>
          <a:prstGeom prst="rect">
            <a:avLst/>
          </a:prstGeom>
        </p:spPr>
      </p:pic>
      <p:sp>
        <p:nvSpPr>
          <p:cNvPr id="2" name="Footer Placeholder 1" hidden="1"/>
          <p:cNvSpPr>
            <a:spLocks noGrp="1"/>
          </p:cNvSpPr>
          <p:nvPr>
            <p:ph type="ftr" sz="quarter" idx="11"/>
          </p:nvPr>
        </p:nvSpPr>
        <p:spPr/>
        <p:txBody>
          <a:bodyPr/>
          <a:lstStyle/>
          <a:p>
            <a:endParaRPr lang="en-US"/>
          </a:p>
        </p:txBody>
      </p:sp>
      <p:sp>
        <p:nvSpPr>
          <p:cNvPr id="3" name="Date Placeholder 2" hidden="1"/>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2440485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2" presetClass="mediacall" presetSubtype="0" fill="hold" nodeType="afterEffect">
                                  <p:stCondLst>
                                    <p:cond delay="0"/>
                                  </p:stCondLst>
                                  <p:childTnLst>
                                    <p:cmd type="call" cmd="togglePause">
                                      <p:cBhvr>
                                        <p:cTn id="10" dur="1" fill="hold"/>
                                        <p:tgtEl>
                                          <p:spTgt spid="6"/>
                                        </p:tgtEl>
                                      </p:cBhvr>
                                    </p:cmd>
                                  </p:child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34466" fill="hold"/>
                                        <p:tgtEl>
                                          <p:spTgt spid="6"/>
                                        </p:tgtEl>
                                      </p:cBhvr>
                                    </p:cmd>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md type="call" cmd="stop">
                                      <p:cBhvr>
                                        <p:cTn id="19" dur="1">
                                          <p:stCondLst>
                                            <p:cond delay="499"/>
                                          </p:stCondLst>
                                        </p:cTn>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3"/>
          <p:cNvSpPr txBox="1">
            <a:spLocks/>
          </p:cNvSpPr>
          <p:nvPr/>
        </p:nvSpPr>
        <p:spPr bwMode="auto">
          <a:xfrm>
            <a:off x="276727" y="1747215"/>
            <a:ext cx="11729176" cy="70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algn="l" rtl="0" eaLnBrk="1" fontAlgn="base" hangingPunct="1">
              <a:lnSpc>
                <a:spcPct val="85000"/>
              </a:lnSpc>
              <a:spcBef>
                <a:spcPct val="0"/>
              </a:spcBef>
              <a:spcAft>
                <a:spcPct val="0"/>
              </a:spcAft>
              <a:defRPr sz="3400" b="0">
                <a:solidFill>
                  <a:schemeClr val="bg2"/>
                </a:solidFill>
                <a:latin typeface="Arial" panose="020B0604020202020204" pitchFamily="34" charset="0"/>
                <a:ea typeface="+mj-ea"/>
                <a:cs typeface="Arial" panose="020B0604020202020204" pitchFamily="34" charset="0"/>
              </a:defRPr>
            </a:lvl1pPr>
            <a:lvl2pPr algn="l" rtl="0" eaLnBrk="1" fontAlgn="base" hangingPunct="1">
              <a:lnSpc>
                <a:spcPct val="85000"/>
              </a:lnSpc>
              <a:spcBef>
                <a:spcPct val="0"/>
              </a:spcBef>
              <a:spcAft>
                <a:spcPct val="0"/>
              </a:spcAft>
              <a:defRPr sz="3700" b="1">
                <a:solidFill>
                  <a:srgbClr val="4E4E4E"/>
                </a:solidFill>
                <a:latin typeface="Helvetica" pitchFamily="34" charset="0"/>
              </a:defRPr>
            </a:lvl2pPr>
            <a:lvl3pPr algn="l" rtl="0" eaLnBrk="1" fontAlgn="base" hangingPunct="1">
              <a:lnSpc>
                <a:spcPct val="85000"/>
              </a:lnSpc>
              <a:spcBef>
                <a:spcPct val="0"/>
              </a:spcBef>
              <a:spcAft>
                <a:spcPct val="0"/>
              </a:spcAft>
              <a:defRPr sz="3700" b="1">
                <a:solidFill>
                  <a:srgbClr val="4E4E4E"/>
                </a:solidFill>
                <a:latin typeface="Helvetica" pitchFamily="34" charset="0"/>
              </a:defRPr>
            </a:lvl3pPr>
            <a:lvl4pPr algn="l" rtl="0" eaLnBrk="1" fontAlgn="base" hangingPunct="1">
              <a:lnSpc>
                <a:spcPct val="85000"/>
              </a:lnSpc>
              <a:spcBef>
                <a:spcPct val="0"/>
              </a:spcBef>
              <a:spcAft>
                <a:spcPct val="0"/>
              </a:spcAft>
              <a:defRPr sz="3700" b="1">
                <a:solidFill>
                  <a:srgbClr val="4E4E4E"/>
                </a:solidFill>
                <a:latin typeface="Helvetica" pitchFamily="34" charset="0"/>
              </a:defRPr>
            </a:lvl4pPr>
            <a:lvl5pPr algn="l" rtl="0" eaLnBrk="1" fontAlgn="base" hangingPunct="1">
              <a:lnSpc>
                <a:spcPct val="85000"/>
              </a:lnSpc>
              <a:spcBef>
                <a:spcPct val="0"/>
              </a:spcBef>
              <a:spcAft>
                <a:spcPct val="0"/>
              </a:spcAft>
              <a:defRPr sz="3700" b="1">
                <a:solidFill>
                  <a:srgbClr val="4E4E4E"/>
                </a:solidFill>
                <a:latin typeface="Helvetica" pitchFamily="34" charset="0"/>
              </a:defRPr>
            </a:lvl5pPr>
            <a:lvl6pPr marL="609493" algn="l" rtl="0" eaLnBrk="1" fontAlgn="base" hangingPunct="1">
              <a:lnSpc>
                <a:spcPct val="85000"/>
              </a:lnSpc>
              <a:spcBef>
                <a:spcPct val="0"/>
              </a:spcBef>
              <a:spcAft>
                <a:spcPct val="0"/>
              </a:spcAft>
              <a:defRPr sz="3700" b="1">
                <a:solidFill>
                  <a:srgbClr val="4E4E4E"/>
                </a:solidFill>
                <a:latin typeface="Helvetica" pitchFamily="34" charset="0"/>
              </a:defRPr>
            </a:lvl6pPr>
            <a:lvl7pPr marL="1218987" algn="l" rtl="0" eaLnBrk="1" fontAlgn="base" hangingPunct="1">
              <a:lnSpc>
                <a:spcPct val="85000"/>
              </a:lnSpc>
              <a:spcBef>
                <a:spcPct val="0"/>
              </a:spcBef>
              <a:spcAft>
                <a:spcPct val="0"/>
              </a:spcAft>
              <a:defRPr sz="3700" b="1">
                <a:solidFill>
                  <a:srgbClr val="4E4E4E"/>
                </a:solidFill>
                <a:latin typeface="Helvetica" pitchFamily="34" charset="0"/>
              </a:defRPr>
            </a:lvl7pPr>
            <a:lvl8pPr marL="1828480" algn="l" rtl="0" eaLnBrk="1" fontAlgn="base" hangingPunct="1">
              <a:lnSpc>
                <a:spcPct val="85000"/>
              </a:lnSpc>
              <a:spcBef>
                <a:spcPct val="0"/>
              </a:spcBef>
              <a:spcAft>
                <a:spcPct val="0"/>
              </a:spcAft>
              <a:defRPr sz="3700" b="1">
                <a:solidFill>
                  <a:srgbClr val="4E4E4E"/>
                </a:solidFill>
                <a:latin typeface="Helvetica" pitchFamily="34" charset="0"/>
              </a:defRPr>
            </a:lvl8pPr>
            <a:lvl9pPr marL="2437973" algn="l" rtl="0" eaLnBrk="1" fontAlgn="base" hangingPunct="1">
              <a:lnSpc>
                <a:spcPct val="85000"/>
              </a:lnSpc>
              <a:spcBef>
                <a:spcPct val="0"/>
              </a:spcBef>
              <a:spcAft>
                <a:spcPct val="0"/>
              </a:spcAft>
              <a:defRPr sz="3700" b="1">
                <a:solidFill>
                  <a:srgbClr val="4E4E4E"/>
                </a:solidFill>
                <a:latin typeface="Helvetica" pitchFamily="34" charset="0"/>
              </a:defRPr>
            </a:lvl9pPr>
          </a:lstStyle>
          <a:p>
            <a:pPr algn="ctr">
              <a:spcBef>
                <a:spcPts val="0"/>
              </a:spcBef>
              <a:buClr>
                <a:srgbClr val="72183E"/>
              </a:buClr>
              <a:defRPr/>
            </a:pPr>
            <a:r>
              <a:rPr lang="ja-JP" altLang="en-US" b="1" dirty="0">
                <a:latin typeface="游ゴシック" panose="020B0400000000000000" pitchFamily="50" charset="-128"/>
                <a:ea typeface="游ゴシック" panose="020B0400000000000000" pitchFamily="50" charset="-128"/>
                <a:cs typeface="Calibri" panose="020F0502020204030204" pitchFamily="34" charset="0"/>
              </a:rPr>
              <a:t>セキュリティ運用の成功に向け</a:t>
            </a:r>
            <a:r>
              <a:rPr lang="ja-JP" altLang="en-US" b="1" dirty="0" smtClean="0">
                <a:latin typeface="游ゴシック" panose="020B0400000000000000" pitchFamily="50" charset="-128"/>
                <a:ea typeface="游ゴシック" panose="020B0400000000000000" pitchFamily="50" charset="-128"/>
                <a:cs typeface="Calibri" panose="020F0502020204030204" pitchFamily="34" charset="0"/>
              </a:rPr>
              <a:t>た</a:t>
            </a:r>
            <a:r>
              <a:rPr lang="en-US" altLang="ja-JP" b="1" dirty="0" smtClean="0">
                <a:latin typeface="游ゴシック" panose="020B0400000000000000" pitchFamily="50" charset="-128"/>
                <a:ea typeface="游ゴシック" panose="020B0400000000000000" pitchFamily="50" charset="-128"/>
                <a:cs typeface="Calibri" panose="020F0502020204030204" pitchFamily="34" charset="0"/>
              </a:rPr>
              <a:t>3</a:t>
            </a:r>
            <a:r>
              <a:rPr lang="ja-JP" altLang="en-US" b="1" dirty="0">
                <a:latin typeface="游ゴシック" panose="020B0400000000000000" pitchFamily="50" charset="-128"/>
                <a:ea typeface="游ゴシック" panose="020B0400000000000000" pitchFamily="50" charset="-128"/>
                <a:cs typeface="Calibri" panose="020F0502020204030204" pitchFamily="34" charset="0"/>
              </a:rPr>
              <a:t>つの防御戦略</a:t>
            </a:r>
          </a:p>
        </p:txBody>
      </p:sp>
      <p:grpSp>
        <p:nvGrpSpPr>
          <p:cNvPr id="42" name="Group 41">
            <a:extLst>
              <a:ext uri="{FF2B5EF4-FFF2-40B4-BE49-F238E27FC236}">
                <a16:creationId xmlns:a16="http://schemas.microsoft.com/office/drawing/2014/main" id="{8BE56B6F-0243-4178-8CF6-F68AE5BE0966}"/>
              </a:ext>
            </a:extLst>
          </p:cNvPr>
          <p:cNvGrpSpPr/>
          <p:nvPr/>
        </p:nvGrpSpPr>
        <p:grpSpPr>
          <a:xfrm>
            <a:off x="776524" y="2725509"/>
            <a:ext cx="10683750" cy="3159752"/>
            <a:chOff x="745926" y="3012125"/>
            <a:chExt cx="10810949" cy="3197372"/>
          </a:xfrm>
        </p:grpSpPr>
        <p:grpSp>
          <p:nvGrpSpPr>
            <p:cNvPr id="6" name="Graphic 4">
              <a:extLst>
                <a:ext uri="{FF2B5EF4-FFF2-40B4-BE49-F238E27FC236}">
                  <a16:creationId xmlns:a16="http://schemas.microsoft.com/office/drawing/2014/main" id="{BC482189-7E7C-4B50-8FBF-2E32B568E54B}"/>
                </a:ext>
              </a:extLst>
            </p:cNvPr>
            <p:cNvGrpSpPr/>
            <p:nvPr/>
          </p:nvGrpSpPr>
          <p:grpSpPr>
            <a:xfrm>
              <a:off x="745926" y="3012125"/>
              <a:ext cx="10810949" cy="3197372"/>
              <a:chOff x="873123" y="2648561"/>
              <a:chExt cx="10810949" cy="3197372"/>
            </a:xfrm>
          </p:grpSpPr>
          <p:sp>
            <p:nvSpPr>
              <p:cNvPr id="7" name="Freeform: Shape 6">
                <a:extLst>
                  <a:ext uri="{FF2B5EF4-FFF2-40B4-BE49-F238E27FC236}">
                    <a16:creationId xmlns:a16="http://schemas.microsoft.com/office/drawing/2014/main" id="{E46145BB-050E-47AB-AC50-4DC51586073B}"/>
                  </a:ext>
                </a:extLst>
              </p:cNvPr>
              <p:cNvSpPr/>
              <p:nvPr/>
            </p:nvSpPr>
            <p:spPr>
              <a:xfrm rot="-2700000">
                <a:off x="873123" y="2648570"/>
                <a:ext cx="3197364" cy="3197363"/>
              </a:xfrm>
              <a:custGeom>
                <a:avLst/>
                <a:gdLst>
                  <a:gd name="connsiteX0" fmla="*/ 3197275 w 3197364"/>
                  <a:gd name="connsiteY0" fmla="*/ 1598373 h 3197363"/>
                  <a:gd name="connsiteX1" fmla="*/ 1598593 w 3197364"/>
                  <a:gd name="connsiteY1" fmla="*/ 3197054 h 3197363"/>
                  <a:gd name="connsiteX2" fmla="*/ -89 w 3197364"/>
                  <a:gd name="connsiteY2" fmla="*/ 1598373 h 3197363"/>
                  <a:gd name="connsiteX3" fmla="*/ 1598593 w 3197364"/>
                  <a:gd name="connsiteY3" fmla="*/ -309 h 3197363"/>
                  <a:gd name="connsiteX4" fmla="*/ 3197275 w 3197364"/>
                  <a:gd name="connsiteY4" fmla="*/ 1598373 h 3197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364" h="3197363">
                    <a:moveTo>
                      <a:pt x="3197275" y="1598373"/>
                    </a:moveTo>
                    <a:cubicBezTo>
                      <a:pt x="3197275" y="2481300"/>
                      <a:pt x="2481521" y="3197054"/>
                      <a:pt x="1598593" y="3197054"/>
                    </a:cubicBezTo>
                    <a:cubicBezTo>
                      <a:pt x="715665" y="3197054"/>
                      <a:pt x="-89" y="2481300"/>
                      <a:pt x="-89" y="1598373"/>
                    </a:cubicBezTo>
                    <a:cubicBezTo>
                      <a:pt x="-89" y="715445"/>
                      <a:pt x="715665" y="-309"/>
                      <a:pt x="1598593" y="-309"/>
                    </a:cubicBezTo>
                    <a:cubicBezTo>
                      <a:pt x="2481521" y="-309"/>
                      <a:pt x="3197275" y="715445"/>
                      <a:pt x="3197275" y="1598373"/>
                    </a:cubicBezTo>
                    <a:close/>
                  </a:path>
                </a:pathLst>
              </a:custGeom>
              <a:solidFill>
                <a:srgbClr val="E6E7E8"/>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9" name="Freeform: Shape 8">
                <a:extLst>
                  <a:ext uri="{FF2B5EF4-FFF2-40B4-BE49-F238E27FC236}">
                    <a16:creationId xmlns:a16="http://schemas.microsoft.com/office/drawing/2014/main" id="{328D77EE-7D92-4964-845A-23344102D555}"/>
                  </a:ext>
                </a:extLst>
              </p:cNvPr>
              <p:cNvSpPr/>
              <p:nvPr/>
            </p:nvSpPr>
            <p:spPr>
              <a:xfrm rot="-2700000">
                <a:off x="4679895" y="2648561"/>
                <a:ext cx="3197364" cy="3197363"/>
              </a:xfrm>
              <a:custGeom>
                <a:avLst/>
                <a:gdLst>
                  <a:gd name="connsiteX0" fmla="*/ 3197275 w 3197364"/>
                  <a:gd name="connsiteY0" fmla="*/ 1598373 h 3197363"/>
                  <a:gd name="connsiteX1" fmla="*/ 1598593 w 3197364"/>
                  <a:gd name="connsiteY1" fmla="*/ 3197054 h 3197363"/>
                  <a:gd name="connsiteX2" fmla="*/ -89 w 3197364"/>
                  <a:gd name="connsiteY2" fmla="*/ 1598373 h 3197363"/>
                  <a:gd name="connsiteX3" fmla="*/ 1598593 w 3197364"/>
                  <a:gd name="connsiteY3" fmla="*/ -309 h 3197363"/>
                  <a:gd name="connsiteX4" fmla="*/ 3197275 w 3197364"/>
                  <a:gd name="connsiteY4" fmla="*/ 1598373 h 3197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364" h="3197363">
                    <a:moveTo>
                      <a:pt x="3197275" y="1598373"/>
                    </a:moveTo>
                    <a:cubicBezTo>
                      <a:pt x="3197275" y="2481300"/>
                      <a:pt x="2481520" y="3197054"/>
                      <a:pt x="1598593" y="3197054"/>
                    </a:cubicBezTo>
                    <a:cubicBezTo>
                      <a:pt x="715665" y="3197054"/>
                      <a:pt x="-89" y="2481300"/>
                      <a:pt x="-89" y="1598373"/>
                    </a:cubicBezTo>
                    <a:cubicBezTo>
                      <a:pt x="-89" y="715445"/>
                      <a:pt x="715665" y="-309"/>
                      <a:pt x="1598593" y="-309"/>
                    </a:cubicBezTo>
                    <a:cubicBezTo>
                      <a:pt x="2481520" y="-309"/>
                      <a:pt x="3197275" y="715445"/>
                      <a:pt x="3197275" y="1598373"/>
                    </a:cubicBezTo>
                    <a:close/>
                  </a:path>
                </a:pathLst>
              </a:custGeom>
              <a:solidFill>
                <a:srgbClr val="E6E7E8"/>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0" name="Freeform: Shape 9">
                <a:extLst>
                  <a:ext uri="{FF2B5EF4-FFF2-40B4-BE49-F238E27FC236}">
                    <a16:creationId xmlns:a16="http://schemas.microsoft.com/office/drawing/2014/main" id="{BD5D9D57-FD8A-4168-9988-B26B27A1ADC2}"/>
                  </a:ext>
                </a:extLst>
              </p:cNvPr>
              <p:cNvSpPr/>
              <p:nvPr/>
            </p:nvSpPr>
            <p:spPr>
              <a:xfrm rot="-2700000">
                <a:off x="8486708" y="2648568"/>
                <a:ext cx="3197364" cy="3197363"/>
              </a:xfrm>
              <a:custGeom>
                <a:avLst/>
                <a:gdLst>
                  <a:gd name="connsiteX0" fmla="*/ 3197275 w 3197364"/>
                  <a:gd name="connsiteY0" fmla="*/ 1598373 h 3197363"/>
                  <a:gd name="connsiteX1" fmla="*/ 1598593 w 3197364"/>
                  <a:gd name="connsiteY1" fmla="*/ 3197054 h 3197363"/>
                  <a:gd name="connsiteX2" fmla="*/ -90 w 3197364"/>
                  <a:gd name="connsiteY2" fmla="*/ 1598373 h 3197363"/>
                  <a:gd name="connsiteX3" fmla="*/ 1598593 w 3197364"/>
                  <a:gd name="connsiteY3" fmla="*/ -309 h 3197363"/>
                  <a:gd name="connsiteX4" fmla="*/ 3197275 w 3197364"/>
                  <a:gd name="connsiteY4" fmla="*/ 1598373 h 3197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364" h="3197363">
                    <a:moveTo>
                      <a:pt x="3197275" y="1598373"/>
                    </a:moveTo>
                    <a:cubicBezTo>
                      <a:pt x="3197275" y="2481300"/>
                      <a:pt x="2481520" y="3197054"/>
                      <a:pt x="1598593" y="3197054"/>
                    </a:cubicBezTo>
                    <a:cubicBezTo>
                      <a:pt x="715665" y="3197054"/>
                      <a:pt x="-90" y="2481300"/>
                      <a:pt x="-90" y="1598373"/>
                    </a:cubicBezTo>
                    <a:cubicBezTo>
                      <a:pt x="-90" y="715445"/>
                      <a:pt x="715665" y="-309"/>
                      <a:pt x="1598593" y="-309"/>
                    </a:cubicBezTo>
                    <a:cubicBezTo>
                      <a:pt x="2481520" y="-309"/>
                      <a:pt x="3197275" y="715445"/>
                      <a:pt x="3197275" y="1598373"/>
                    </a:cubicBezTo>
                    <a:close/>
                  </a:path>
                </a:pathLst>
              </a:custGeom>
              <a:solidFill>
                <a:srgbClr val="E6E7E8"/>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2" name="Freeform: Shape 11">
                <a:extLst>
                  <a:ext uri="{FF2B5EF4-FFF2-40B4-BE49-F238E27FC236}">
                    <a16:creationId xmlns:a16="http://schemas.microsoft.com/office/drawing/2014/main" id="{12F9BCC4-D601-48A6-B873-F25978007E7D}"/>
                  </a:ext>
                </a:extLst>
              </p:cNvPr>
              <p:cNvSpPr/>
              <p:nvPr/>
            </p:nvSpPr>
            <p:spPr>
              <a:xfrm rot="-2700000">
                <a:off x="1257290" y="3032738"/>
                <a:ext cx="2429028" cy="2429028"/>
              </a:xfrm>
              <a:custGeom>
                <a:avLst/>
                <a:gdLst>
                  <a:gd name="connsiteX0" fmla="*/ 2428940 w 2429028"/>
                  <a:gd name="connsiteY0" fmla="*/ 1214205 h 2429028"/>
                  <a:gd name="connsiteX1" fmla="*/ 1214425 w 2429028"/>
                  <a:gd name="connsiteY1" fmla="*/ 2428719 h 2429028"/>
                  <a:gd name="connsiteX2" fmla="*/ -89 w 2429028"/>
                  <a:gd name="connsiteY2" fmla="*/ 1214205 h 2429028"/>
                  <a:gd name="connsiteX3" fmla="*/ 1214425 w 2429028"/>
                  <a:gd name="connsiteY3" fmla="*/ -309 h 2429028"/>
                  <a:gd name="connsiteX4" fmla="*/ 2428940 w 2429028"/>
                  <a:gd name="connsiteY4" fmla="*/ 1214205 h 242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028" h="2429028">
                    <a:moveTo>
                      <a:pt x="2428940" y="1214205"/>
                    </a:moveTo>
                    <a:cubicBezTo>
                      <a:pt x="2428940" y="1884962"/>
                      <a:pt x="1885183" y="2428719"/>
                      <a:pt x="1214425" y="2428719"/>
                    </a:cubicBezTo>
                    <a:cubicBezTo>
                      <a:pt x="543667" y="2428719"/>
                      <a:pt x="-89" y="1884962"/>
                      <a:pt x="-89" y="1214205"/>
                    </a:cubicBezTo>
                    <a:cubicBezTo>
                      <a:pt x="-89" y="543447"/>
                      <a:pt x="543667" y="-309"/>
                      <a:pt x="1214425" y="-309"/>
                    </a:cubicBezTo>
                    <a:cubicBezTo>
                      <a:pt x="1885183" y="-309"/>
                      <a:pt x="2428940" y="543447"/>
                      <a:pt x="2428940" y="1214205"/>
                    </a:cubicBezTo>
                    <a:close/>
                  </a:path>
                </a:pathLst>
              </a:custGeom>
              <a:solidFill>
                <a:srgbClr val="FFFFFF"/>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4" name="Freeform: Shape 13">
                <a:extLst>
                  <a:ext uri="{FF2B5EF4-FFF2-40B4-BE49-F238E27FC236}">
                    <a16:creationId xmlns:a16="http://schemas.microsoft.com/office/drawing/2014/main" id="{11BC8563-2767-4427-B1D3-3F87E938F6FC}"/>
                  </a:ext>
                </a:extLst>
              </p:cNvPr>
              <p:cNvSpPr/>
              <p:nvPr/>
            </p:nvSpPr>
            <p:spPr>
              <a:xfrm rot="-278400">
                <a:off x="5064109" y="3032609"/>
                <a:ext cx="2429028" cy="2429028"/>
              </a:xfrm>
              <a:custGeom>
                <a:avLst/>
                <a:gdLst>
                  <a:gd name="connsiteX0" fmla="*/ 2428940 w 2429028"/>
                  <a:gd name="connsiteY0" fmla="*/ 1214205 h 2429028"/>
                  <a:gd name="connsiteX1" fmla="*/ 1214425 w 2429028"/>
                  <a:gd name="connsiteY1" fmla="*/ 2428719 h 2429028"/>
                  <a:gd name="connsiteX2" fmla="*/ -90 w 2429028"/>
                  <a:gd name="connsiteY2" fmla="*/ 1214205 h 2429028"/>
                  <a:gd name="connsiteX3" fmla="*/ 1214425 w 2429028"/>
                  <a:gd name="connsiteY3" fmla="*/ -309 h 2429028"/>
                  <a:gd name="connsiteX4" fmla="*/ 2428940 w 2429028"/>
                  <a:gd name="connsiteY4" fmla="*/ 1214205 h 242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028" h="2429028">
                    <a:moveTo>
                      <a:pt x="2428940" y="1214205"/>
                    </a:moveTo>
                    <a:cubicBezTo>
                      <a:pt x="2428940" y="1884962"/>
                      <a:pt x="1885183" y="2428719"/>
                      <a:pt x="1214425" y="2428719"/>
                    </a:cubicBezTo>
                    <a:cubicBezTo>
                      <a:pt x="543667" y="2428719"/>
                      <a:pt x="-90" y="1884962"/>
                      <a:pt x="-90" y="1214205"/>
                    </a:cubicBezTo>
                    <a:cubicBezTo>
                      <a:pt x="-90" y="543447"/>
                      <a:pt x="543667" y="-309"/>
                      <a:pt x="1214425" y="-309"/>
                    </a:cubicBezTo>
                    <a:cubicBezTo>
                      <a:pt x="1885183" y="-309"/>
                      <a:pt x="2428940" y="543447"/>
                      <a:pt x="2428940" y="1214205"/>
                    </a:cubicBezTo>
                    <a:close/>
                  </a:path>
                </a:pathLst>
              </a:custGeom>
              <a:solidFill>
                <a:srgbClr val="FFFFFF"/>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6" name="Freeform: Shape 15">
                <a:extLst>
                  <a:ext uri="{FF2B5EF4-FFF2-40B4-BE49-F238E27FC236}">
                    <a16:creationId xmlns:a16="http://schemas.microsoft.com/office/drawing/2014/main" id="{4F74C755-454A-49A1-9968-50E50467DB96}"/>
                  </a:ext>
                </a:extLst>
              </p:cNvPr>
              <p:cNvSpPr/>
              <p:nvPr/>
            </p:nvSpPr>
            <p:spPr>
              <a:xfrm rot="-2700000">
                <a:off x="8870875" y="3032736"/>
                <a:ext cx="2429028" cy="2429028"/>
              </a:xfrm>
              <a:custGeom>
                <a:avLst/>
                <a:gdLst>
                  <a:gd name="connsiteX0" fmla="*/ 2428939 w 2429028"/>
                  <a:gd name="connsiteY0" fmla="*/ 1214205 h 2429028"/>
                  <a:gd name="connsiteX1" fmla="*/ 1214425 w 2429028"/>
                  <a:gd name="connsiteY1" fmla="*/ 2428719 h 2429028"/>
                  <a:gd name="connsiteX2" fmla="*/ -90 w 2429028"/>
                  <a:gd name="connsiteY2" fmla="*/ 1214205 h 2429028"/>
                  <a:gd name="connsiteX3" fmla="*/ 1214425 w 2429028"/>
                  <a:gd name="connsiteY3" fmla="*/ -309 h 2429028"/>
                  <a:gd name="connsiteX4" fmla="*/ 2428939 w 2429028"/>
                  <a:gd name="connsiteY4" fmla="*/ 1214205 h 242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028" h="2429028">
                    <a:moveTo>
                      <a:pt x="2428939" y="1214205"/>
                    </a:moveTo>
                    <a:cubicBezTo>
                      <a:pt x="2428939" y="1884962"/>
                      <a:pt x="1885183" y="2428719"/>
                      <a:pt x="1214425" y="2428719"/>
                    </a:cubicBezTo>
                    <a:cubicBezTo>
                      <a:pt x="543667" y="2428719"/>
                      <a:pt x="-90" y="1884962"/>
                      <a:pt x="-90" y="1214205"/>
                    </a:cubicBezTo>
                    <a:cubicBezTo>
                      <a:pt x="-90" y="543447"/>
                      <a:pt x="543667" y="-309"/>
                      <a:pt x="1214425" y="-309"/>
                    </a:cubicBezTo>
                    <a:cubicBezTo>
                      <a:pt x="1885183" y="-309"/>
                      <a:pt x="2428939" y="543447"/>
                      <a:pt x="2428939" y="1214205"/>
                    </a:cubicBezTo>
                    <a:close/>
                  </a:path>
                </a:pathLst>
              </a:custGeom>
              <a:solidFill>
                <a:srgbClr val="FFFFFF"/>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7" name="Freeform: Shape 16">
                <a:extLst>
                  <a:ext uri="{FF2B5EF4-FFF2-40B4-BE49-F238E27FC236}">
                    <a16:creationId xmlns:a16="http://schemas.microsoft.com/office/drawing/2014/main" id="{1D043449-DC25-4F32-AC16-ABF7D51DB976}"/>
                  </a:ext>
                </a:extLst>
              </p:cNvPr>
              <p:cNvSpPr/>
              <p:nvPr/>
            </p:nvSpPr>
            <p:spPr>
              <a:xfrm>
                <a:off x="8678415" y="2837378"/>
                <a:ext cx="2835025" cy="2819973"/>
              </a:xfrm>
              <a:custGeom>
                <a:avLst/>
                <a:gdLst>
                  <a:gd name="connsiteX0" fmla="*/ 1406885 w 2835025"/>
                  <a:gd name="connsiteY0" fmla="*/ 2819547 h 2819973"/>
                  <a:gd name="connsiteX1" fmla="*/ -89 w 2835025"/>
                  <a:gd name="connsiteY1" fmla="*/ 1497686 h 2819973"/>
                  <a:gd name="connsiteX2" fmla="*/ 35403 w 2835025"/>
                  <a:gd name="connsiteY2" fmla="*/ 1495544 h 2819973"/>
                  <a:gd name="connsiteX3" fmla="*/ 1492982 w 2835025"/>
                  <a:gd name="connsiteY3" fmla="*/ 2782682 h 2819973"/>
                  <a:gd name="connsiteX4" fmla="*/ 2780161 w 2835025"/>
                  <a:gd name="connsiteY4" fmla="*/ 1325086 h 2819973"/>
                  <a:gd name="connsiteX5" fmla="*/ 1406885 w 2835025"/>
                  <a:gd name="connsiteY5" fmla="*/ 35302 h 2819973"/>
                  <a:gd name="connsiteX6" fmla="*/ 1406885 w 2835025"/>
                  <a:gd name="connsiteY6" fmla="*/ -191 h 2819973"/>
                  <a:gd name="connsiteX7" fmla="*/ 2834819 w 2835025"/>
                  <a:gd name="connsiteY7" fmla="*/ 1391608 h 2819973"/>
                  <a:gd name="connsiteX8" fmla="*/ 1443014 w 2835025"/>
                  <a:gd name="connsiteY8" fmla="*/ 2819547 h 2819973"/>
                  <a:gd name="connsiteX9" fmla="*/ 1406885 w 2835025"/>
                  <a:gd name="connsiteY9" fmla="*/ 2819547 h 281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5025" h="2819973">
                    <a:moveTo>
                      <a:pt x="1406885" y="2819547"/>
                    </a:moveTo>
                    <a:cubicBezTo>
                      <a:pt x="662289" y="2819900"/>
                      <a:pt x="45942" y="2240852"/>
                      <a:pt x="-89" y="1497686"/>
                    </a:cubicBezTo>
                    <a:lnTo>
                      <a:pt x="35403" y="1495544"/>
                    </a:lnTo>
                    <a:cubicBezTo>
                      <a:pt x="82476" y="2253480"/>
                      <a:pt x="735070" y="2829755"/>
                      <a:pt x="1492982" y="2782682"/>
                    </a:cubicBezTo>
                    <a:cubicBezTo>
                      <a:pt x="2250954" y="2735615"/>
                      <a:pt x="2827234" y="2083022"/>
                      <a:pt x="2780161" y="1325086"/>
                    </a:cubicBezTo>
                    <a:cubicBezTo>
                      <a:pt x="2735115" y="599834"/>
                      <a:pt x="2133532" y="34833"/>
                      <a:pt x="1406885" y="35302"/>
                    </a:cubicBezTo>
                    <a:lnTo>
                      <a:pt x="1406885" y="-191"/>
                    </a:lnTo>
                    <a:cubicBezTo>
                      <a:pt x="2185526" y="-10173"/>
                      <a:pt x="2824860" y="612960"/>
                      <a:pt x="2834819" y="1391608"/>
                    </a:cubicBezTo>
                    <a:cubicBezTo>
                      <a:pt x="2844778" y="2170255"/>
                      <a:pt x="2221657" y="2809565"/>
                      <a:pt x="1443014" y="2819547"/>
                    </a:cubicBezTo>
                    <a:cubicBezTo>
                      <a:pt x="1430971" y="2819703"/>
                      <a:pt x="1418929" y="2819703"/>
                      <a:pt x="1406885" y="2819547"/>
                    </a:cubicBezTo>
                    <a:close/>
                  </a:path>
                </a:pathLst>
              </a:custGeom>
              <a:solidFill>
                <a:schemeClr val="tx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8" name="Freeform: Shape 17">
                <a:extLst>
                  <a:ext uri="{FF2B5EF4-FFF2-40B4-BE49-F238E27FC236}">
                    <a16:creationId xmlns:a16="http://schemas.microsoft.com/office/drawing/2014/main" id="{CC9258C2-C07F-4D3A-8B71-20F22E0512E5}"/>
                  </a:ext>
                </a:extLst>
              </p:cNvPr>
              <p:cNvSpPr/>
              <p:nvPr/>
            </p:nvSpPr>
            <p:spPr>
              <a:xfrm>
                <a:off x="8652592" y="4210483"/>
                <a:ext cx="81060" cy="81060"/>
              </a:xfrm>
              <a:custGeom>
                <a:avLst/>
                <a:gdLst>
                  <a:gd name="connsiteX0" fmla="*/ 40441 w 81060"/>
                  <a:gd name="connsiteY0" fmla="*/ 80751 h 81060"/>
                  <a:gd name="connsiteX1" fmla="*/ -89 w 81060"/>
                  <a:gd name="connsiteY1" fmla="*/ 40221 h 81060"/>
                  <a:gd name="connsiteX2" fmla="*/ 40441 w 81060"/>
                  <a:gd name="connsiteY2" fmla="*/ -309 h 81060"/>
                  <a:gd name="connsiteX3" fmla="*/ 80971 w 81060"/>
                  <a:gd name="connsiteY3" fmla="*/ 40221 h 81060"/>
                  <a:gd name="connsiteX4" fmla="*/ 40441 w 81060"/>
                  <a:gd name="connsiteY4" fmla="*/ 80751 h 8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60" h="81060">
                    <a:moveTo>
                      <a:pt x="40441" y="80751"/>
                    </a:moveTo>
                    <a:cubicBezTo>
                      <a:pt x="18033" y="80751"/>
                      <a:pt x="-89" y="62605"/>
                      <a:pt x="-89" y="40221"/>
                    </a:cubicBezTo>
                    <a:cubicBezTo>
                      <a:pt x="-89" y="17837"/>
                      <a:pt x="18033" y="-309"/>
                      <a:pt x="40441" y="-309"/>
                    </a:cubicBezTo>
                    <a:cubicBezTo>
                      <a:pt x="62848" y="-309"/>
                      <a:pt x="80971" y="17837"/>
                      <a:pt x="80971" y="40221"/>
                    </a:cubicBezTo>
                    <a:cubicBezTo>
                      <a:pt x="80971" y="62605"/>
                      <a:pt x="62848" y="80751"/>
                      <a:pt x="40441" y="80751"/>
                    </a:cubicBezTo>
                    <a:close/>
                  </a:path>
                </a:pathLst>
              </a:custGeom>
              <a:solidFill>
                <a:schemeClr val="tx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9" name="Freeform: Shape 18">
                <a:extLst>
                  <a:ext uri="{FF2B5EF4-FFF2-40B4-BE49-F238E27FC236}">
                    <a16:creationId xmlns:a16="http://schemas.microsoft.com/office/drawing/2014/main" id="{68342F6B-9FEB-4B25-BD0E-36E6E1037946}"/>
                  </a:ext>
                </a:extLst>
              </p:cNvPr>
              <p:cNvSpPr/>
              <p:nvPr/>
            </p:nvSpPr>
            <p:spPr>
              <a:xfrm>
                <a:off x="8677662" y="3329416"/>
                <a:ext cx="384631" cy="840131"/>
              </a:xfrm>
              <a:custGeom>
                <a:avLst/>
                <a:gdLst>
                  <a:gd name="connsiteX0" fmla="*/ 384542 w 384631"/>
                  <a:gd name="connsiteY0" fmla="*/ -309 h 840131"/>
                  <a:gd name="connsiteX1" fmla="*/ 35403 w 384631"/>
                  <a:gd name="connsiteY1" fmla="*/ 839822 h 840131"/>
                  <a:gd name="connsiteX2" fmla="*/ -89 w 384631"/>
                  <a:gd name="connsiteY2" fmla="*/ 837796 h 840131"/>
                  <a:gd name="connsiteX3" fmla="*/ 100947 w 384631"/>
                  <a:gd name="connsiteY3" fmla="*/ 387043 h 840131"/>
                  <a:gd name="connsiteX4" fmla="*/ 175059 w 384631"/>
                  <a:gd name="connsiteY4" fmla="*/ 232160 h 840131"/>
                  <a:gd name="connsiteX5" fmla="*/ 200246 w 384631"/>
                  <a:gd name="connsiteY5" fmla="*/ 188619 h 840131"/>
                  <a:gd name="connsiteX6" fmla="*/ 312282 w 384631"/>
                  <a:gd name="connsiteY6" fmla="*/ 29625 h 840131"/>
                  <a:gd name="connsiteX7" fmla="*/ 384542 w 384631"/>
                  <a:gd name="connsiteY7" fmla="*/ -309 h 84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631" h="840131">
                    <a:moveTo>
                      <a:pt x="384542" y="-309"/>
                    </a:moveTo>
                    <a:cubicBezTo>
                      <a:pt x="175811" y="231749"/>
                      <a:pt x="52600" y="528169"/>
                      <a:pt x="35403" y="839822"/>
                    </a:cubicBezTo>
                    <a:lnTo>
                      <a:pt x="-89" y="837796"/>
                    </a:lnTo>
                    <a:cubicBezTo>
                      <a:pt x="8422" y="682994"/>
                      <a:pt x="42583" y="530676"/>
                      <a:pt x="100947" y="387043"/>
                    </a:cubicBezTo>
                    <a:cubicBezTo>
                      <a:pt x="122428" y="333937"/>
                      <a:pt x="147209" y="282209"/>
                      <a:pt x="175059" y="232160"/>
                    </a:cubicBezTo>
                    <a:cubicBezTo>
                      <a:pt x="183165" y="217453"/>
                      <a:pt x="191618" y="203210"/>
                      <a:pt x="200246" y="188619"/>
                    </a:cubicBezTo>
                    <a:cubicBezTo>
                      <a:pt x="233827" y="133064"/>
                      <a:pt x="271231" y="79935"/>
                      <a:pt x="312282" y="29625"/>
                    </a:cubicBezTo>
                    <a:cubicBezTo>
                      <a:pt x="334458" y="15567"/>
                      <a:pt x="358892" y="5440"/>
                      <a:pt x="384542" y="-309"/>
                    </a:cubicBezTo>
                    <a:close/>
                  </a:path>
                </a:pathLst>
              </a:custGeom>
              <a:solidFill>
                <a:schemeClr val="tx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0" name="Freeform: Shape 19">
                <a:extLst>
                  <a:ext uri="{FF2B5EF4-FFF2-40B4-BE49-F238E27FC236}">
                    <a16:creationId xmlns:a16="http://schemas.microsoft.com/office/drawing/2014/main" id="{2429268B-97A5-478C-BD76-2B6CC948DE7A}"/>
                  </a:ext>
                </a:extLst>
              </p:cNvPr>
              <p:cNvSpPr/>
              <p:nvPr/>
            </p:nvSpPr>
            <p:spPr>
              <a:xfrm>
                <a:off x="6278685" y="2837496"/>
                <a:ext cx="1407726" cy="1331993"/>
              </a:xfrm>
              <a:custGeom>
                <a:avLst/>
                <a:gdLst>
                  <a:gd name="connsiteX0" fmla="*/ 1372145 w 1407726"/>
                  <a:gd name="connsiteY0" fmla="*/ 1331685 h 1331993"/>
                  <a:gd name="connsiteX1" fmla="*/ -89 w 1407726"/>
                  <a:gd name="connsiteY1" fmla="*/ 35184 h 1331993"/>
                  <a:gd name="connsiteX2" fmla="*/ -89 w 1407726"/>
                  <a:gd name="connsiteY2" fmla="*/ -309 h 1331993"/>
                  <a:gd name="connsiteX3" fmla="*/ 1407638 w 1407726"/>
                  <a:gd name="connsiteY3" fmla="*/ 1329890 h 1331993"/>
                </a:gdLst>
                <a:ahLst/>
                <a:cxnLst>
                  <a:cxn ang="0">
                    <a:pos x="connsiteX0" y="connsiteY0"/>
                  </a:cxn>
                  <a:cxn ang="0">
                    <a:pos x="connsiteX1" y="connsiteY1"/>
                  </a:cxn>
                  <a:cxn ang="0">
                    <a:pos x="connsiteX2" y="connsiteY2"/>
                  </a:cxn>
                  <a:cxn ang="0">
                    <a:pos x="connsiteX3" y="connsiteY3"/>
                  </a:cxn>
                </a:cxnLst>
                <a:rect l="l" t="t" r="r" b="b"/>
                <a:pathLst>
                  <a:path w="1407726" h="1331993">
                    <a:moveTo>
                      <a:pt x="1372145" y="1331685"/>
                    </a:moveTo>
                    <a:cubicBezTo>
                      <a:pt x="1331325" y="603828"/>
                      <a:pt x="728932" y="34686"/>
                      <a:pt x="-89" y="35184"/>
                    </a:cubicBezTo>
                    <a:lnTo>
                      <a:pt x="-89" y="-309"/>
                    </a:lnTo>
                    <a:cubicBezTo>
                      <a:pt x="747923" y="-1009"/>
                      <a:pt x="1366007" y="583053"/>
                      <a:pt x="1407638" y="1329890"/>
                    </a:cubicBezTo>
                    <a:close/>
                  </a:path>
                </a:pathLst>
              </a:custGeom>
              <a:solidFill>
                <a:schemeClr val="bg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1" name="Freeform: Shape 20">
                <a:extLst>
                  <a:ext uri="{FF2B5EF4-FFF2-40B4-BE49-F238E27FC236}">
                    <a16:creationId xmlns:a16="http://schemas.microsoft.com/office/drawing/2014/main" id="{6B12D8F5-59EF-4DEB-988B-888B7D370AE0}"/>
                  </a:ext>
                </a:extLst>
              </p:cNvPr>
              <p:cNvSpPr/>
              <p:nvPr/>
            </p:nvSpPr>
            <p:spPr>
              <a:xfrm>
                <a:off x="4871710" y="4333232"/>
                <a:ext cx="2814469" cy="1324003"/>
              </a:xfrm>
              <a:custGeom>
                <a:avLst/>
                <a:gdLst>
                  <a:gd name="connsiteX0" fmla="*/ 1406885 w 2814469"/>
                  <a:gd name="connsiteY0" fmla="*/ 1323694 h 1324003"/>
                  <a:gd name="connsiteX1" fmla="*/ -89 w 2814469"/>
                  <a:gd name="connsiteY1" fmla="*/ 1833 h 1324003"/>
                  <a:gd name="connsiteX2" fmla="*/ 35345 w 2814469"/>
                  <a:gd name="connsiteY2" fmla="*/ -309 h 1324003"/>
                  <a:gd name="connsiteX3" fmla="*/ 1491709 w 2814469"/>
                  <a:gd name="connsiteY3" fmla="*/ 1286875 h 1324003"/>
                  <a:gd name="connsiteX4" fmla="*/ 2778887 w 2814469"/>
                  <a:gd name="connsiteY4" fmla="*/ -309 h 1324003"/>
                  <a:gd name="connsiteX5" fmla="*/ 2814380 w 2814469"/>
                  <a:gd name="connsiteY5" fmla="*/ 1833 h 1324003"/>
                  <a:gd name="connsiteX6" fmla="*/ 1407406 w 2814469"/>
                  <a:gd name="connsiteY6" fmla="*/ 1323694 h 1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4469" h="1324003">
                    <a:moveTo>
                      <a:pt x="1406885" y="1323694"/>
                    </a:moveTo>
                    <a:cubicBezTo>
                      <a:pt x="662248" y="1324163"/>
                      <a:pt x="45849" y="745051"/>
                      <a:pt x="-89" y="1833"/>
                    </a:cubicBezTo>
                    <a:lnTo>
                      <a:pt x="35345" y="-309"/>
                    </a:lnTo>
                    <a:cubicBezTo>
                      <a:pt x="82059" y="757297"/>
                      <a:pt x="734096" y="1333589"/>
                      <a:pt x="1491709" y="1286875"/>
                    </a:cubicBezTo>
                    <a:cubicBezTo>
                      <a:pt x="2184137" y="1244174"/>
                      <a:pt x="2736215" y="692125"/>
                      <a:pt x="2778887" y="-309"/>
                    </a:cubicBezTo>
                    <a:lnTo>
                      <a:pt x="2814380" y="1833"/>
                    </a:lnTo>
                    <a:cubicBezTo>
                      <a:pt x="2768350" y="744999"/>
                      <a:pt x="2152002" y="1324047"/>
                      <a:pt x="1407406" y="1323694"/>
                    </a:cubicBezTo>
                    <a:close/>
                  </a:path>
                </a:pathLst>
              </a:custGeom>
              <a:solidFill>
                <a:schemeClr val="bg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2" name="Freeform: Shape 21">
                <a:extLst>
                  <a:ext uri="{FF2B5EF4-FFF2-40B4-BE49-F238E27FC236}">
                    <a16:creationId xmlns:a16="http://schemas.microsoft.com/office/drawing/2014/main" id="{58B140A7-B6C2-4B2A-A81F-BAA84E837327}"/>
                  </a:ext>
                </a:extLst>
              </p:cNvPr>
              <p:cNvSpPr/>
              <p:nvPr/>
            </p:nvSpPr>
            <p:spPr>
              <a:xfrm>
                <a:off x="4845887" y="4210483"/>
                <a:ext cx="81060" cy="81060"/>
              </a:xfrm>
              <a:custGeom>
                <a:avLst/>
                <a:gdLst>
                  <a:gd name="connsiteX0" fmla="*/ 40441 w 81060"/>
                  <a:gd name="connsiteY0" fmla="*/ 80751 h 81060"/>
                  <a:gd name="connsiteX1" fmla="*/ -89 w 81060"/>
                  <a:gd name="connsiteY1" fmla="*/ 40221 h 81060"/>
                  <a:gd name="connsiteX2" fmla="*/ 40441 w 81060"/>
                  <a:gd name="connsiteY2" fmla="*/ -309 h 81060"/>
                  <a:gd name="connsiteX3" fmla="*/ 80971 w 81060"/>
                  <a:gd name="connsiteY3" fmla="*/ 40221 h 81060"/>
                  <a:gd name="connsiteX4" fmla="*/ 40441 w 81060"/>
                  <a:gd name="connsiteY4" fmla="*/ 80751 h 8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60" h="81060">
                    <a:moveTo>
                      <a:pt x="40441" y="80751"/>
                    </a:moveTo>
                    <a:cubicBezTo>
                      <a:pt x="18057" y="80751"/>
                      <a:pt x="-89" y="62605"/>
                      <a:pt x="-89" y="40221"/>
                    </a:cubicBezTo>
                    <a:cubicBezTo>
                      <a:pt x="-89" y="17837"/>
                      <a:pt x="18057" y="-309"/>
                      <a:pt x="40441" y="-309"/>
                    </a:cubicBezTo>
                    <a:cubicBezTo>
                      <a:pt x="62825" y="-309"/>
                      <a:pt x="80971" y="17837"/>
                      <a:pt x="80971" y="40221"/>
                    </a:cubicBezTo>
                    <a:cubicBezTo>
                      <a:pt x="80971" y="62605"/>
                      <a:pt x="62825" y="80751"/>
                      <a:pt x="40441" y="80751"/>
                    </a:cubicBezTo>
                    <a:close/>
                  </a:path>
                </a:pathLst>
              </a:custGeom>
              <a:solidFill>
                <a:schemeClr val="bg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4" name="Freeform: Shape 23">
                <a:extLst>
                  <a:ext uri="{FF2B5EF4-FFF2-40B4-BE49-F238E27FC236}">
                    <a16:creationId xmlns:a16="http://schemas.microsoft.com/office/drawing/2014/main" id="{C8C1CC0C-D0A0-4063-89EC-97812F28F670}"/>
                  </a:ext>
                </a:extLst>
              </p:cNvPr>
              <p:cNvSpPr/>
              <p:nvPr/>
            </p:nvSpPr>
            <p:spPr>
              <a:xfrm>
                <a:off x="7630249" y="4210483"/>
                <a:ext cx="81060" cy="81060"/>
              </a:xfrm>
              <a:custGeom>
                <a:avLst/>
                <a:gdLst>
                  <a:gd name="connsiteX0" fmla="*/ 40441 w 81060"/>
                  <a:gd name="connsiteY0" fmla="*/ 80751 h 81060"/>
                  <a:gd name="connsiteX1" fmla="*/ -89 w 81060"/>
                  <a:gd name="connsiteY1" fmla="*/ 40221 h 81060"/>
                  <a:gd name="connsiteX2" fmla="*/ 40441 w 81060"/>
                  <a:gd name="connsiteY2" fmla="*/ -309 h 81060"/>
                  <a:gd name="connsiteX3" fmla="*/ 80971 w 81060"/>
                  <a:gd name="connsiteY3" fmla="*/ 40221 h 81060"/>
                  <a:gd name="connsiteX4" fmla="*/ 40441 w 81060"/>
                  <a:gd name="connsiteY4" fmla="*/ 80751 h 8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60" h="81060">
                    <a:moveTo>
                      <a:pt x="40441" y="80751"/>
                    </a:moveTo>
                    <a:cubicBezTo>
                      <a:pt x="18033" y="80751"/>
                      <a:pt x="-89" y="62605"/>
                      <a:pt x="-89" y="40221"/>
                    </a:cubicBezTo>
                    <a:cubicBezTo>
                      <a:pt x="-89" y="17837"/>
                      <a:pt x="18033" y="-309"/>
                      <a:pt x="40441" y="-309"/>
                    </a:cubicBezTo>
                    <a:cubicBezTo>
                      <a:pt x="62848" y="-309"/>
                      <a:pt x="80971" y="17837"/>
                      <a:pt x="80971" y="40221"/>
                    </a:cubicBezTo>
                    <a:cubicBezTo>
                      <a:pt x="80971" y="62605"/>
                      <a:pt x="62848" y="80751"/>
                      <a:pt x="40441" y="80751"/>
                    </a:cubicBezTo>
                    <a:close/>
                  </a:path>
                </a:pathLst>
              </a:custGeom>
              <a:solidFill>
                <a:schemeClr val="bg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6" name="Freeform: Shape 25">
                <a:extLst>
                  <a:ext uri="{FF2B5EF4-FFF2-40B4-BE49-F238E27FC236}">
                    <a16:creationId xmlns:a16="http://schemas.microsoft.com/office/drawing/2014/main" id="{8F1E8740-029A-4F72-A444-9620A00E50CA}"/>
                  </a:ext>
                </a:extLst>
              </p:cNvPr>
              <p:cNvSpPr/>
              <p:nvPr/>
            </p:nvSpPr>
            <p:spPr>
              <a:xfrm>
                <a:off x="4870958" y="3329416"/>
                <a:ext cx="384572" cy="840131"/>
              </a:xfrm>
              <a:custGeom>
                <a:avLst/>
                <a:gdLst>
                  <a:gd name="connsiteX0" fmla="*/ 384483 w 384572"/>
                  <a:gd name="connsiteY0" fmla="*/ -309 h 840131"/>
                  <a:gd name="connsiteX1" fmla="*/ 35403 w 384572"/>
                  <a:gd name="connsiteY1" fmla="*/ 839822 h 840131"/>
                  <a:gd name="connsiteX2" fmla="*/ -89 w 384572"/>
                  <a:gd name="connsiteY2" fmla="*/ 837796 h 840131"/>
                  <a:gd name="connsiteX3" fmla="*/ 174885 w 384572"/>
                  <a:gd name="connsiteY3" fmla="*/ 232276 h 840131"/>
                  <a:gd name="connsiteX4" fmla="*/ 200014 w 384572"/>
                  <a:gd name="connsiteY4" fmla="*/ 189024 h 840131"/>
                  <a:gd name="connsiteX5" fmla="*/ 312282 w 384572"/>
                  <a:gd name="connsiteY5" fmla="*/ 29625 h 840131"/>
                  <a:gd name="connsiteX6" fmla="*/ 384483 w 384572"/>
                  <a:gd name="connsiteY6" fmla="*/ -309 h 84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572" h="840131">
                    <a:moveTo>
                      <a:pt x="384483" y="-309"/>
                    </a:moveTo>
                    <a:cubicBezTo>
                      <a:pt x="175800" y="231784"/>
                      <a:pt x="52646" y="528186"/>
                      <a:pt x="35403" y="839822"/>
                    </a:cubicBezTo>
                    <a:lnTo>
                      <a:pt x="-89" y="837796"/>
                    </a:lnTo>
                    <a:cubicBezTo>
                      <a:pt x="11757" y="625331"/>
                      <a:pt x="71579" y="418309"/>
                      <a:pt x="174885" y="232276"/>
                    </a:cubicBezTo>
                    <a:cubicBezTo>
                      <a:pt x="182991" y="217743"/>
                      <a:pt x="191387" y="203326"/>
                      <a:pt x="200014" y="189024"/>
                    </a:cubicBezTo>
                    <a:cubicBezTo>
                      <a:pt x="233648" y="133324"/>
                      <a:pt x="271161" y="80056"/>
                      <a:pt x="312282" y="29625"/>
                    </a:cubicBezTo>
                    <a:cubicBezTo>
                      <a:pt x="334429" y="15527"/>
                      <a:pt x="358857" y="5394"/>
                      <a:pt x="384483" y="-309"/>
                    </a:cubicBezTo>
                    <a:close/>
                  </a:path>
                </a:pathLst>
              </a:custGeom>
              <a:solidFill>
                <a:schemeClr val="bg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7" name="Freeform: Shape 26">
                <a:extLst>
                  <a:ext uri="{FF2B5EF4-FFF2-40B4-BE49-F238E27FC236}">
                    <a16:creationId xmlns:a16="http://schemas.microsoft.com/office/drawing/2014/main" id="{AB07320F-88E5-4C49-A720-6D51C537D16C}"/>
                  </a:ext>
                </a:extLst>
              </p:cNvPr>
              <p:cNvSpPr/>
              <p:nvPr/>
            </p:nvSpPr>
            <p:spPr>
              <a:xfrm>
                <a:off x="2471806" y="4333232"/>
                <a:ext cx="1407205" cy="1324003"/>
              </a:xfrm>
              <a:custGeom>
                <a:avLst/>
                <a:gdLst>
                  <a:gd name="connsiteX0" fmla="*/ -89 w 1407205"/>
                  <a:gd name="connsiteY0" fmla="*/ 1323694 h 1324003"/>
                  <a:gd name="connsiteX1" fmla="*/ -89 w 1407205"/>
                  <a:gd name="connsiteY1" fmla="*/ 1288143 h 1324003"/>
                  <a:gd name="connsiteX2" fmla="*/ 1371681 w 1407205"/>
                  <a:gd name="connsiteY2" fmla="*/ -309 h 1324003"/>
                  <a:gd name="connsiteX3" fmla="*/ 1407116 w 1407205"/>
                  <a:gd name="connsiteY3" fmla="*/ 1833 h 1324003"/>
                  <a:gd name="connsiteX4" fmla="*/ 142 w 1407205"/>
                  <a:gd name="connsiteY4" fmla="*/ 1323694 h 1324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205" h="1324003">
                    <a:moveTo>
                      <a:pt x="-89" y="1323694"/>
                    </a:moveTo>
                    <a:lnTo>
                      <a:pt x="-89" y="1288143"/>
                    </a:lnTo>
                    <a:cubicBezTo>
                      <a:pt x="725811" y="1288647"/>
                      <a:pt x="1326757" y="724196"/>
                      <a:pt x="1371681" y="-309"/>
                    </a:cubicBezTo>
                    <a:lnTo>
                      <a:pt x="1407116" y="1833"/>
                    </a:lnTo>
                    <a:cubicBezTo>
                      <a:pt x="1361097" y="745010"/>
                      <a:pt x="744744" y="1324076"/>
                      <a:pt x="142" y="1323694"/>
                    </a:cubicBezTo>
                    <a:close/>
                  </a:path>
                </a:pathLst>
              </a:custGeom>
              <a:solidFill>
                <a:schemeClr val="bg2">
                  <a:lumMod val="60000"/>
                  <a:lumOff val="4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8" name="Freeform: Shape 27">
                <a:extLst>
                  <a:ext uri="{FF2B5EF4-FFF2-40B4-BE49-F238E27FC236}">
                    <a16:creationId xmlns:a16="http://schemas.microsoft.com/office/drawing/2014/main" id="{DE6B39D2-52D5-4DA6-8BD6-5ED0BB741EE0}"/>
                  </a:ext>
                </a:extLst>
              </p:cNvPr>
              <p:cNvSpPr/>
              <p:nvPr/>
            </p:nvSpPr>
            <p:spPr>
              <a:xfrm>
                <a:off x="2471806" y="2837496"/>
                <a:ext cx="1407726" cy="1331993"/>
              </a:xfrm>
              <a:custGeom>
                <a:avLst/>
                <a:gdLst>
                  <a:gd name="connsiteX0" fmla="*/ 1372145 w 1407726"/>
                  <a:gd name="connsiteY0" fmla="*/ 1331684 h 1331993"/>
                  <a:gd name="connsiteX1" fmla="*/ -89 w 1407726"/>
                  <a:gd name="connsiteY1" fmla="*/ 35184 h 1331993"/>
                  <a:gd name="connsiteX2" fmla="*/ -89 w 1407726"/>
                  <a:gd name="connsiteY2" fmla="*/ -309 h 1331993"/>
                  <a:gd name="connsiteX3" fmla="*/ 1407638 w 1407726"/>
                  <a:gd name="connsiteY3" fmla="*/ 1329716 h 1331993"/>
                </a:gdLst>
                <a:ahLst/>
                <a:cxnLst>
                  <a:cxn ang="0">
                    <a:pos x="connsiteX0" y="connsiteY0"/>
                  </a:cxn>
                  <a:cxn ang="0">
                    <a:pos x="connsiteX1" y="connsiteY1"/>
                  </a:cxn>
                  <a:cxn ang="0">
                    <a:pos x="connsiteX2" y="connsiteY2"/>
                  </a:cxn>
                  <a:cxn ang="0">
                    <a:pos x="connsiteX3" y="connsiteY3"/>
                  </a:cxn>
                </a:cxnLst>
                <a:rect l="l" t="t" r="r" b="b"/>
                <a:pathLst>
                  <a:path w="1407726" h="1331993">
                    <a:moveTo>
                      <a:pt x="1372145" y="1331684"/>
                    </a:moveTo>
                    <a:cubicBezTo>
                      <a:pt x="1331302" y="603827"/>
                      <a:pt x="728914" y="34686"/>
                      <a:pt x="-89" y="35184"/>
                    </a:cubicBezTo>
                    <a:lnTo>
                      <a:pt x="-89" y="-309"/>
                    </a:lnTo>
                    <a:cubicBezTo>
                      <a:pt x="747807" y="-922"/>
                      <a:pt x="1365833" y="582989"/>
                      <a:pt x="1407638" y="1329716"/>
                    </a:cubicBezTo>
                    <a:close/>
                  </a:path>
                </a:pathLst>
              </a:custGeom>
              <a:solidFill>
                <a:schemeClr val="bg2">
                  <a:lumMod val="60000"/>
                  <a:lumOff val="4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0" name="Freeform: Shape 29">
                <a:extLst>
                  <a:ext uri="{FF2B5EF4-FFF2-40B4-BE49-F238E27FC236}">
                    <a16:creationId xmlns:a16="http://schemas.microsoft.com/office/drawing/2014/main" id="{AE3EC029-8ECC-4FC2-92E6-B107ADCFD749}"/>
                  </a:ext>
                </a:extLst>
              </p:cNvPr>
              <p:cNvSpPr/>
              <p:nvPr/>
            </p:nvSpPr>
            <p:spPr>
              <a:xfrm>
                <a:off x="3823717" y="4210483"/>
                <a:ext cx="81060" cy="81060"/>
              </a:xfrm>
              <a:custGeom>
                <a:avLst/>
                <a:gdLst>
                  <a:gd name="connsiteX0" fmla="*/ 40441 w 81060"/>
                  <a:gd name="connsiteY0" fmla="*/ 80751 h 81060"/>
                  <a:gd name="connsiteX1" fmla="*/ -89 w 81060"/>
                  <a:gd name="connsiteY1" fmla="*/ 40221 h 81060"/>
                  <a:gd name="connsiteX2" fmla="*/ 40441 w 81060"/>
                  <a:gd name="connsiteY2" fmla="*/ -309 h 81060"/>
                  <a:gd name="connsiteX3" fmla="*/ 80971 w 81060"/>
                  <a:gd name="connsiteY3" fmla="*/ 40221 h 81060"/>
                  <a:gd name="connsiteX4" fmla="*/ 40441 w 81060"/>
                  <a:gd name="connsiteY4" fmla="*/ 80751 h 8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60" h="81060">
                    <a:moveTo>
                      <a:pt x="40441" y="80751"/>
                    </a:moveTo>
                    <a:cubicBezTo>
                      <a:pt x="18056" y="80751"/>
                      <a:pt x="-89" y="62605"/>
                      <a:pt x="-89" y="40221"/>
                    </a:cubicBezTo>
                    <a:cubicBezTo>
                      <a:pt x="-89" y="17837"/>
                      <a:pt x="18056" y="-309"/>
                      <a:pt x="40441" y="-309"/>
                    </a:cubicBezTo>
                    <a:cubicBezTo>
                      <a:pt x="62825" y="-309"/>
                      <a:pt x="80971" y="17837"/>
                      <a:pt x="80971" y="40221"/>
                    </a:cubicBezTo>
                    <a:cubicBezTo>
                      <a:pt x="80971" y="62605"/>
                      <a:pt x="62825" y="80751"/>
                      <a:pt x="40441" y="80751"/>
                    </a:cubicBezTo>
                    <a:close/>
                  </a:path>
                </a:pathLst>
              </a:custGeom>
              <a:solidFill>
                <a:schemeClr val="bg2">
                  <a:lumMod val="60000"/>
                  <a:lumOff val="4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2" name="Freeform: Shape 31">
                <a:extLst>
                  <a:ext uri="{FF2B5EF4-FFF2-40B4-BE49-F238E27FC236}">
                    <a16:creationId xmlns:a16="http://schemas.microsoft.com/office/drawing/2014/main" id="{826B7BA3-9D3F-47EE-A030-F4227D3CE5F4}"/>
                  </a:ext>
                </a:extLst>
              </p:cNvPr>
              <p:cNvSpPr/>
              <p:nvPr/>
            </p:nvSpPr>
            <p:spPr>
              <a:xfrm>
                <a:off x="1061653" y="3328722"/>
                <a:ext cx="1410152" cy="2328512"/>
              </a:xfrm>
              <a:custGeom>
                <a:avLst/>
                <a:gdLst>
                  <a:gd name="connsiteX0" fmla="*/ 1410064 w 1410152"/>
                  <a:gd name="connsiteY0" fmla="*/ 2292653 h 2328512"/>
                  <a:gd name="connsiteX1" fmla="*/ 1410064 w 1410152"/>
                  <a:gd name="connsiteY1" fmla="*/ 2328204 h 2328512"/>
                  <a:gd name="connsiteX2" fmla="*/ -89 w 1410152"/>
                  <a:gd name="connsiteY2" fmla="*/ 917808 h 2328512"/>
                  <a:gd name="connsiteX3" fmla="*/ 176269 w 1410152"/>
                  <a:gd name="connsiteY3" fmla="*/ 235055 h 2328512"/>
                  <a:gd name="connsiteX4" fmla="*/ 197692 w 1410152"/>
                  <a:gd name="connsiteY4" fmla="*/ 197651 h 2328512"/>
                  <a:gd name="connsiteX5" fmla="*/ 317198 w 1410152"/>
                  <a:gd name="connsiteY5" fmla="*/ 27136 h 2328512"/>
                  <a:gd name="connsiteX6" fmla="*/ 387604 w 1410152"/>
                  <a:gd name="connsiteY6" fmla="*/ -309 h 2328512"/>
                  <a:gd name="connsiteX7" fmla="*/ 490418 w 1410152"/>
                  <a:gd name="connsiteY7" fmla="*/ 1940139 h 2328512"/>
                  <a:gd name="connsiteX8" fmla="*/ 1410064 w 1410152"/>
                  <a:gd name="connsiteY8" fmla="*/ 2292538 h 23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0152" h="2328512">
                    <a:moveTo>
                      <a:pt x="1410064" y="2292653"/>
                    </a:moveTo>
                    <a:lnTo>
                      <a:pt x="1410064" y="2328204"/>
                    </a:lnTo>
                    <a:cubicBezTo>
                      <a:pt x="631190" y="2328134"/>
                      <a:pt x="-153" y="1696681"/>
                      <a:pt x="-89" y="917808"/>
                    </a:cubicBezTo>
                    <a:cubicBezTo>
                      <a:pt x="-66" y="678958"/>
                      <a:pt x="60619" y="444034"/>
                      <a:pt x="176269" y="235055"/>
                    </a:cubicBezTo>
                    <a:cubicBezTo>
                      <a:pt x="183217" y="222433"/>
                      <a:pt x="190339" y="210042"/>
                      <a:pt x="197692" y="197651"/>
                    </a:cubicBezTo>
                    <a:cubicBezTo>
                      <a:pt x="233225" y="137916"/>
                      <a:pt x="273171" y="80919"/>
                      <a:pt x="317198" y="27136"/>
                    </a:cubicBezTo>
                    <a:cubicBezTo>
                      <a:pt x="338986" y="14154"/>
                      <a:pt x="362777" y="4879"/>
                      <a:pt x="387604" y="-309"/>
                    </a:cubicBezTo>
                    <a:cubicBezTo>
                      <a:pt x="-119844" y="563922"/>
                      <a:pt x="-73814" y="1432691"/>
                      <a:pt x="490418" y="1940139"/>
                    </a:cubicBezTo>
                    <a:cubicBezTo>
                      <a:pt x="742891" y="2167207"/>
                      <a:pt x="1070502" y="2292740"/>
                      <a:pt x="1410064" y="2292538"/>
                    </a:cubicBezTo>
                    <a:close/>
                  </a:path>
                </a:pathLst>
              </a:custGeom>
              <a:solidFill>
                <a:schemeClr val="bg2">
                  <a:lumMod val="60000"/>
                  <a:lumOff val="4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3" name="Freeform: Shape 32">
                <a:extLst>
                  <a:ext uri="{FF2B5EF4-FFF2-40B4-BE49-F238E27FC236}">
                    <a16:creationId xmlns:a16="http://schemas.microsoft.com/office/drawing/2014/main" id="{BE4B539E-A19D-4738-A3BF-BBDDAE6814FB}"/>
                  </a:ext>
                </a:extLst>
              </p:cNvPr>
              <p:cNvSpPr/>
              <p:nvPr/>
            </p:nvSpPr>
            <p:spPr>
              <a:xfrm>
                <a:off x="1174495" y="2799746"/>
                <a:ext cx="2617377" cy="772677"/>
              </a:xfrm>
              <a:custGeom>
                <a:avLst/>
                <a:gdLst>
                  <a:gd name="connsiteX0" fmla="*/ 558242 w 2617377"/>
                  <a:gd name="connsiteY0" fmla="*/ -309 h 772677"/>
                  <a:gd name="connsiteX1" fmla="*/ 22666 w 2617377"/>
                  <a:gd name="connsiteY1" fmla="*/ 361683 h 772677"/>
                  <a:gd name="connsiteX2" fmla="*/ -89 w 2617377"/>
                  <a:gd name="connsiteY2" fmla="*/ 522587 h 772677"/>
                  <a:gd name="connsiteX3" fmla="*/ 73386 w 2617377"/>
                  <a:gd name="connsiteY3" fmla="*/ 772368 h 772677"/>
                  <a:gd name="connsiteX4" fmla="*/ 87803 w 2617377"/>
                  <a:gd name="connsiteY4" fmla="*/ 733170 h 772677"/>
                  <a:gd name="connsiteX5" fmla="*/ 87803 w 2617377"/>
                  <a:gd name="connsiteY5" fmla="*/ 733170 h 772677"/>
                  <a:gd name="connsiteX6" fmla="*/ 320736 w 2617377"/>
                  <a:gd name="connsiteY6" fmla="*/ 576840 h 772677"/>
                  <a:gd name="connsiteX7" fmla="*/ 2040371 w 2617377"/>
                  <a:gd name="connsiteY7" fmla="*/ 576840 h 772677"/>
                  <a:gd name="connsiteX8" fmla="*/ 2617288 w 2617377"/>
                  <a:gd name="connsiteY8" fmla="*/ 849 h 772677"/>
                  <a:gd name="connsiteX9" fmla="*/ 2617288 w 2617377"/>
                  <a:gd name="connsiteY9" fmla="*/ -78 h 77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7377" h="772677">
                    <a:moveTo>
                      <a:pt x="558242" y="-309"/>
                    </a:moveTo>
                    <a:cubicBezTo>
                      <a:pt x="322542" y="-338"/>
                      <a:pt x="110518" y="142971"/>
                      <a:pt x="22666" y="361683"/>
                    </a:cubicBezTo>
                    <a:cubicBezTo>
                      <a:pt x="7525" y="413972"/>
                      <a:pt x="-141" y="468149"/>
                      <a:pt x="-89" y="522587"/>
                    </a:cubicBezTo>
                    <a:cubicBezTo>
                      <a:pt x="-89" y="522587"/>
                      <a:pt x="-437" y="658479"/>
                      <a:pt x="73386" y="772368"/>
                    </a:cubicBezTo>
                    <a:cubicBezTo>
                      <a:pt x="77474" y="759046"/>
                      <a:pt x="82285" y="745960"/>
                      <a:pt x="87803" y="733170"/>
                    </a:cubicBezTo>
                    <a:lnTo>
                      <a:pt x="87803" y="733170"/>
                    </a:lnTo>
                    <a:cubicBezTo>
                      <a:pt x="119185" y="660969"/>
                      <a:pt x="184902" y="576840"/>
                      <a:pt x="320736" y="576840"/>
                    </a:cubicBezTo>
                    <a:lnTo>
                      <a:pt x="2040371" y="576840"/>
                    </a:lnTo>
                    <a:cubicBezTo>
                      <a:pt x="2358735" y="577094"/>
                      <a:pt x="2617033" y="319219"/>
                      <a:pt x="2617288" y="849"/>
                    </a:cubicBezTo>
                    <a:cubicBezTo>
                      <a:pt x="2617288" y="542"/>
                      <a:pt x="2617288" y="229"/>
                      <a:pt x="2617288" y="-78"/>
                    </a:cubicBezTo>
                    <a:close/>
                  </a:path>
                </a:pathLst>
              </a:custGeom>
              <a:solidFill>
                <a:srgbClr val="FFFFFF">
                  <a:alpha val="60000"/>
                </a:srgb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4" name="Freeform: Shape 33">
                <a:extLst>
                  <a:ext uri="{FF2B5EF4-FFF2-40B4-BE49-F238E27FC236}">
                    <a16:creationId xmlns:a16="http://schemas.microsoft.com/office/drawing/2014/main" id="{FAA17779-7F93-447C-AE80-08EC18197998}"/>
                  </a:ext>
                </a:extLst>
              </p:cNvPr>
              <p:cNvSpPr/>
              <p:nvPr/>
            </p:nvSpPr>
            <p:spPr>
              <a:xfrm>
                <a:off x="1174495" y="2745609"/>
                <a:ext cx="2635963" cy="834630"/>
              </a:xfrm>
              <a:custGeom>
                <a:avLst/>
                <a:gdLst>
                  <a:gd name="connsiteX0" fmla="*/ 2635874 w 2635963"/>
                  <a:gd name="connsiteY0" fmla="*/ -309 h 834630"/>
                  <a:gd name="connsiteX1" fmla="*/ 2059999 w 2635963"/>
                  <a:gd name="connsiteY1" fmla="*/ 576608 h 834630"/>
                  <a:gd name="connsiteX2" fmla="*/ 2058957 w 2635963"/>
                  <a:gd name="connsiteY2" fmla="*/ 576608 h 834630"/>
                  <a:gd name="connsiteX3" fmla="*/ 339322 w 2635963"/>
                  <a:gd name="connsiteY3" fmla="*/ 576608 h 834630"/>
                  <a:gd name="connsiteX4" fmla="*/ 87803 w 2635963"/>
                  <a:gd name="connsiteY4" fmla="*/ 787133 h 834630"/>
                  <a:gd name="connsiteX5" fmla="*/ 87803 w 2635963"/>
                  <a:gd name="connsiteY5" fmla="*/ 787133 h 834630"/>
                  <a:gd name="connsiteX6" fmla="*/ 78713 w 2635963"/>
                  <a:gd name="connsiteY6" fmla="*/ 834322 h 834630"/>
                  <a:gd name="connsiteX7" fmla="*/ 73386 w 2635963"/>
                  <a:gd name="connsiteY7" fmla="*/ 826331 h 834630"/>
                  <a:gd name="connsiteX8" fmla="*/ -89 w 2635963"/>
                  <a:gd name="connsiteY8" fmla="*/ 576550 h 834630"/>
                  <a:gd name="connsiteX9" fmla="*/ 575728 w 2635963"/>
                  <a:gd name="connsiteY9" fmla="*/ -309 h 834630"/>
                  <a:gd name="connsiteX10" fmla="*/ 576828 w 2635963"/>
                  <a:gd name="connsiteY10" fmla="*/ -309 h 83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5963" h="834630">
                    <a:moveTo>
                      <a:pt x="2635874" y="-309"/>
                    </a:moveTo>
                    <a:cubicBezTo>
                      <a:pt x="2636164" y="318026"/>
                      <a:pt x="2378334" y="576318"/>
                      <a:pt x="2059999" y="576608"/>
                    </a:cubicBezTo>
                    <a:cubicBezTo>
                      <a:pt x="2059652" y="576608"/>
                      <a:pt x="2059304" y="576608"/>
                      <a:pt x="2058957" y="576608"/>
                    </a:cubicBezTo>
                    <a:lnTo>
                      <a:pt x="339322" y="576608"/>
                    </a:lnTo>
                    <a:cubicBezTo>
                      <a:pt x="166779" y="576608"/>
                      <a:pt x="107374" y="712673"/>
                      <a:pt x="87803" y="787133"/>
                    </a:cubicBezTo>
                    <a:lnTo>
                      <a:pt x="87803" y="787133"/>
                    </a:lnTo>
                    <a:cubicBezTo>
                      <a:pt x="83588" y="802610"/>
                      <a:pt x="80548" y="818388"/>
                      <a:pt x="78713" y="834322"/>
                    </a:cubicBezTo>
                    <a:cubicBezTo>
                      <a:pt x="76860" y="831716"/>
                      <a:pt x="75123" y="829053"/>
                      <a:pt x="73386" y="826331"/>
                    </a:cubicBezTo>
                    <a:cubicBezTo>
                      <a:pt x="-437" y="712442"/>
                      <a:pt x="-89" y="576550"/>
                      <a:pt x="-89" y="576550"/>
                    </a:cubicBezTo>
                    <a:cubicBezTo>
                      <a:pt x="-379" y="258250"/>
                      <a:pt x="257428" y="-20"/>
                      <a:pt x="575728" y="-309"/>
                    </a:cubicBezTo>
                    <a:cubicBezTo>
                      <a:pt x="576093" y="-309"/>
                      <a:pt x="576463" y="-309"/>
                      <a:pt x="576828" y="-309"/>
                    </a:cubicBezTo>
                    <a:close/>
                  </a:path>
                </a:pathLst>
              </a:custGeom>
              <a:gradFill>
                <a:gsLst>
                  <a:gs pos="24000">
                    <a:schemeClr val="bg2">
                      <a:lumMod val="60000"/>
                      <a:lumOff val="40000"/>
                    </a:schemeClr>
                  </a:gs>
                  <a:gs pos="86000">
                    <a:schemeClr val="tx2">
                      <a:lumMod val="20000"/>
                      <a:lumOff val="80000"/>
                    </a:schemeClr>
                  </a:gs>
                </a:gsLst>
                <a:lin ang="2700000" scaled="1"/>
              </a:gra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5" name="Freeform: Shape 34">
                <a:extLst>
                  <a:ext uri="{FF2B5EF4-FFF2-40B4-BE49-F238E27FC236}">
                    <a16:creationId xmlns:a16="http://schemas.microsoft.com/office/drawing/2014/main" id="{7CEE5CD2-3022-4859-9AF2-DA63D20BF91D}"/>
                  </a:ext>
                </a:extLst>
              </p:cNvPr>
              <p:cNvSpPr/>
              <p:nvPr/>
            </p:nvSpPr>
            <p:spPr>
              <a:xfrm>
                <a:off x="4983747" y="2799746"/>
                <a:ext cx="2617377" cy="772677"/>
              </a:xfrm>
              <a:custGeom>
                <a:avLst/>
                <a:gdLst>
                  <a:gd name="connsiteX0" fmla="*/ 558243 w 2617377"/>
                  <a:gd name="connsiteY0" fmla="*/ -309 h 772677"/>
                  <a:gd name="connsiteX1" fmla="*/ 22666 w 2617377"/>
                  <a:gd name="connsiteY1" fmla="*/ 361683 h 772677"/>
                  <a:gd name="connsiteX2" fmla="*/ -89 w 2617377"/>
                  <a:gd name="connsiteY2" fmla="*/ 522587 h 772677"/>
                  <a:gd name="connsiteX3" fmla="*/ 73386 w 2617377"/>
                  <a:gd name="connsiteY3" fmla="*/ 772368 h 772677"/>
                  <a:gd name="connsiteX4" fmla="*/ 87804 w 2617377"/>
                  <a:gd name="connsiteY4" fmla="*/ 733170 h 772677"/>
                  <a:gd name="connsiteX5" fmla="*/ 87804 w 2617377"/>
                  <a:gd name="connsiteY5" fmla="*/ 733170 h 772677"/>
                  <a:gd name="connsiteX6" fmla="*/ 320736 w 2617377"/>
                  <a:gd name="connsiteY6" fmla="*/ 576840 h 772677"/>
                  <a:gd name="connsiteX7" fmla="*/ 2040371 w 2617377"/>
                  <a:gd name="connsiteY7" fmla="*/ 576840 h 772677"/>
                  <a:gd name="connsiteX8" fmla="*/ 2617289 w 2617377"/>
                  <a:gd name="connsiteY8" fmla="*/ 849 h 772677"/>
                  <a:gd name="connsiteX9" fmla="*/ 2617289 w 2617377"/>
                  <a:gd name="connsiteY9" fmla="*/ -78 h 77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7377" h="772677">
                    <a:moveTo>
                      <a:pt x="558243" y="-309"/>
                    </a:moveTo>
                    <a:cubicBezTo>
                      <a:pt x="322536" y="-373"/>
                      <a:pt x="110489" y="142947"/>
                      <a:pt x="22666" y="361683"/>
                    </a:cubicBezTo>
                    <a:cubicBezTo>
                      <a:pt x="7525" y="413972"/>
                      <a:pt x="-141" y="468149"/>
                      <a:pt x="-89" y="522587"/>
                    </a:cubicBezTo>
                    <a:cubicBezTo>
                      <a:pt x="-89" y="522587"/>
                      <a:pt x="-494" y="658479"/>
                      <a:pt x="73386" y="772368"/>
                    </a:cubicBezTo>
                    <a:cubicBezTo>
                      <a:pt x="77445" y="759040"/>
                      <a:pt x="82257" y="745954"/>
                      <a:pt x="87804" y="733170"/>
                    </a:cubicBezTo>
                    <a:lnTo>
                      <a:pt x="87804" y="733170"/>
                    </a:lnTo>
                    <a:cubicBezTo>
                      <a:pt x="119243" y="660969"/>
                      <a:pt x="184960" y="576840"/>
                      <a:pt x="320736" y="576840"/>
                    </a:cubicBezTo>
                    <a:lnTo>
                      <a:pt x="2040371" y="576840"/>
                    </a:lnTo>
                    <a:cubicBezTo>
                      <a:pt x="2358764" y="577094"/>
                      <a:pt x="2617057" y="319219"/>
                      <a:pt x="2617289" y="849"/>
                    </a:cubicBezTo>
                    <a:cubicBezTo>
                      <a:pt x="2617289" y="542"/>
                      <a:pt x="2617289" y="229"/>
                      <a:pt x="2617289" y="-78"/>
                    </a:cubicBezTo>
                    <a:close/>
                  </a:path>
                </a:pathLst>
              </a:custGeom>
              <a:solidFill>
                <a:srgbClr val="FFFFFF">
                  <a:alpha val="60000"/>
                </a:srgb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6" name="Freeform: Shape 35">
                <a:extLst>
                  <a:ext uri="{FF2B5EF4-FFF2-40B4-BE49-F238E27FC236}">
                    <a16:creationId xmlns:a16="http://schemas.microsoft.com/office/drawing/2014/main" id="{0DF186D3-184A-4477-B796-FBDAD4D9DA49}"/>
                  </a:ext>
                </a:extLst>
              </p:cNvPr>
              <p:cNvSpPr/>
              <p:nvPr/>
            </p:nvSpPr>
            <p:spPr>
              <a:xfrm>
                <a:off x="4983863" y="2745609"/>
                <a:ext cx="2635848" cy="834746"/>
              </a:xfrm>
              <a:custGeom>
                <a:avLst/>
                <a:gdLst>
                  <a:gd name="connsiteX0" fmla="*/ 2635758 w 2635848"/>
                  <a:gd name="connsiteY0" fmla="*/ -309 h 834746"/>
                  <a:gd name="connsiteX1" fmla="*/ 2059999 w 2635848"/>
                  <a:gd name="connsiteY1" fmla="*/ 576724 h 834746"/>
                  <a:gd name="connsiteX2" fmla="*/ 2059015 w 2635848"/>
                  <a:gd name="connsiteY2" fmla="*/ 576724 h 834746"/>
                  <a:gd name="connsiteX3" fmla="*/ 339380 w 2635848"/>
                  <a:gd name="connsiteY3" fmla="*/ 576724 h 834746"/>
                  <a:gd name="connsiteX4" fmla="*/ 87803 w 2635848"/>
                  <a:gd name="connsiteY4" fmla="*/ 787249 h 834746"/>
                  <a:gd name="connsiteX5" fmla="*/ 87803 w 2635848"/>
                  <a:gd name="connsiteY5" fmla="*/ 787249 h 834746"/>
                  <a:gd name="connsiteX6" fmla="*/ 78713 w 2635848"/>
                  <a:gd name="connsiteY6" fmla="*/ 834438 h 834746"/>
                  <a:gd name="connsiteX7" fmla="*/ 73386 w 2635848"/>
                  <a:gd name="connsiteY7" fmla="*/ 826447 h 834746"/>
                  <a:gd name="connsiteX8" fmla="*/ -89 w 2635848"/>
                  <a:gd name="connsiteY8" fmla="*/ 576666 h 834746"/>
                  <a:gd name="connsiteX9" fmla="*/ 575612 w 2635848"/>
                  <a:gd name="connsiteY9" fmla="*/ -309 h 834746"/>
                  <a:gd name="connsiteX10" fmla="*/ 576770 w 2635848"/>
                  <a:gd name="connsiteY10" fmla="*/ -309 h 83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5848" h="834746">
                    <a:moveTo>
                      <a:pt x="2635758" y="-309"/>
                    </a:moveTo>
                    <a:cubicBezTo>
                      <a:pt x="2636106" y="318026"/>
                      <a:pt x="2378334" y="576371"/>
                      <a:pt x="2059999" y="576724"/>
                    </a:cubicBezTo>
                    <a:cubicBezTo>
                      <a:pt x="2059652" y="576724"/>
                      <a:pt x="2059363" y="576724"/>
                      <a:pt x="2059015" y="576724"/>
                    </a:cubicBezTo>
                    <a:lnTo>
                      <a:pt x="339380" y="576724"/>
                    </a:lnTo>
                    <a:cubicBezTo>
                      <a:pt x="166837" y="576724"/>
                      <a:pt x="107432" y="712789"/>
                      <a:pt x="87803" y="787249"/>
                    </a:cubicBezTo>
                    <a:lnTo>
                      <a:pt x="87803" y="787249"/>
                    </a:lnTo>
                    <a:cubicBezTo>
                      <a:pt x="83588" y="802725"/>
                      <a:pt x="80549" y="818503"/>
                      <a:pt x="78713" y="834438"/>
                    </a:cubicBezTo>
                    <a:cubicBezTo>
                      <a:pt x="76860" y="831832"/>
                      <a:pt x="75123" y="829169"/>
                      <a:pt x="73386" y="826447"/>
                    </a:cubicBezTo>
                    <a:cubicBezTo>
                      <a:pt x="-494" y="712558"/>
                      <a:pt x="-89" y="576666"/>
                      <a:pt x="-89" y="576666"/>
                    </a:cubicBezTo>
                    <a:cubicBezTo>
                      <a:pt x="-442" y="258366"/>
                      <a:pt x="257312" y="44"/>
                      <a:pt x="575612" y="-309"/>
                    </a:cubicBezTo>
                    <a:cubicBezTo>
                      <a:pt x="576000" y="-309"/>
                      <a:pt x="576382" y="-309"/>
                      <a:pt x="576770" y="-309"/>
                    </a:cubicBezTo>
                    <a:close/>
                  </a:path>
                </a:pathLst>
              </a:custGeom>
              <a:gradFill>
                <a:gsLst>
                  <a:gs pos="0">
                    <a:schemeClr val="tx2"/>
                  </a:gs>
                  <a:gs pos="25000">
                    <a:schemeClr val="bg2"/>
                  </a:gs>
                </a:gsLst>
                <a:lin ang="2700000" scaled="1"/>
              </a:gra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7" name="Freeform: Shape 36">
                <a:extLst>
                  <a:ext uri="{FF2B5EF4-FFF2-40B4-BE49-F238E27FC236}">
                    <a16:creationId xmlns:a16="http://schemas.microsoft.com/office/drawing/2014/main" id="{36B2344E-BEFE-470A-845D-44D4694EFF67}"/>
                  </a:ext>
                </a:extLst>
              </p:cNvPr>
              <p:cNvSpPr/>
              <p:nvPr/>
            </p:nvSpPr>
            <p:spPr>
              <a:xfrm>
                <a:off x="8790625" y="2799746"/>
                <a:ext cx="2617261" cy="772677"/>
              </a:xfrm>
              <a:custGeom>
                <a:avLst/>
                <a:gdLst>
                  <a:gd name="connsiteX0" fmla="*/ 558243 w 2617261"/>
                  <a:gd name="connsiteY0" fmla="*/ -309 h 772677"/>
                  <a:gd name="connsiteX1" fmla="*/ 22666 w 2617261"/>
                  <a:gd name="connsiteY1" fmla="*/ 361683 h 772677"/>
                  <a:gd name="connsiteX2" fmla="*/ -89 w 2617261"/>
                  <a:gd name="connsiteY2" fmla="*/ 522587 h 772677"/>
                  <a:gd name="connsiteX3" fmla="*/ 73387 w 2617261"/>
                  <a:gd name="connsiteY3" fmla="*/ 772368 h 772677"/>
                  <a:gd name="connsiteX4" fmla="*/ 87688 w 2617261"/>
                  <a:gd name="connsiteY4" fmla="*/ 732996 h 772677"/>
                  <a:gd name="connsiteX5" fmla="*/ 87688 w 2617261"/>
                  <a:gd name="connsiteY5" fmla="*/ 732996 h 772677"/>
                  <a:gd name="connsiteX6" fmla="*/ 320620 w 2617261"/>
                  <a:gd name="connsiteY6" fmla="*/ 576666 h 772677"/>
                  <a:gd name="connsiteX7" fmla="*/ 2040255 w 2617261"/>
                  <a:gd name="connsiteY7" fmla="*/ 576666 h 772677"/>
                  <a:gd name="connsiteX8" fmla="*/ 2617173 w 2617261"/>
                  <a:gd name="connsiteY8" fmla="*/ 675 h 772677"/>
                  <a:gd name="connsiteX9" fmla="*/ 2617173 w 2617261"/>
                  <a:gd name="connsiteY9" fmla="*/ -251 h 77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7261" h="772677">
                    <a:moveTo>
                      <a:pt x="558243" y="-309"/>
                    </a:moveTo>
                    <a:cubicBezTo>
                      <a:pt x="322531" y="-373"/>
                      <a:pt x="110500" y="142947"/>
                      <a:pt x="22666" y="361683"/>
                    </a:cubicBezTo>
                    <a:cubicBezTo>
                      <a:pt x="7496" y="413972"/>
                      <a:pt x="-147" y="468149"/>
                      <a:pt x="-89" y="522587"/>
                    </a:cubicBezTo>
                    <a:cubicBezTo>
                      <a:pt x="-89" y="522587"/>
                      <a:pt x="-494" y="658479"/>
                      <a:pt x="73387" y="772368"/>
                    </a:cubicBezTo>
                    <a:cubicBezTo>
                      <a:pt x="77381" y="758982"/>
                      <a:pt x="82188" y="745839"/>
                      <a:pt x="87688" y="732996"/>
                    </a:cubicBezTo>
                    <a:lnTo>
                      <a:pt x="87688" y="732996"/>
                    </a:lnTo>
                    <a:cubicBezTo>
                      <a:pt x="119128" y="660795"/>
                      <a:pt x="184844" y="576666"/>
                      <a:pt x="320620" y="576666"/>
                    </a:cubicBezTo>
                    <a:lnTo>
                      <a:pt x="2040255" y="576666"/>
                    </a:lnTo>
                    <a:cubicBezTo>
                      <a:pt x="2358648" y="576921"/>
                      <a:pt x="2616941" y="319045"/>
                      <a:pt x="2617173" y="675"/>
                    </a:cubicBezTo>
                    <a:cubicBezTo>
                      <a:pt x="2617173" y="368"/>
                      <a:pt x="2617173" y="55"/>
                      <a:pt x="2617173" y="-251"/>
                    </a:cubicBezTo>
                    <a:close/>
                  </a:path>
                </a:pathLst>
              </a:custGeom>
              <a:solidFill>
                <a:srgbClr val="FFFFFF">
                  <a:alpha val="60000"/>
                </a:srgb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8" name="Freeform: Shape 37">
                <a:extLst>
                  <a:ext uri="{FF2B5EF4-FFF2-40B4-BE49-F238E27FC236}">
                    <a16:creationId xmlns:a16="http://schemas.microsoft.com/office/drawing/2014/main" id="{EBA43C98-FD20-45A7-99D8-2EA561DD27C9}"/>
                  </a:ext>
                </a:extLst>
              </p:cNvPr>
              <p:cNvSpPr/>
              <p:nvPr/>
            </p:nvSpPr>
            <p:spPr>
              <a:xfrm>
                <a:off x="8790567" y="2745609"/>
                <a:ext cx="2636021" cy="834630"/>
              </a:xfrm>
              <a:custGeom>
                <a:avLst/>
                <a:gdLst>
                  <a:gd name="connsiteX0" fmla="*/ 2635932 w 2636021"/>
                  <a:gd name="connsiteY0" fmla="*/ -309 h 834630"/>
                  <a:gd name="connsiteX1" fmla="*/ 2060057 w 2636021"/>
                  <a:gd name="connsiteY1" fmla="*/ 576608 h 834630"/>
                  <a:gd name="connsiteX2" fmla="*/ 2059015 w 2636021"/>
                  <a:gd name="connsiteY2" fmla="*/ 576608 h 834630"/>
                  <a:gd name="connsiteX3" fmla="*/ 339380 w 2636021"/>
                  <a:gd name="connsiteY3" fmla="*/ 576608 h 834630"/>
                  <a:gd name="connsiteX4" fmla="*/ 87804 w 2636021"/>
                  <a:gd name="connsiteY4" fmla="*/ 787133 h 834630"/>
                  <a:gd name="connsiteX5" fmla="*/ 87804 w 2636021"/>
                  <a:gd name="connsiteY5" fmla="*/ 787133 h 834630"/>
                  <a:gd name="connsiteX6" fmla="*/ 78713 w 2636021"/>
                  <a:gd name="connsiteY6" fmla="*/ 834322 h 834630"/>
                  <a:gd name="connsiteX7" fmla="*/ 73387 w 2636021"/>
                  <a:gd name="connsiteY7" fmla="*/ 826331 h 834630"/>
                  <a:gd name="connsiteX8" fmla="*/ -89 w 2636021"/>
                  <a:gd name="connsiteY8" fmla="*/ 576550 h 834630"/>
                  <a:gd name="connsiteX9" fmla="*/ 575729 w 2636021"/>
                  <a:gd name="connsiteY9" fmla="*/ -309 h 834630"/>
                  <a:gd name="connsiteX10" fmla="*/ 576886 w 2636021"/>
                  <a:gd name="connsiteY10" fmla="*/ -309 h 83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6021" h="834630">
                    <a:moveTo>
                      <a:pt x="2635932" y="-309"/>
                    </a:moveTo>
                    <a:cubicBezTo>
                      <a:pt x="2636222" y="318026"/>
                      <a:pt x="2378392" y="576318"/>
                      <a:pt x="2060057" y="576608"/>
                    </a:cubicBezTo>
                    <a:cubicBezTo>
                      <a:pt x="2059710" y="576608"/>
                      <a:pt x="2059362" y="576608"/>
                      <a:pt x="2059015" y="576608"/>
                    </a:cubicBezTo>
                    <a:lnTo>
                      <a:pt x="339380" y="576608"/>
                    </a:lnTo>
                    <a:cubicBezTo>
                      <a:pt x="166837" y="576608"/>
                      <a:pt x="107432" y="712673"/>
                      <a:pt x="87804" y="787133"/>
                    </a:cubicBezTo>
                    <a:lnTo>
                      <a:pt x="87804" y="787133"/>
                    </a:lnTo>
                    <a:cubicBezTo>
                      <a:pt x="83577" y="802610"/>
                      <a:pt x="80566" y="818388"/>
                      <a:pt x="78713" y="834322"/>
                    </a:cubicBezTo>
                    <a:cubicBezTo>
                      <a:pt x="76860" y="831716"/>
                      <a:pt x="75123" y="829053"/>
                      <a:pt x="73387" y="826331"/>
                    </a:cubicBezTo>
                    <a:cubicBezTo>
                      <a:pt x="-494" y="712442"/>
                      <a:pt x="-89" y="576550"/>
                      <a:pt x="-89" y="576550"/>
                    </a:cubicBezTo>
                    <a:cubicBezTo>
                      <a:pt x="-378" y="258250"/>
                      <a:pt x="257451" y="-20"/>
                      <a:pt x="575729" y="-309"/>
                    </a:cubicBezTo>
                    <a:cubicBezTo>
                      <a:pt x="576133" y="-309"/>
                      <a:pt x="576481" y="-309"/>
                      <a:pt x="576886" y="-309"/>
                    </a:cubicBezTo>
                    <a:close/>
                  </a:path>
                </a:pathLst>
              </a:custGeom>
              <a:gradFill>
                <a:gsLst>
                  <a:gs pos="0">
                    <a:schemeClr val="tx2"/>
                  </a:gs>
                  <a:gs pos="100000">
                    <a:schemeClr val="bg2">
                      <a:lumMod val="50000"/>
                    </a:schemeClr>
                  </a:gs>
                </a:gsLst>
                <a:lin ang="2700000" scaled="1"/>
              </a:gra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grpSp>
        <p:sp>
          <p:nvSpPr>
            <p:cNvPr id="49" name="TextBox 48">
              <a:extLst>
                <a:ext uri="{FF2B5EF4-FFF2-40B4-BE49-F238E27FC236}">
                  <a16:creationId xmlns:a16="http://schemas.microsoft.com/office/drawing/2014/main" id="{4AD1CFED-6C87-486F-A78E-0709B4C5CF67}"/>
                </a:ext>
              </a:extLst>
            </p:cNvPr>
            <p:cNvSpPr txBox="1"/>
            <p:nvPr/>
          </p:nvSpPr>
          <p:spPr bwMode="auto">
            <a:xfrm>
              <a:off x="841650" y="3201060"/>
              <a:ext cx="3050714" cy="404874"/>
            </a:xfrm>
            <a:prstGeom prst="rect">
              <a:avLst/>
            </a:prstGeom>
            <a:noFill/>
            <a:ln>
              <a:noFill/>
            </a:ln>
            <a:effectLst/>
          </p:spPr>
          <p:txBody>
            <a:bodyPr wrap="square">
              <a:spAutoFit/>
            </a:bodyPr>
            <a:lstStyle/>
            <a:p>
              <a:pPr algn="ctr" defTabSz="913578">
                <a:spcBef>
                  <a:spcPts val="0"/>
                </a:spcBef>
                <a:buClr>
                  <a:srgbClr val="72183E"/>
                </a:buClr>
                <a:defRPr/>
              </a:pPr>
              <a:r>
                <a:rPr lang="ja-JP" altLang="en-US" sz="2000" b="1" cap="small" dirty="0" smtClean="0">
                  <a:solidFill>
                    <a:schemeClr val="bg1"/>
                  </a:solidFill>
                  <a:latin typeface="游ゴシック" panose="020B0400000000000000" pitchFamily="50" charset="-128"/>
                  <a:ea typeface="游ゴシック" panose="020B0400000000000000" pitchFamily="50" charset="-128"/>
                </a:rPr>
                <a:t>検知＆防止</a:t>
              </a:r>
              <a:endParaRPr lang="en-US" sz="2000" b="1" cap="small" dirty="0">
                <a:solidFill>
                  <a:schemeClr val="bg1"/>
                </a:solidFill>
                <a:latin typeface="游ゴシック" panose="020B0400000000000000" pitchFamily="50" charset="-128"/>
                <a:ea typeface="游ゴシック" panose="020B0400000000000000" pitchFamily="50" charset="-128"/>
              </a:endParaRPr>
            </a:p>
          </p:txBody>
        </p:sp>
        <p:sp>
          <p:nvSpPr>
            <p:cNvPr id="50" name="TextBox 49">
              <a:extLst>
                <a:ext uri="{FF2B5EF4-FFF2-40B4-BE49-F238E27FC236}">
                  <a16:creationId xmlns:a16="http://schemas.microsoft.com/office/drawing/2014/main" id="{CAED0D20-11C4-458B-B8BA-F7769EE5AFD8}"/>
                </a:ext>
              </a:extLst>
            </p:cNvPr>
            <p:cNvSpPr txBox="1"/>
            <p:nvPr/>
          </p:nvSpPr>
          <p:spPr bwMode="auto">
            <a:xfrm>
              <a:off x="4652437" y="3218418"/>
              <a:ext cx="3050714" cy="373729"/>
            </a:xfrm>
            <a:prstGeom prst="rect">
              <a:avLst/>
            </a:prstGeom>
            <a:noFill/>
            <a:ln>
              <a:noFill/>
            </a:ln>
            <a:effectLst/>
          </p:spPr>
          <p:txBody>
            <a:bodyPr wrap="square">
              <a:spAutoFit/>
            </a:bodyPr>
            <a:lstStyle/>
            <a:p>
              <a:pPr algn="ctr" defTabSz="913578">
                <a:spcBef>
                  <a:spcPts val="0"/>
                </a:spcBef>
                <a:buClr>
                  <a:srgbClr val="72183E"/>
                </a:buClr>
                <a:defRPr/>
              </a:pPr>
              <a:r>
                <a:rPr lang="ja-JP" altLang="en-US" sz="1800" b="1" cap="small" dirty="0">
                  <a:solidFill>
                    <a:schemeClr val="bg1"/>
                  </a:solidFill>
                  <a:latin typeface="游ゴシック" panose="020B0400000000000000" pitchFamily="50" charset="-128"/>
                  <a:ea typeface="游ゴシック" panose="020B0400000000000000" pitchFamily="50" charset="-128"/>
                </a:rPr>
                <a:t>封じ込め</a:t>
              </a:r>
            </a:p>
          </p:txBody>
        </p:sp>
        <p:sp>
          <p:nvSpPr>
            <p:cNvPr id="51" name="TextBox 50">
              <a:extLst>
                <a:ext uri="{FF2B5EF4-FFF2-40B4-BE49-F238E27FC236}">
                  <a16:creationId xmlns:a16="http://schemas.microsoft.com/office/drawing/2014/main" id="{3E0B2CCD-701E-4377-8F14-F3487DDD62B0}"/>
                </a:ext>
              </a:extLst>
            </p:cNvPr>
            <p:cNvSpPr txBox="1"/>
            <p:nvPr/>
          </p:nvSpPr>
          <p:spPr bwMode="auto">
            <a:xfrm>
              <a:off x="8463224" y="3235776"/>
              <a:ext cx="3050714" cy="373729"/>
            </a:xfrm>
            <a:prstGeom prst="rect">
              <a:avLst/>
            </a:prstGeom>
            <a:noFill/>
            <a:ln>
              <a:noFill/>
            </a:ln>
            <a:effectLst/>
          </p:spPr>
          <p:txBody>
            <a:bodyPr wrap="square">
              <a:spAutoFit/>
            </a:bodyPr>
            <a:lstStyle/>
            <a:p>
              <a:pPr algn="ctr" defTabSz="913578">
                <a:spcBef>
                  <a:spcPts val="0"/>
                </a:spcBef>
                <a:buClr>
                  <a:srgbClr val="72183E"/>
                </a:buClr>
                <a:defRPr/>
              </a:pPr>
              <a:r>
                <a:rPr lang="ja-JP" altLang="en-US" sz="1800" b="1" cap="small" dirty="0" smtClean="0">
                  <a:solidFill>
                    <a:schemeClr val="bg1"/>
                  </a:solidFill>
                  <a:latin typeface="游ゴシック" panose="020B0400000000000000" pitchFamily="50" charset="-128"/>
                  <a:ea typeface="游ゴシック" panose="020B0400000000000000" pitchFamily="50" charset="-128"/>
                </a:rPr>
                <a:t>可視化と分析</a:t>
              </a:r>
              <a:endParaRPr lang="ja-JP" altLang="en-US" sz="1800" b="1" cap="small" dirty="0">
                <a:solidFill>
                  <a:schemeClr val="bg1"/>
                </a:solidFill>
                <a:latin typeface="游ゴシック" panose="020B0400000000000000" pitchFamily="50" charset="-128"/>
                <a:ea typeface="游ゴシック" panose="020B0400000000000000" pitchFamily="50" charset="-128"/>
              </a:endParaRPr>
            </a:p>
          </p:txBody>
        </p:sp>
        <p:sp>
          <p:nvSpPr>
            <p:cNvPr id="40" name="TextBox 39">
              <a:extLst>
                <a:ext uri="{FF2B5EF4-FFF2-40B4-BE49-F238E27FC236}">
                  <a16:creationId xmlns:a16="http://schemas.microsoft.com/office/drawing/2014/main" id="{9CB95EBD-884A-41EA-90C8-22CD7ECDC73C}"/>
                </a:ext>
              </a:extLst>
            </p:cNvPr>
            <p:cNvSpPr txBox="1"/>
            <p:nvPr/>
          </p:nvSpPr>
          <p:spPr bwMode="auto">
            <a:xfrm>
              <a:off x="1254749" y="3949829"/>
              <a:ext cx="2235597" cy="1339123"/>
            </a:xfrm>
            <a:prstGeom prst="rect">
              <a:avLst/>
            </a:prstGeom>
            <a:noFill/>
            <a:ln>
              <a:noFill/>
            </a:ln>
            <a:effectLst/>
          </p:spPr>
          <p:txBody>
            <a:bodyPr vert="horz" wrap="square" lIns="91368" tIns="45684" rIns="91368" bIns="45684" numCol="1" rtlCol="0" anchor="ctr" anchorCtr="0" compatLnSpc="1">
              <a:prstTxWarp prst="textNoShape">
                <a:avLst/>
              </a:prstTxWarp>
              <a:spAutoFit/>
            </a:bodyPr>
            <a:lstStyle/>
            <a:p>
              <a:pPr algn="ctr">
                <a:spcBef>
                  <a:spcPts val="0"/>
                </a:spcBef>
                <a:buClr>
                  <a:srgbClr val="72183E"/>
                </a:buClr>
              </a:pPr>
              <a:r>
                <a:rPr lang="ja-JP" altLang="en-US" sz="2000" dirty="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脅威の侵入を最大限に阻</a:t>
              </a:r>
              <a:r>
                <a:rPr lang="ja-JP" altLang="en-US" sz="2000" dirty="0" smtClean="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止し、攻</a:t>
              </a:r>
              <a:r>
                <a:rPr lang="ja-JP" altLang="en-US" sz="2000" dirty="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撃による影響を最小</a:t>
              </a:r>
              <a:r>
                <a:rPr lang="ja-JP" altLang="en-US" sz="2000" dirty="0" smtClean="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化します</a:t>
              </a:r>
              <a:endParaRPr lang="en-US" altLang="ja-JP" sz="2000" dirty="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endParaRPr>
            </a:p>
          </p:txBody>
        </p:sp>
        <p:sp>
          <p:nvSpPr>
            <p:cNvPr id="41" name="TextBox 40">
              <a:extLst>
                <a:ext uri="{FF2B5EF4-FFF2-40B4-BE49-F238E27FC236}">
                  <a16:creationId xmlns:a16="http://schemas.microsoft.com/office/drawing/2014/main" id="{4A9B70C3-198C-4097-8AE4-8F70649C6308}"/>
                </a:ext>
              </a:extLst>
            </p:cNvPr>
            <p:cNvSpPr txBox="1"/>
            <p:nvPr/>
          </p:nvSpPr>
          <p:spPr bwMode="auto">
            <a:xfrm>
              <a:off x="4945990" y="3792318"/>
              <a:ext cx="2440870" cy="1650563"/>
            </a:xfrm>
            <a:prstGeom prst="rect">
              <a:avLst/>
            </a:prstGeom>
            <a:noFill/>
            <a:ln>
              <a:noFill/>
            </a:ln>
            <a:effectLst/>
          </p:spPr>
          <p:txBody>
            <a:bodyPr vert="horz" wrap="square" lIns="91368" tIns="45684" rIns="91368" bIns="45684" numCol="1" rtlCol="0" anchor="ctr" anchorCtr="0" compatLnSpc="1">
              <a:prstTxWarp prst="textNoShape">
                <a:avLst/>
              </a:prstTxWarp>
              <a:spAutoFit/>
            </a:bodyPr>
            <a:lstStyle/>
            <a:p>
              <a:pPr algn="ctr" defTabSz="913578">
                <a:spcBef>
                  <a:spcPts val="0"/>
                </a:spcBef>
                <a:buClr>
                  <a:srgbClr val="72183E"/>
                </a:buClr>
                <a:defRPr/>
              </a:pPr>
              <a:r>
                <a:rPr lang="ja-JP" altLang="en-US" sz="2000" kern="0" spc="-70" dirty="0">
                  <a:latin typeface="游ゴシック" panose="020B0400000000000000" pitchFamily="50" charset="-128"/>
                  <a:ea typeface="游ゴシック" panose="020B0400000000000000" pitchFamily="50" charset="-128"/>
                </a:rPr>
                <a:t>感染した脅威は急速に拡</a:t>
              </a:r>
              <a:r>
                <a:rPr lang="ja-JP" altLang="en-US" sz="2000" kern="0" spc="-70" dirty="0" smtClean="0">
                  <a:latin typeface="游ゴシック" panose="020B0400000000000000" pitchFamily="50" charset="-128"/>
                  <a:ea typeface="游ゴシック" panose="020B0400000000000000" pitchFamily="50" charset="-128"/>
                </a:rPr>
                <a:t>大します。感</a:t>
              </a:r>
              <a:r>
                <a:rPr lang="ja-JP" altLang="en-US" sz="2000" kern="0" spc="-70" dirty="0">
                  <a:latin typeface="游ゴシック" panose="020B0400000000000000" pitchFamily="50" charset="-128"/>
                  <a:ea typeface="游ゴシック" panose="020B0400000000000000" pitchFamily="50" charset="-128"/>
                </a:rPr>
                <a:t>染した脅威の早急な封じ込</a:t>
              </a:r>
              <a:r>
                <a:rPr lang="ja-JP" altLang="en-US" sz="2000" kern="0" spc="-70" dirty="0" smtClean="0">
                  <a:latin typeface="游ゴシック" panose="020B0400000000000000" pitchFamily="50" charset="-128"/>
                  <a:ea typeface="游ゴシック" panose="020B0400000000000000" pitchFamily="50" charset="-128"/>
                </a:rPr>
                <a:t>め</a:t>
              </a:r>
              <a:r>
                <a:rPr lang="ja-JP" altLang="en-US" sz="2000" kern="0" spc="-70" dirty="0">
                  <a:latin typeface="游ゴシック" panose="020B0400000000000000" pitchFamily="50" charset="-128"/>
                  <a:ea typeface="游ゴシック" panose="020B0400000000000000" pitchFamily="50" charset="-128"/>
                </a:rPr>
                <a:t>によ</a:t>
              </a:r>
              <a:r>
                <a:rPr lang="ja-JP" altLang="en-US" sz="2000" kern="0" spc="-70" dirty="0" smtClean="0">
                  <a:latin typeface="游ゴシック" panose="020B0400000000000000" pitchFamily="50" charset="-128"/>
                  <a:ea typeface="游ゴシック" panose="020B0400000000000000" pitchFamily="50" charset="-128"/>
                </a:rPr>
                <a:t>り影響を最小限に抑えます</a:t>
              </a:r>
              <a:endParaRPr lang="ja-JP" altLang="en-US" sz="2000" kern="0" spc="-70" dirty="0">
                <a:latin typeface="游ゴシック" panose="020B0400000000000000" pitchFamily="50" charset="-128"/>
                <a:ea typeface="游ゴシック" panose="020B0400000000000000" pitchFamily="50" charset="-128"/>
              </a:endParaRPr>
            </a:p>
          </p:txBody>
        </p:sp>
        <p:sp>
          <p:nvSpPr>
            <p:cNvPr id="56" name="TextBox 55">
              <a:extLst>
                <a:ext uri="{FF2B5EF4-FFF2-40B4-BE49-F238E27FC236}">
                  <a16:creationId xmlns:a16="http://schemas.microsoft.com/office/drawing/2014/main" id="{2D4C701C-56EF-4C2E-A611-DE717F70CF05}"/>
                </a:ext>
              </a:extLst>
            </p:cNvPr>
            <p:cNvSpPr txBox="1"/>
            <p:nvPr/>
          </p:nvSpPr>
          <p:spPr bwMode="auto">
            <a:xfrm>
              <a:off x="8935097" y="3978638"/>
              <a:ext cx="2031979" cy="1339123"/>
            </a:xfrm>
            <a:prstGeom prst="rect">
              <a:avLst/>
            </a:prstGeom>
            <a:noFill/>
            <a:ln>
              <a:noFill/>
            </a:ln>
            <a:effectLst/>
          </p:spPr>
          <p:txBody>
            <a:bodyPr vert="horz" wrap="square" lIns="91368" tIns="45684" rIns="91368" bIns="45684" numCol="1" rtlCol="0" anchor="ctr" anchorCtr="0" compatLnSpc="1">
              <a:prstTxWarp prst="textNoShape">
                <a:avLst/>
              </a:prstTxWarp>
              <a:spAutoFit/>
            </a:bodyPr>
            <a:lstStyle/>
            <a:p>
              <a:pPr algn="ctr">
                <a:spcBef>
                  <a:spcPts val="0"/>
                </a:spcBef>
                <a:buClr>
                  <a:srgbClr val="72183E"/>
                </a:buClr>
              </a:pPr>
              <a:r>
                <a:rPr lang="ja-JP" altLang="en-US" sz="2000" dirty="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適切な事後対応と修復</a:t>
              </a:r>
              <a:r>
                <a:rPr lang="ja-JP" altLang="en-US" sz="2000" dirty="0" smtClean="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に必要な正</a:t>
              </a:r>
              <a:r>
                <a:rPr lang="ja-JP" altLang="en-US" sz="2000" dirty="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確なフォレンジク</a:t>
              </a:r>
              <a:r>
                <a:rPr lang="ja-JP" altLang="en-US" sz="2000" dirty="0" smtClean="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スを提供</a:t>
              </a:r>
              <a:endParaRPr lang="en-US" altLang="ja-JP" sz="2000" dirty="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endParaRPr>
            </a:p>
          </p:txBody>
        </p:sp>
      </p:grpSp>
      <p:pic>
        <p:nvPicPr>
          <p:cNvPr id="39" name="Picture 38">
            <a:extLst>
              <a:ext uri="{FF2B5EF4-FFF2-40B4-BE49-F238E27FC236}">
                <a16:creationId xmlns:a16="http://schemas.microsoft.com/office/drawing/2014/main" id="{13DADDD5-8DF5-4442-ADE9-7EC44FEB80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48381" y="356507"/>
            <a:ext cx="2292063" cy="992234"/>
          </a:xfrm>
          <a:prstGeom prst="rect">
            <a:avLst/>
          </a:prstGeom>
        </p:spPr>
      </p:pic>
      <p:sp>
        <p:nvSpPr>
          <p:cNvPr id="43" name="Freeform: Shape 11">
            <a:extLst>
              <a:ext uri="{FF2B5EF4-FFF2-40B4-BE49-F238E27FC236}">
                <a16:creationId xmlns:a16="http://schemas.microsoft.com/office/drawing/2014/main" id="{12F9BCC4-D601-48A6-B873-F25978007E7D}"/>
              </a:ext>
            </a:extLst>
          </p:cNvPr>
          <p:cNvSpPr/>
          <p:nvPr/>
        </p:nvSpPr>
        <p:spPr>
          <a:xfrm rot="18900000">
            <a:off x="1065407" y="3044566"/>
            <a:ext cx="2595534" cy="2595534"/>
          </a:xfrm>
          <a:custGeom>
            <a:avLst/>
            <a:gdLst>
              <a:gd name="connsiteX0" fmla="*/ 2428940 w 2429028"/>
              <a:gd name="connsiteY0" fmla="*/ 1214205 h 2429028"/>
              <a:gd name="connsiteX1" fmla="*/ 1214425 w 2429028"/>
              <a:gd name="connsiteY1" fmla="*/ 2428719 h 2429028"/>
              <a:gd name="connsiteX2" fmla="*/ -89 w 2429028"/>
              <a:gd name="connsiteY2" fmla="*/ 1214205 h 2429028"/>
              <a:gd name="connsiteX3" fmla="*/ 1214425 w 2429028"/>
              <a:gd name="connsiteY3" fmla="*/ -309 h 2429028"/>
              <a:gd name="connsiteX4" fmla="*/ 2428940 w 2429028"/>
              <a:gd name="connsiteY4" fmla="*/ 1214205 h 242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028" h="2429028">
                <a:moveTo>
                  <a:pt x="2428940" y="1214205"/>
                </a:moveTo>
                <a:cubicBezTo>
                  <a:pt x="2428940" y="1884962"/>
                  <a:pt x="1885183" y="2428719"/>
                  <a:pt x="1214425" y="2428719"/>
                </a:cubicBezTo>
                <a:cubicBezTo>
                  <a:pt x="543667" y="2428719"/>
                  <a:pt x="-89" y="1884962"/>
                  <a:pt x="-89" y="1214205"/>
                </a:cubicBezTo>
                <a:cubicBezTo>
                  <a:pt x="-89" y="543447"/>
                  <a:pt x="543667" y="-309"/>
                  <a:pt x="1214425" y="-309"/>
                </a:cubicBezTo>
                <a:cubicBezTo>
                  <a:pt x="1885183" y="-309"/>
                  <a:pt x="2428940" y="543447"/>
                  <a:pt x="2428940" y="1214205"/>
                </a:cubicBezTo>
                <a:close/>
              </a:path>
            </a:pathLst>
          </a:custGeom>
          <a:solidFill>
            <a:schemeClr val="bg2">
              <a:lumMod val="40000"/>
              <a:lumOff val="6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44" name="TextBox 43">
            <a:extLst>
              <a:ext uri="{FF2B5EF4-FFF2-40B4-BE49-F238E27FC236}">
                <a16:creationId xmlns:a16="http://schemas.microsoft.com/office/drawing/2014/main" id="{4A9B70C3-198C-4097-8AE4-8F70649C6308}"/>
              </a:ext>
            </a:extLst>
          </p:cNvPr>
          <p:cNvSpPr txBox="1"/>
          <p:nvPr/>
        </p:nvSpPr>
        <p:spPr bwMode="auto">
          <a:xfrm>
            <a:off x="857501" y="3554188"/>
            <a:ext cx="2834902" cy="1631143"/>
          </a:xfrm>
          <a:prstGeom prst="rect">
            <a:avLst/>
          </a:prstGeom>
          <a:noFill/>
          <a:ln>
            <a:noFill/>
          </a:ln>
          <a:effectLst/>
        </p:spPr>
        <p:txBody>
          <a:bodyPr vert="horz" wrap="square" lIns="91368" tIns="45684" rIns="91368" bIns="45684" numCol="1" rtlCol="0" anchor="ctr" anchorCtr="0" compatLnSpc="1">
            <a:prstTxWarp prst="textNoShape">
              <a:avLst/>
            </a:prstTxWarp>
            <a:spAutoFit/>
          </a:bodyPr>
          <a:lstStyle/>
          <a:p>
            <a:pPr algn="ctr" defTabSz="913578">
              <a:spcBef>
                <a:spcPts val="0"/>
              </a:spcBef>
              <a:buClr>
                <a:srgbClr val="72183E"/>
              </a:buClr>
              <a:defRPr/>
            </a:pPr>
            <a:r>
              <a:rPr lang="ja-JP" altLang="en-US" sz="2000" kern="0" spc="-70" dirty="0" smtClean="0">
                <a:latin typeface="游ゴシック" panose="020B0400000000000000" pitchFamily="50" charset="-128"/>
                <a:ea typeface="游ゴシック" panose="020B0400000000000000" pitchFamily="50" charset="-128"/>
              </a:rPr>
              <a:t>サ</a:t>
            </a:r>
            <a:r>
              <a:rPr lang="ja-JP" altLang="en-US" sz="2000" kern="0" spc="-70" dirty="0">
                <a:latin typeface="游ゴシック" panose="020B0400000000000000" pitchFamily="50" charset="-128"/>
                <a:ea typeface="游ゴシック" panose="020B0400000000000000" pitchFamily="50" charset="-128"/>
              </a:rPr>
              <a:t>ンドボック</a:t>
            </a:r>
            <a:r>
              <a:rPr lang="ja-JP" altLang="en-US" sz="2000" kern="0" spc="-70" dirty="0" smtClean="0">
                <a:latin typeface="游ゴシック" panose="020B0400000000000000" pitchFamily="50" charset="-128"/>
                <a:ea typeface="游ゴシック" panose="020B0400000000000000" pitchFamily="50" charset="-128"/>
              </a:rPr>
              <a:t>ス</a:t>
            </a:r>
            <a:endParaRPr lang="en-US" altLang="ja-JP" sz="2000" kern="0" spc="-70" dirty="0" smtClean="0">
              <a:latin typeface="游ゴシック" panose="020B0400000000000000" pitchFamily="50" charset="-128"/>
              <a:ea typeface="游ゴシック" panose="020B0400000000000000" pitchFamily="50" charset="-128"/>
            </a:endParaRPr>
          </a:p>
          <a:p>
            <a:pPr algn="ctr" defTabSz="913578">
              <a:spcBef>
                <a:spcPts val="0"/>
              </a:spcBef>
              <a:buClr>
                <a:srgbClr val="72183E"/>
              </a:buClr>
              <a:defRPr/>
            </a:pPr>
            <a:endParaRPr lang="en-US" altLang="ja-JP" sz="2000" kern="0" spc="-70" dirty="0" smtClean="0">
              <a:latin typeface="游ゴシック" panose="020B0400000000000000" pitchFamily="50" charset="-128"/>
              <a:ea typeface="游ゴシック" panose="020B0400000000000000" pitchFamily="50" charset="-128"/>
            </a:endParaRPr>
          </a:p>
          <a:p>
            <a:pPr algn="ctr" defTabSz="913578">
              <a:spcBef>
                <a:spcPts val="0"/>
              </a:spcBef>
              <a:buClr>
                <a:srgbClr val="72183E"/>
              </a:buClr>
              <a:defRPr/>
            </a:pPr>
            <a:r>
              <a:rPr lang="ja-JP" altLang="en-US" sz="2000" kern="0" spc="-70" dirty="0" smtClean="0">
                <a:latin typeface="游ゴシック" panose="020B0400000000000000" pitchFamily="50" charset="-128"/>
                <a:ea typeface="游ゴシック" panose="020B0400000000000000" pitchFamily="50" charset="-128"/>
              </a:rPr>
              <a:t>フ</a:t>
            </a:r>
            <a:r>
              <a:rPr lang="ja-JP" altLang="en-US" sz="2000" kern="0" spc="-70" dirty="0">
                <a:latin typeface="游ゴシック" panose="020B0400000000000000" pitchFamily="50" charset="-128"/>
                <a:ea typeface="游ゴシック" panose="020B0400000000000000" pitchFamily="50" charset="-128"/>
              </a:rPr>
              <a:t>ァイル無害</a:t>
            </a:r>
            <a:r>
              <a:rPr lang="ja-JP" altLang="en-US" sz="2000" kern="0" spc="-70" dirty="0" smtClean="0">
                <a:latin typeface="游ゴシック" panose="020B0400000000000000" pitchFamily="50" charset="-128"/>
                <a:ea typeface="游ゴシック" panose="020B0400000000000000" pitchFamily="50" charset="-128"/>
              </a:rPr>
              <a:t>化</a:t>
            </a:r>
            <a:endParaRPr lang="en-US" altLang="ja-JP" sz="2000" kern="0" spc="-70" dirty="0">
              <a:latin typeface="游ゴシック" panose="020B0400000000000000" pitchFamily="50" charset="-128"/>
              <a:ea typeface="游ゴシック" panose="020B0400000000000000" pitchFamily="50" charset="-128"/>
            </a:endParaRPr>
          </a:p>
          <a:p>
            <a:pPr algn="ctr" defTabSz="913578">
              <a:spcBef>
                <a:spcPts val="0"/>
              </a:spcBef>
              <a:buClr>
                <a:srgbClr val="72183E"/>
              </a:buClr>
              <a:defRPr/>
            </a:pPr>
            <a:endParaRPr lang="en-US" altLang="ja-JP" sz="2000" kern="0" spc="-70" dirty="0">
              <a:latin typeface="游ゴシック" panose="020B0400000000000000" pitchFamily="50" charset="-128"/>
              <a:ea typeface="游ゴシック" panose="020B0400000000000000" pitchFamily="50" charset="-128"/>
            </a:endParaRPr>
          </a:p>
          <a:p>
            <a:pPr algn="ctr" defTabSz="913578">
              <a:spcBef>
                <a:spcPts val="0"/>
              </a:spcBef>
              <a:buClr>
                <a:srgbClr val="72183E"/>
              </a:buClr>
              <a:defRPr/>
            </a:pPr>
            <a:r>
              <a:rPr lang="ja-JP" altLang="en-US" sz="2000" kern="0" spc="-70" dirty="0" smtClean="0">
                <a:latin typeface="游ゴシック" panose="020B0400000000000000" pitchFamily="50" charset="-128"/>
                <a:ea typeface="游ゴシック" panose="020B0400000000000000" pitchFamily="50" charset="-128"/>
              </a:rPr>
              <a:t>ゼロ・フィッシング</a:t>
            </a:r>
            <a:endParaRPr lang="ja-JP" altLang="en-US" sz="2000" kern="0" spc="-70" dirty="0">
              <a:latin typeface="游ゴシック" panose="020B0400000000000000" pitchFamily="50" charset="-128"/>
              <a:ea typeface="游ゴシック" panose="020B0400000000000000" pitchFamily="50" charset="-128"/>
            </a:endParaRPr>
          </a:p>
        </p:txBody>
      </p:sp>
      <p:sp>
        <p:nvSpPr>
          <p:cNvPr id="45" name="Freeform: Shape 11">
            <a:extLst>
              <a:ext uri="{FF2B5EF4-FFF2-40B4-BE49-F238E27FC236}">
                <a16:creationId xmlns:a16="http://schemas.microsoft.com/office/drawing/2014/main" id="{12F9BCC4-D601-48A6-B873-F25978007E7D}"/>
              </a:ext>
            </a:extLst>
          </p:cNvPr>
          <p:cNvSpPr/>
          <p:nvPr/>
        </p:nvSpPr>
        <p:spPr>
          <a:xfrm rot="18900000">
            <a:off x="4874121" y="2989466"/>
            <a:ext cx="2544690" cy="2656744"/>
          </a:xfrm>
          <a:custGeom>
            <a:avLst/>
            <a:gdLst>
              <a:gd name="connsiteX0" fmla="*/ 2428940 w 2429028"/>
              <a:gd name="connsiteY0" fmla="*/ 1214205 h 2429028"/>
              <a:gd name="connsiteX1" fmla="*/ 1214425 w 2429028"/>
              <a:gd name="connsiteY1" fmla="*/ 2428719 h 2429028"/>
              <a:gd name="connsiteX2" fmla="*/ -89 w 2429028"/>
              <a:gd name="connsiteY2" fmla="*/ 1214205 h 2429028"/>
              <a:gd name="connsiteX3" fmla="*/ 1214425 w 2429028"/>
              <a:gd name="connsiteY3" fmla="*/ -309 h 2429028"/>
              <a:gd name="connsiteX4" fmla="*/ 2428940 w 2429028"/>
              <a:gd name="connsiteY4" fmla="*/ 1214205 h 242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028" h="2429028">
                <a:moveTo>
                  <a:pt x="2428940" y="1214205"/>
                </a:moveTo>
                <a:cubicBezTo>
                  <a:pt x="2428940" y="1884962"/>
                  <a:pt x="1885183" y="2428719"/>
                  <a:pt x="1214425" y="2428719"/>
                </a:cubicBezTo>
                <a:cubicBezTo>
                  <a:pt x="543667" y="2428719"/>
                  <a:pt x="-89" y="1884962"/>
                  <a:pt x="-89" y="1214205"/>
                </a:cubicBezTo>
                <a:cubicBezTo>
                  <a:pt x="-89" y="543447"/>
                  <a:pt x="543667" y="-309"/>
                  <a:pt x="1214425" y="-309"/>
                </a:cubicBezTo>
                <a:cubicBezTo>
                  <a:pt x="1885183" y="-309"/>
                  <a:pt x="2428940" y="543447"/>
                  <a:pt x="2428940" y="1214205"/>
                </a:cubicBezTo>
                <a:close/>
              </a:path>
            </a:pathLst>
          </a:custGeom>
          <a:solidFill>
            <a:schemeClr val="bg2">
              <a:lumMod val="40000"/>
              <a:lumOff val="6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46" name="TextBox 45">
            <a:extLst>
              <a:ext uri="{FF2B5EF4-FFF2-40B4-BE49-F238E27FC236}">
                <a16:creationId xmlns:a16="http://schemas.microsoft.com/office/drawing/2014/main" id="{4A9B70C3-198C-4097-8AE4-8F70649C6308}"/>
              </a:ext>
            </a:extLst>
          </p:cNvPr>
          <p:cNvSpPr txBox="1"/>
          <p:nvPr/>
        </p:nvSpPr>
        <p:spPr bwMode="auto">
          <a:xfrm>
            <a:off x="4595749" y="3864808"/>
            <a:ext cx="3000010" cy="1015590"/>
          </a:xfrm>
          <a:prstGeom prst="rect">
            <a:avLst/>
          </a:prstGeom>
          <a:noFill/>
          <a:ln>
            <a:noFill/>
          </a:ln>
          <a:effectLst/>
        </p:spPr>
        <p:txBody>
          <a:bodyPr vert="horz" wrap="square" lIns="91368" tIns="45684" rIns="91368" bIns="45684" numCol="1" rtlCol="0" anchor="ctr" anchorCtr="0" compatLnSpc="1">
            <a:prstTxWarp prst="textNoShape">
              <a:avLst/>
            </a:prstTxWarp>
            <a:spAutoFit/>
          </a:bodyPr>
          <a:lstStyle/>
          <a:p>
            <a:pPr algn="ctr" defTabSz="913578">
              <a:spcBef>
                <a:spcPts val="0"/>
              </a:spcBef>
              <a:buClr>
                <a:srgbClr val="72183E"/>
              </a:buClr>
              <a:defRPr/>
            </a:pPr>
            <a:r>
              <a:rPr lang="ja-JP" altLang="en-US" sz="2000" b="1" kern="0" spc="-70" dirty="0" smtClean="0">
                <a:latin typeface="游ゴシック" panose="020B0400000000000000" pitchFamily="50" charset="-128"/>
                <a:ea typeface="游ゴシック" panose="020B0400000000000000" pitchFamily="50" charset="-128"/>
              </a:rPr>
              <a:t>アンチ・ランサムウェア</a:t>
            </a:r>
            <a:endParaRPr lang="en-US" altLang="ja-JP" sz="2000" b="1" kern="0" spc="-70" dirty="0" smtClean="0">
              <a:latin typeface="游ゴシック" panose="020B0400000000000000" pitchFamily="50" charset="-128"/>
              <a:ea typeface="游ゴシック" panose="020B0400000000000000" pitchFamily="50" charset="-128"/>
            </a:endParaRPr>
          </a:p>
          <a:p>
            <a:pPr algn="ctr" defTabSz="913578">
              <a:spcBef>
                <a:spcPts val="0"/>
              </a:spcBef>
              <a:buClr>
                <a:srgbClr val="72183E"/>
              </a:buClr>
              <a:defRPr/>
            </a:pPr>
            <a:endParaRPr lang="en-US" altLang="ja-JP" sz="2000" b="1" kern="0" spc="-70" dirty="0" smtClean="0">
              <a:latin typeface="游ゴシック" panose="020B0400000000000000" pitchFamily="50" charset="-128"/>
              <a:ea typeface="游ゴシック" panose="020B0400000000000000" pitchFamily="50" charset="-128"/>
            </a:endParaRPr>
          </a:p>
          <a:p>
            <a:pPr algn="ctr" defTabSz="913578">
              <a:spcBef>
                <a:spcPts val="0"/>
              </a:spcBef>
              <a:buClr>
                <a:srgbClr val="72183E"/>
              </a:buClr>
              <a:defRPr/>
            </a:pPr>
            <a:r>
              <a:rPr lang="ja-JP" altLang="en-US" sz="2000" b="1" kern="0" spc="-70" dirty="0" smtClean="0">
                <a:latin typeface="游ゴシック" panose="020B0400000000000000" pitchFamily="50" charset="-128"/>
                <a:ea typeface="游ゴシック" panose="020B0400000000000000" pitchFamily="50" charset="-128"/>
              </a:rPr>
              <a:t>アンチ・ボット</a:t>
            </a:r>
            <a:endParaRPr lang="en-US" altLang="ja-JP" sz="2000" b="1" kern="0" spc="-70" dirty="0">
              <a:latin typeface="游ゴシック" panose="020B0400000000000000" pitchFamily="50" charset="-128"/>
              <a:ea typeface="游ゴシック" panose="020B0400000000000000" pitchFamily="50" charset="-128"/>
            </a:endParaRPr>
          </a:p>
        </p:txBody>
      </p:sp>
      <p:sp>
        <p:nvSpPr>
          <p:cNvPr id="47" name="Freeform: Shape 11">
            <a:extLst>
              <a:ext uri="{FF2B5EF4-FFF2-40B4-BE49-F238E27FC236}">
                <a16:creationId xmlns:a16="http://schemas.microsoft.com/office/drawing/2014/main" id="{12F9BCC4-D601-48A6-B873-F25978007E7D}"/>
              </a:ext>
            </a:extLst>
          </p:cNvPr>
          <p:cNvSpPr/>
          <p:nvPr/>
        </p:nvSpPr>
        <p:spPr>
          <a:xfrm rot="18900000">
            <a:off x="8611445" y="2989466"/>
            <a:ext cx="2544690" cy="2656744"/>
          </a:xfrm>
          <a:custGeom>
            <a:avLst/>
            <a:gdLst>
              <a:gd name="connsiteX0" fmla="*/ 2428940 w 2429028"/>
              <a:gd name="connsiteY0" fmla="*/ 1214205 h 2429028"/>
              <a:gd name="connsiteX1" fmla="*/ 1214425 w 2429028"/>
              <a:gd name="connsiteY1" fmla="*/ 2428719 h 2429028"/>
              <a:gd name="connsiteX2" fmla="*/ -89 w 2429028"/>
              <a:gd name="connsiteY2" fmla="*/ 1214205 h 2429028"/>
              <a:gd name="connsiteX3" fmla="*/ 1214425 w 2429028"/>
              <a:gd name="connsiteY3" fmla="*/ -309 h 2429028"/>
              <a:gd name="connsiteX4" fmla="*/ 2428940 w 2429028"/>
              <a:gd name="connsiteY4" fmla="*/ 1214205 h 242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028" h="2429028">
                <a:moveTo>
                  <a:pt x="2428940" y="1214205"/>
                </a:moveTo>
                <a:cubicBezTo>
                  <a:pt x="2428940" y="1884962"/>
                  <a:pt x="1885183" y="2428719"/>
                  <a:pt x="1214425" y="2428719"/>
                </a:cubicBezTo>
                <a:cubicBezTo>
                  <a:pt x="543667" y="2428719"/>
                  <a:pt x="-89" y="1884962"/>
                  <a:pt x="-89" y="1214205"/>
                </a:cubicBezTo>
                <a:cubicBezTo>
                  <a:pt x="-89" y="543447"/>
                  <a:pt x="543667" y="-309"/>
                  <a:pt x="1214425" y="-309"/>
                </a:cubicBezTo>
                <a:cubicBezTo>
                  <a:pt x="1885183" y="-309"/>
                  <a:pt x="2428940" y="543447"/>
                  <a:pt x="2428940" y="1214205"/>
                </a:cubicBezTo>
                <a:close/>
              </a:path>
            </a:pathLst>
          </a:custGeom>
          <a:solidFill>
            <a:schemeClr val="bg2">
              <a:lumMod val="40000"/>
              <a:lumOff val="6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48" name="TextBox 47">
            <a:extLst>
              <a:ext uri="{FF2B5EF4-FFF2-40B4-BE49-F238E27FC236}">
                <a16:creationId xmlns:a16="http://schemas.microsoft.com/office/drawing/2014/main" id="{4A9B70C3-198C-4097-8AE4-8F70649C6308}"/>
              </a:ext>
            </a:extLst>
          </p:cNvPr>
          <p:cNvSpPr txBox="1"/>
          <p:nvPr/>
        </p:nvSpPr>
        <p:spPr bwMode="auto">
          <a:xfrm>
            <a:off x="8631527" y="3949039"/>
            <a:ext cx="2412151" cy="707813"/>
          </a:xfrm>
          <a:prstGeom prst="rect">
            <a:avLst/>
          </a:prstGeom>
          <a:noFill/>
          <a:ln>
            <a:noFill/>
          </a:ln>
          <a:effectLst/>
        </p:spPr>
        <p:txBody>
          <a:bodyPr vert="horz" wrap="square" lIns="91368" tIns="45684" rIns="91368" bIns="45684" numCol="1" rtlCol="0" anchor="ctr" anchorCtr="0" compatLnSpc="1">
            <a:prstTxWarp prst="textNoShape">
              <a:avLst/>
            </a:prstTxWarp>
            <a:spAutoFit/>
          </a:bodyPr>
          <a:lstStyle/>
          <a:p>
            <a:pPr algn="ctr" defTabSz="913578">
              <a:spcBef>
                <a:spcPts val="0"/>
              </a:spcBef>
              <a:buClr>
                <a:srgbClr val="72183E"/>
              </a:buClr>
              <a:defRPr/>
            </a:pPr>
            <a:r>
              <a:rPr lang="ja-JP" altLang="en-US" sz="2000" kern="0" spc="-70" dirty="0" smtClean="0">
                <a:latin typeface="游ゴシック" panose="020B0400000000000000" pitchFamily="50" charset="-128"/>
                <a:ea typeface="游ゴシック" panose="020B0400000000000000" pitchFamily="50" charset="-128"/>
              </a:rPr>
              <a:t>フォレンジック</a:t>
            </a:r>
            <a:endParaRPr lang="en-US" altLang="ja-JP" sz="2000" kern="0" spc="-70" dirty="0" smtClean="0">
              <a:latin typeface="游ゴシック" panose="020B0400000000000000" pitchFamily="50" charset="-128"/>
              <a:ea typeface="游ゴシック" panose="020B0400000000000000" pitchFamily="50" charset="-128"/>
            </a:endParaRPr>
          </a:p>
          <a:p>
            <a:pPr algn="ctr" defTabSz="913578">
              <a:spcBef>
                <a:spcPts val="0"/>
              </a:spcBef>
              <a:buClr>
                <a:srgbClr val="72183E"/>
              </a:buClr>
              <a:defRPr/>
            </a:pPr>
            <a:r>
              <a:rPr lang="ja-JP" altLang="en-US" sz="2000" kern="0" spc="-70" dirty="0">
                <a:latin typeface="游ゴシック" panose="020B0400000000000000" pitchFamily="50" charset="-128"/>
                <a:ea typeface="游ゴシック" panose="020B0400000000000000" pitchFamily="50" charset="-128"/>
              </a:rPr>
              <a:t>レポート</a:t>
            </a:r>
            <a:endParaRPr lang="en-US" altLang="ja-JP" sz="2000" kern="0" spc="-70" dirty="0">
              <a:latin typeface="游ゴシック" panose="020B0400000000000000" pitchFamily="50" charset="-128"/>
              <a:ea typeface="游ゴシック" panose="020B0400000000000000" pitchFamily="50" charset="-128"/>
            </a:endParaRPr>
          </a:p>
        </p:txBody>
      </p:sp>
      <p:sp>
        <p:nvSpPr>
          <p:cNvPr id="53" name="Rectangle 52"/>
          <p:cNvSpPr/>
          <p:nvPr/>
        </p:nvSpPr>
        <p:spPr bwMode="auto">
          <a:xfrm>
            <a:off x="597466" y="2507013"/>
            <a:ext cx="3475647" cy="3649810"/>
          </a:xfrm>
          <a:prstGeom prst="rect">
            <a:avLst/>
          </a:prstGeom>
          <a:solidFill>
            <a:schemeClr val="bg1">
              <a:alpha val="70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游ゴシック" panose="020B0400000000000000" pitchFamily="50" charset="-128"/>
            </a:endParaRPr>
          </a:p>
        </p:txBody>
      </p:sp>
      <p:sp>
        <p:nvSpPr>
          <p:cNvPr id="54" name="Rectangle 53"/>
          <p:cNvSpPr/>
          <p:nvPr/>
        </p:nvSpPr>
        <p:spPr bwMode="auto">
          <a:xfrm>
            <a:off x="7960475" y="2507013"/>
            <a:ext cx="3950787" cy="3649810"/>
          </a:xfrm>
          <a:prstGeom prst="rect">
            <a:avLst/>
          </a:prstGeom>
          <a:solidFill>
            <a:schemeClr val="bg1">
              <a:alpha val="70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游ゴシック" panose="020B0400000000000000" pitchFamily="50" charset="-128"/>
            </a:endParaRPr>
          </a:p>
        </p:txBody>
      </p:sp>
      <p:sp>
        <p:nvSpPr>
          <p:cNvPr id="2" name="Footer Placeholder 1" hidden="1"/>
          <p:cNvSpPr>
            <a:spLocks noGrp="1"/>
          </p:cNvSpPr>
          <p:nvPr>
            <p:ph type="ftr" sz="quarter" idx="11"/>
          </p:nvPr>
        </p:nvSpPr>
        <p:spPr/>
        <p:txBody>
          <a:bodyPr/>
          <a:lstStyle/>
          <a:p>
            <a:endParaRPr lang="en-US"/>
          </a:p>
        </p:txBody>
      </p:sp>
      <p:sp>
        <p:nvSpPr>
          <p:cNvPr id="3" name="Date Placeholder 2" hidden="1"/>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3121369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6" name="Straight Connector 65"/>
          <p:cNvCxnSpPr/>
          <p:nvPr/>
        </p:nvCxnSpPr>
        <p:spPr bwMode="auto">
          <a:xfrm flipV="1">
            <a:off x="4271184" y="1938415"/>
            <a:ext cx="0" cy="4847967"/>
          </a:xfrm>
          <a:prstGeom prst="line">
            <a:avLst/>
          </a:prstGeom>
          <a:solidFill>
            <a:schemeClr val="bg1"/>
          </a:solidFill>
          <a:ln w="127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From Internet"/>
          <p:cNvCxnSpPr>
            <a:stCxn id="53" idx="3"/>
            <a:endCxn id="75" idx="1"/>
          </p:cNvCxnSpPr>
          <p:nvPr/>
        </p:nvCxnSpPr>
        <p:spPr bwMode="auto">
          <a:xfrm flipV="1">
            <a:off x="4069688" y="6203276"/>
            <a:ext cx="5221348" cy="643"/>
          </a:xfrm>
          <a:prstGeom prst="straightConnector1">
            <a:avLst/>
          </a:prstGeom>
          <a:ln w="76200">
            <a:headEnd type="none" w="med" len="med"/>
            <a:tailEnd type="triangle"/>
          </a:ln>
          <a:extLst/>
        </p:spPr>
        <p:style>
          <a:lnRef idx="1">
            <a:schemeClr val="accent1"/>
          </a:lnRef>
          <a:fillRef idx="0">
            <a:schemeClr val="accent1"/>
          </a:fillRef>
          <a:effectRef idx="0">
            <a:schemeClr val="accent1"/>
          </a:effectRef>
          <a:fontRef idx="minor">
            <a:schemeClr val="tx1"/>
          </a:fontRef>
        </p:style>
      </p:cxnSp>
      <p:cxnSp>
        <p:nvCxnSpPr>
          <p:cNvPr id="86" name="From Internet"/>
          <p:cNvCxnSpPr>
            <a:stCxn id="41" idx="3"/>
            <a:endCxn id="81" idx="1"/>
          </p:cNvCxnSpPr>
          <p:nvPr/>
        </p:nvCxnSpPr>
        <p:spPr bwMode="auto">
          <a:xfrm>
            <a:off x="4081994" y="5056042"/>
            <a:ext cx="501717" cy="0"/>
          </a:xfrm>
          <a:prstGeom prst="straightConnector1">
            <a:avLst/>
          </a:prstGeom>
          <a:ln w="76200">
            <a:headEnd type="none" w="med" len="med"/>
            <a:tailEnd type="triangle"/>
          </a:ln>
          <a:extLst/>
        </p:spPr>
        <p:style>
          <a:lnRef idx="1">
            <a:schemeClr val="accent1"/>
          </a:lnRef>
          <a:fillRef idx="0">
            <a:schemeClr val="accent1"/>
          </a:fillRef>
          <a:effectRef idx="0">
            <a:schemeClr val="accent1"/>
          </a:effectRef>
          <a:fontRef idx="minor">
            <a:schemeClr val="tx1"/>
          </a:fontRef>
        </p:style>
      </p:cxnSp>
      <p:cxnSp>
        <p:nvCxnSpPr>
          <p:cNvPr id="87" name="From Internet"/>
          <p:cNvCxnSpPr>
            <a:stCxn id="81" idx="3"/>
            <a:endCxn id="72" idx="1"/>
          </p:cNvCxnSpPr>
          <p:nvPr/>
        </p:nvCxnSpPr>
        <p:spPr bwMode="auto">
          <a:xfrm flipV="1">
            <a:off x="6534983" y="5048671"/>
            <a:ext cx="402389" cy="0"/>
          </a:xfrm>
          <a:prstGeom prst="straightConnector1">
            <a:avLst/>
          </a:prstGeom>
          <a:ln w="76200">
            <a:headEnd type="none" w="med" len="med"/>
            <a:tailEnd type="triangle"/>
          </a:ln>
          <a:extLst/>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1229067" y="2130450"/>
            <a:ext cx="2840621" cy="270536"/>
            <a:chOff x="988431" y="1409700"/>
            <a:chExt cx="4493398" cy="304800"/>
          </a:xfrm>
        </p:grpSpPr>
        <p:cxnSp>
          <p:nvCxnSpPr>
            <p:cNvPr id="28" name="Straight Connector 27"/>
            <p:cNvCxnSpPr/>
            <p:nvPr/>
          </p:nvCxnSpPr>
          <p:spPr bwMode="auto">
            <a:xfrm>
              <a:off x="988431" y="1562100"/>
              <a:ext cx="4493398" cy="0"/>
            </a:xfrm>
            <a:prstGeom prst="line">
              <a:avLst/>
            </a:prstGeom>
            <a:solidFill>
              <a:schemeClr val="bg1"/>
            </a:solidFill>
            <a:ln w="127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p:cNvSpPr txBox="1"/>
            <p:nvPr/>
          </p:nvSpPr>
          <p:spPr bwMode="auto">
            <a:xfrm>
              <a:off x="2377875" y="1409700"/>
              <a:ext cx="2002458" cy="304800"/>
            </a:xfrm>
            <a:prstGeom prst="rect">
              <a:avLst/>
            </a:prstGeom>
            <a:solidFill>
              <a:schemeClr val="bg1"/>
            </a:solidFill>
            <a:ln>
              <a:noFill/>
            </a:ln>
            <a:effectLst/>
            <a:extLst/>
          </p:spPr>
          <p:txBody>
            <a:bodyPr vert="horz" wrap="square" lIns="0" tIns="60941" rIns="0" bIns="60941"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20000"/>
                </a:spcBef>
                <a:spcAft>
                  <a:spcPct val="0"/>
                </a:spcAft>
                <a:buClr>
                  <a:srgbClr val="E45785"/>
                </a:buClr>
                <a:buSzPct val="65000"/>
                <a:buFont typeface="Wingdings" pitchFamily="2" charset="2"/>
                <a:buNone/>
                <a:tabLst/>
                <a:defRPr/>
              </a:pPr>
              <a:r>
                <a:rPr kumimoji="0" lang="ja-JP" altLang="en-US" sz="2000" b="0" i="0" u="none" strike="noStrike" kern="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cs typeface="Meiryo" panose="020B0604030504040204" pitchFamily="34" charset="-128"/>
                </a:rPr>
                <a:t>進行中</a:t>
              </a:r>
              <a:endParaRPr kumimoji="0" lang="en-US" sz="2000" b="0" i="0" u="none" strike="noStrike" kern="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cs typeface="Meiryo" panose="020B0604030504040204" pitchFamily="34" charset="-128"/>
              </a:endParaRPr>
            </a:p>
          </p:txBody>
        </p:sp>
      </p:grpSp>
      <p:grpSp>
        <p:nvGrpSpPr>
          <p:cNvPr id="31" name="Group 30"/>
          <p:cNvGrpSpPr/>
          <p:nvPr/>
        </p:nvGrpSpPr>
        <p:grpSpPr>
          <a:xfrm>
            <a:off x="4796811" y="2130450"/>
            <a:ext cx="6440669" cy="270536"/>
            <a:chOff x="6716734" y="1409700"/>
            <a:chExt cx="4208400" cy="304800"/>
          </a:xfrm>
        </p:grpSpPr>
        <p:cxnSp>
          <p:nvCxnSpPr>
            <p:cNvPr id="37" name="Straight Connector 36"/>
            <p:cNvCxnSpPr/>
            <p:nvPr/>
          </p:nvCxnSpPr>
          <p:spPr bwMode="auto">
            <a:xfrm>
              <a:off x="6716734" y="1562100"/>
              <a:ext cx="4208400" cy="0"/>
            </a:xfrm>
            <a:prstGeom prst="line">
              <a:avLst/>
            </a:prstGeom>
            <a:solidFill>
              <a:schemeClr val="bg1"/>
            </a:solidFill>
            <a:ln w="127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TextBox 37"/>
            <p:cNvSpPr txBox="1"/>
            <p:nvPr/>
          </p:nvSpPr>
          <p:spPr bwMode="auto">
            <a:xfrm>
              <a:off x="8119860" y="1409700"/>
              <a:ext cx="1402151" cy="304800"/>
            </a:xfrm>
            <a:prstGeom prst="rect">
              <a:avLst/>
            </a:prstGeom>
            <a:solidFill>
              <a:schemeClr val="bg1"/>
            </a:solidFill>
            <a:ln>
              <a:noFill/>
            </a:ln>
            <a:effectLst/>
            <a:extLst/>
          </p:spPr>
          <p:txBody>
            <a:bodyPr vert="horz" wrap="square" lIns="0" tIns="60941" rIns="0" bIns="60941"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20000"/>
                </a:spcBef>
                <a:spcAft>
                  <a:spcPct val="0"/>
                </a:spcAft>
                <a:buClr>
                  <a:srgbClr val="E45785"/>
                </a:buClr>
                <a:buSzPct val="65000"/>
                <a:buFont typeface="Wingdings" pitchFamily="2" charset="2"/>
                <a:buNone/>
                <a:tabLst/>
                <a:defRPr/>
              </a:pPr>
              <a:r>
                <a:rPr kumimoji="0" lang="ja-JP" altLang="en-US" sz="2000" b="0" i="0" u="none" strike="noStrike" kern="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cs typeface="Meiryo" panose="020B0604030504040204" pitchFamily="34" charset="-128"/>
                </a:rPr>
                <a:t>検出時</a:t>
              </a:r>
              <a:endParaRPr kumimoji="0" lang="en-US" sz="2000" b="0" i="0" u="none" strike="noStrike" kern="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cs typeface="Meiryo" panose="020B0604030504040204" pitchFamily="34" charset="-128"/>
              </a:endParaRPr>
            </a:p>
          </p:txBody>
        </p:sp>
      </p:grpSp>
      <p:sp>
        <p:nvSpPr>
          <p:cNvPr id="39" name="Freeform 5"/>
          <p:cNvSpPr>
            <a:spLocks noEditPoints="1"/>
          </p:cNvSpPr>
          <p:nvPr/>
        </p:nvSpPr>
        <p:spPr bwMode="auto">
          <a:xfrm>
            <a:off x="963704" y="1938415"/>
            <a:ext cx="641532" cy="655294"/>
          </a:xfrm>
          <a:custGeom>
            <a:avLst/>
            <a:gdLst>
              <a:gd name="T0" fmla="*/ 614 w 614"/>
              <a:gd name="T1" fmla="*/ 250 h 628"/>
              <a:gd name="T2" fmla="*/ 605 w 614"/>
              <a:gd name="T3" fmla="*/ 217 h 628"/>
              <a:gd name="T4" fmla="*/ 593 w 614"/>
              <a:gd name="T5" fmla="*/ 186 h 628"/>
              <a:gd name="T6" fmla="*/ 493 w 614"/>
              <a:gd name="T7" fmla="*/ 151 h 628"/>
              <a:gd name="T8" fmla="*/ 515 w 614"/>
              <a:gd name="T9" fmla="*/ 79 h 628"/>
              <a:gd name="T10" fmla="*/ 463 w 614"/>
              <a:gd name="T11" fmla="*/ 42 h 628"/>
              <a:gd name="T12" fmla="*/ 362 w 614"/>
              <a:gd name="T13" fmla="*/ 72 h 628"/>
              <a:gd name="T14" fmla="*/ 337 w 614"/>
              <a:gd name="T15" fmla="*/ 2 h 628"/>
              <a:gd name="T16" fmla="*/ 273 w 614"/>
              <a:gd name="T17" fmla="*/ 2 h 628"/>
              <a:gd name="T18" fmla="*/ 230 w 614"/>
              <a:gd name="T19" fmla="*/ 78 h 628"/>
              <a:gd name="T20" fmla="*/ 151 w 614"/>
              <a:gd name="T21" fmla="*/ 42 h 628"/>
              <a:gd name="T22" fmla="*/ 99 w 614"/>
              <a:gd name="T23" fmla="*/ 79 h 628"/>
              <a:gd name="T24" fmla="*/ 121 w 614"/>
              <a:gd name="T25" fmla="*/ 150 h 628"/>
              <a:gd name="T26" fmla="*/ 21 w 614"/>
              <a:gd name="T27" fmla="*/ 186 h 628"/>
              <a:gd name="T28" fmla="*/ 1 w 614"/>
              <a:gd name="T29" fmla="*/ 246 h 628"/>
              <a:gd name="T30" fmla="*/ 60 w 614"/>
              <a:gd name="T31" fmla="*/ 291 h 628"/>
              <a:gd name="T32" fmla="*/ 0 w 614"/>
              <a:gd name="T33" fmla="*/ 378 h 628"/>
              <a:gd name="T34" fmla="*/ 9 w 614"/>
              <a:gd name="T35" fmla="*/ 411 h 628"/>
              <a:gd name="T36" fmla="*/ 21 w 614"/>
              <a:gd name="T37" fmla="*/ 443 h 628"/>
              <a:gd name="T38" fmla="*/ 121 w 614"/>
              <a:gd name="T39" fmla="*/ 478 h 628"/>
              <a:gd name="T40" fmla="*/ 99 w 614"/>
              <a:gd name="T41" fmla="*/ 549 h 628"/>
              <a:gd name="T42" fmla="*/ 151 w 614"/>
              <a:gd name="T43" fmla="*/ 586 h 628"/>
              <a:gd name="T44" fmla="*/ 252 w 614"/>
              <a:gd name="T45" fmla="*/ 556 h 628"/>
              <a:gd name="T46" fmla="*/ 277 w 614"/>
              <a:gd name="T47" fmla="*/ 626 h 628"/>
              <a:gd name="T48" fmla="*/ 341 w 614"/>
              <a:gd name="T49" fmla="*/ 626 h 628"/>
              <a:gd name="T50" fmla="*/ 384 w 614"/>
              <a:gd name="T51" fmla="*/ 550 h 628"/>
              <a:gd name="T52" fmla="*/ 463 w 614"/>
              <a:gd name="T53" fmla="*/ 586 h 628"/>
              <a:gd name="T54" fmla="*/ 515 w 614"/>
              <a:gd name="T55" fmla="*/ 549 h 628"/>
              <a:gd name="T56" fmla="*/ 493 w 614"/>
              <a:gd name="T57" fmla="*/ 478 h 628"/>
              <a:gd name="T58" fmla="*/ 593 w 614"/>
              <a:gd name="T59" fmla="*/ 443 h 628"/>
              <a:gd name="T60" fmla="*/ 613 w 614"/>
              <a:gd name="T61" fmla="*/ 382 h 628"/>
              <a:gd name="T62" fmla="*/ 554 w 614"/>
              <a:gd name="T63" fmla="*/ 337 h 628"/>
              <a:gd name="T64" fmla="*/ 307 w 614"/>
              <a:gd name="T65" fmla="*/ 491 h 628"/>
              <a:gd name="T66" fmla="*/ 307 w 614"/>
              <a:gd name="T67" fmla="*/ 137 h 628"/>
              <a:gd name="T68" fmla="*/ 307 w 614"/>
              <a:gd name="T69" fmla="*/ 491 h 628"/>
              <a:gd name="T70" fmla="*/ 163 w 614"/>
              <a:gd name="T71" fmla="*/ 314 h 628"/>
              <a:gd name="T72" fmla="*/ 451 w 614"/>
              <a:gd name="T73" fmla="*/ 314 h 628"/>
              <a:gd name="T74" fmla="*/ 307 w 614"/>
              <a:gd name="T75" fmla="*/ 403 h 628"/>
              <a:gd name="T76" fmla="*/ 307 w 614"/>
              <a:gd name="T77" fmla="*/ 225 h 628"/>
              <a:gd name="T78" fmla="*/ 307 w 614"/>
              <a:gd name="T79" fmla="*/ 403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14" h="628">
                <a:moveTo>
                  <a:pt x="554" y="291"/>
                </a:moveTo>
                <a:cubicBezTo>
                  <a:pt x="614" y="250"/>
                  <a:pt x="614" y="250"/>
                  <a:pt x="614" y="250"/>
                </a:cubicBezTo>
                <a:cubicBezTo>
                  <a:pt x="613" y="246"/>
                  <a:pt x="613" y="246"/>
                  <a:pt x="613" y="246"/>
                </a:cubicBezTo>
                <a:cubicBezTo>
                  <a:pt x="611" y="236"/>
                  <a:pt x="608" y="227"/>
                  <a:pt x="605" y="217"/>
                </a:cubicBezTo>
                <a:cubicBezTo>
                  <a:pt x="602" y="208"/>
                  <a:pt x="599" y="198"/>
                  <a:pt x="595" y="189"/>
                </a:cubicBezTo>
                <a:cubicBezTo>
                  <a:pt x="593" y="186"/>
                  <a:pt x="593" y="186"/>
                  <a:pt x="593" y="186"/>
                </a:cubicBezTo>
                <a:cubicBezTo>
                  <a:pt x="520" y="188"/>
                  <a:pt x="520" y="188"/>
                  <a:pt x="520" y="188"/>
                </a:cubicBezTo>
                <a:cubicBezTo>
                  <a:pt x="512" y="175"/>
                  <a:pt x="503" y="162"/>
                  <a:pt x="493" y="151"/>
                </a:cubicBezTo>
                <a:cubicBezTo>
                  <a:pt x="518" y="82"/>
                  <a:pt x="518" y="82"/>
                  <a:pt x="518" y="82"/>
                </a:cubicBezTo>
                <a:cubicBezTo>
                  <a:pt x="515" y="79"/>
                  <a:pt x="515" y="79"/>
                  <a:pt x="515" y="79"/>
                </a:cubicBezTo>
                <a:cubicBezTo>
                  <a:pt x="500" y="66"/>
                  <a:pt x="483" y="54"/>
                  <a:pt x="466" y="44"/>
                </a:cubicBezTo>
                <a:cubicBezTo>
                  <a:pt x="463" y="42"/>
                  <a:pt x="463" y="42"/>
                  <a:pt x="463" y="42"/>
                </a:cubicBezTo>
                <a:cubicBezTo>
                  <a:pt x="405" y="86"/>
                  <a:pt x="405" y="86"/>
                  <a:pt x="405" y="86"/>
                </a:cubicBezTo>
                <a:cubicBezTo>
                  <a:pt x="391" y="80"/>
                  <a:pt x="377" y="76"/>
                  <a:pt x="362" y="72"/>
                </a:cubicBezTo>
                <a:cubicBezTo>
                  <a:pt x="341" y="2"/>
                  <a:pt x="341" y="2"/>
                  <a:pt x="341" y="2"/>
                </a:cubicBezTo>
                <a:cubicBezTo>
                  <a:pt x="337" y="2"/>
                  <a:pt x="337" y="2"/>
                  <a:pt x="337" y="2"/>
                </a:cubicBezTo>
                <a:cubicBezTo>
                  <a:pt x="317" y="0"/>
                  <a:pt x="297" y="0"/>
                  <a:pt x="277" y="2"/>
                </a:cubicBezTo>
                <a:cubicBezTo>
                  <a:pt x="273" y="2"/>
                  <a:pt x="273" y="2"/>
                  <a:pt x="273" y="2"/>
                </a:cubicBezTo>
                <a:cubicBezTo>
                  <a:pt x="253" y="72"/>
                  <a:pt x="253" y="72"/>
                  <a:pt x="253" y="72"/>
                </a:cubicBezTo>
                <a:cubicBezTo>
                  <a:pt x="245" y="74"/>
                  <a:pt x="238" y="76"/>
                  <a:pt x="230" y="78"/>
                </a:cubicBezTo>
                <a:cubicBezTo>
                  <a:pt x="223" y="81"/>
                  <a:pt x="216" y="83"/>
                  <a:pt x="209" y="86"/>
                </a:cubicBezTo>
                <a:cubicBezTo>
                  <a:pt x="151" y="42"/>
                  <a:pt x="151" y="42"/>
                  <a:pt x="151" y="42"/>
                </a:cubicBezTo>
                <a:cubicBezTo>
                  <a:pt x="148" y="44"/>
                  <a:pt x="148" y="44"/>
                  <a:pt x="148" y="44"/>
                </a:cubicBezTo>
                <a:cubicBezTo>
                  <a:pt x="131" y="54"/>
                  <a:pt x="114" y="66"/>
                  <a:pt x="99" y="79"/>
                </a:cubicBezTo>
                <a:cubicBezTo>
                  <a:pt x="96" y="82"/>
                  <a:pt x="96" y="82"/>
                  <a:pt x="96" y="82"/>
                </a:cubicBezTo>
                <a:cubicBezTo>
                  <a:pt x="121" y="150"/>
                  <a:pt x="121" y="150"/>
                  <a:pt x="121" y="150"/>
                </a:cubicBezTo>
                <a:cubicBezTo>
                  <a:pt x="111" y="162"/>
                  <a:pt x="102" y="174"/>
                  <a:pt x="94" y="188"/>
                </a:cubicBezTo>
                <a:cubicBezTo>
                  <a:pt x="21" y="186"/>
                  <a:pt x="21" y="186"/>
                  <a:pt x="21" y="186"/>
                </a:cubicBezTo>
                <a:cubicBezTo>
                  <a:pt x="19" y="189"/>
                  <a:pt x="19" y="189"/>
                  <a:pt x="19" y="189"/>
                </a:cubicBezTo>
                <a:cubicBezTo>
                  <a:pt x="11" y="207"/>
                  <a:pt x="5" y="227"/>
                  <a:pt x="1" y="246"/>
                </a:cubicBezTo>
                <a:cubicBezTo>
                  <a:pt x="0" y="250"/>
                  <a:pt x="0" y="250"/>
                  <a:pt x="0" y="250"/>
                </a:cubicBezTo>
                <a:cubicBezTo>
                  <a:pt x="60" y="291"/>
                  <a:pt x="60" y="291"/>
                  <a:pt x="60" y="291"/>
                </a:cubicBezTo>
                <a:cubicBezTo>
                  <a:pt x="59" y="306"/>
                  <a:pt x="59" y="322"/>
                  <a:pt x="60" y="337"/>
                </a:cubicBezTo>
                <a:cubicBezTo>
                  <a:pt x="0" y="378"/>
                  <a:pt x="0" y="378"/>
                  <a:pt x="0" y="378"/>
                </a:cubicBezTo>
                <a:cubicBezTo>
                  <a:pt x="1" y="382"/>
                  <a:pt x="1" y="382"/>
                  <a:pt x="1" y="382"/>
                </a:cubicBezTo>
                <a:cubicBezTo>
                  <a:pt x="3" y="392"/>
                  <a:pt x="6" y="402"/>
                  <a:pt x="9" y="411"/>
                </a:cubicBezTo>
                <a:cubicBezTo>
                  <a:pt x="12" y="420"/>
                  <a:pt x="15" y="430"/>
                  <a:pt x="19" y="439"/>
                </a:cubicBezTo>
                <a:cubicBezTo>
                  <a:pt x="21" y="443"/>
                  <a:pt x="21" y="443"/>
                  <a:pt x="21" y="443"/>
                </a:cubicBezTo>
                <a:cubicBezTo>
                  <a:pt x="94" y="441"/>
                  <a:pt x="94" y="441"/>
                  <a:pt x="94" y="441"/>
                </a:cubicBezTo>
                <a:cubicBezTo>
                  <a:pt x="102" y="454"/>
                  <a:pt x="111" y="466"/>
                  <a:pt x="121" y="478"/>
                </a:cubicBezTo>
                <a:cubicBezTo>
                  <a:pt x="96" y="546"/>
                  <a:pt x="96" y="546"/>
                  <a:pt x="96" y="546"/>
                </a:cubicBezTo>
                <a:cubicBezTo>
                  <a:pt x="99" y="549"/>
                  <a:pt x="99" y="549"/>
                  <a:pt x="99" y="549"/>
                </a:cubicBezTo>
                <a:cubicBezTo>
                  <a:pt x="114" y="562"/>
                  <a:pt x="131" y="574"/>
                  <a:pt x="148" y="584"/>
                </a:cubicBezTo>
                <a:cubicBezTo>
                  <a:pt x="151" y="586"/>
                  <a:pt x="151" y="586"/>
                  <a:pt x="151" y="586"/>
                </a:cubicBezTo>
                <a:cubicBezTo>
                  <a:pt x="209" y="542"/>
                  <a:pt x="209" y="542"/>
                  <a:pt x="209" y="542"/>
                </a:cubicBezTo>
                <a:cubicBezTo>
                  <a:pt x="223" y="548"/>
                  <a:pt x="237" y="553"/>
                  <a:pt x="252" y="556"/>
                </a:cubicBezTo>
                <a:cubicBezTo>
                  <a:pt x="273" y="626"/>
                  <a:pt x="273" y="626"/>
                  <a:pt x="273" y="626"/>
                </a:cubicBezTo>
                <a:cubicBezTo>
                  <a:pt x="277" y="626"/>
                  <a:pt x="277" y="626"/>
                  <a:pt x="277" y="626"/>
                </a:cubicBezTo>
                <a:cubicBezTo>
                  <a:pt x="297" y="628"/>
                  <a:pt x="317" y="628"/>
                  <a:pt x="337" y="626"/>
                </a:cubicBezTo>
                <a:cubicBezTo>
                  <a:pt x="341" y="626"/>
                  <a:pt x="341" y="626"/>
                  <a:pt x="341" y="626"/>
                </a:cubicBezTo>
                <a:cubicBezTo>
                  <a:pt x="361" y="556"/>
                  <a:pt x="361" y="556"/>
                  <a:pt x="361" y="556"/>
                </a:cubicBezTo>
                <a:cubicBezTo>
                  <a:pt x="369" y="554"/>
                  <a:pt x="376" y="552"/>
                  <a:pt x="384" y="550"/>
                </a:cubicBezTo>
                <a:cubicBezTo>
                  <a:pt x="391" y="548"/>
                  <a:pt x="398" y="545"/>
                  <a:pt x="405" y="542"/>
                </a:cubicBezTo>
                <a:cubicBezTo>
                  <a:pt x="463" y="586"/>
                  <a:pt x="463" y="586"/>
                  <a:pt x="463" y="586"/>
                </a:cubicBezTo>
                <a:cubicBezTo>
                  <a:pt x="466" y="584"/>
                  <a:pt x="466" y="584"/>
                  <a:pt x="466" y="584"/>
                </a:cubicBezTo>
                <a:cubicBezTo>
                  <a:pt x="483" y="574"/>
                  <a:pt x="500" y="562"/>
                  <a:pt x="515" y="549"/>
                </a:cubicBezTo>
                <a:cubicBezTo>
                  <a:pt x="518" y="546"/>
                  <a:pt x="518" y="546"/>
                  <a:pt x="518" y="546"/>
                </a:cubicBezTo>
                <a:cubicBezTo>
                  <a:pt x="493" y="478"/>
                  <a:pt x="493" y="478"/>
                  <a:pt x="493" y="478"/>
                </a:cubicBezTo>
                <a:cubicBezTo>
                  <a:pt x="503" y="466"/>
                  <a:pt x="512" y="454"/>
                  <a:pt x="520" y="441"/>
                </a:cubicBezTo>
                <a:cubicBezTo>
                  <a:pt x="593" y="443"/>
                  <a:pt x="593" y="443"/>
                  <a:pt x="593" y="443"/>
                </a:cubicBezTo>
                <a:cubicBezTo>
                  <a:pt x="594" y="439"/>
                  <a:pt x="594" y="439"/>
                  <a:pt x="594" y="439"/>
                </a:cubicBezTo>
                <a:cubicBezTo>
                  <a:pt x="602" y="421"/>
                  <a:pt x="609" y="402"/>
                  <a:pt x="613" y="382"/>
                </a:cubicBezTo>
                <a:cubicBezTo>
                  <a:pt x="614" y="378"/>
                  <a:pt x="614" y="378"/>
                  <a:pt x="614" y="378"/>
                </a:cubicBezTo>
                <a:cubicBezTo>
                  <a:pt x="554" y="337"/>
                  <a:pt x="554" y="337"/>
                  <a:pt x="554" y="337"/>
                </a:cubicBezTo>
                <a:cubicBezTo>
                  <a:pt x="555" y="322"/>
                  <a:pt x="555" y="306"/>
                  <a:pt x="554" y="291"/>
                </a:cubicBezTo>
                <a:close/>
                <a:moveTo>
                  <a:pt x="307" y="491"/>
                </a:moveTo>
                <a:cubicBezTo>
                  <a:pt x="209" y="491"/>
                  <a:pt x="130" y="412"/>
                  <a:pt x="130" y="314"/>
                </a:cubicBezTo>
                <a:cubicBezTo>
                  <a:pt x="130" y="216"/>
                  <a:pt x="209" y="137"/>
                  <a:pt x="307" y="137"/>
                </a:cubicBezTo>
                <a:cubicBezTo>
                  <a:pt x="405" y="137"/>
                  <a:pt x="484" y="216"/>
                  <a:pt x="484" y="314"/>
                </a:cubicBezTo>
                <a:cubicBezTo>
                  <a:pt x="484" y="412"/>
                  <a:pt x="405" y="491"/>
                  <a:pt x="307" y="491"/>
                </a:cubicBezTo>
                <a:close/>
                <a:moveTo>
                  <a:pt x="307" y="170"/>
                </a:moveTo>
                <a:cubicBezTo>
                  <a:pt x="227" y="170"/>
                  <a:pt x="163" y="235"/>
                  <a:pt x="163" y="314"/>
                </a:cubicBezTo>
                <a:cubicBezTo>
                  <a:pt x="163" y="394"/>
                  <a:pt x="227" y="458"/>
                  <a:pt x="307" y="458"/>
                </a:cubicBezTo>
                <a:cubicBezTo>
                  <a:pt x="386" y="458"/>
                  <a:pt x="451" y="394"/>
                  <a:pt x="451" y="314"/>
                </a:cubicBezTo>
                <a:cubicBezTo>
                  <a:pt x="451" y="235"/>
                  <a:pt x="386" y="170"/>
                  <a:pt x="307" y="170"/>
                </a:cubicBezTo>
                <a:close/>
                <a:moveTo>
                  <a:pt x="307" y="403"/>
                </a:moveTo>
                <a:cubicBezTo>
                  <a:pt x="258" y="403"/>
                  <a:pt x="218" y="363"/>
                  <a:pt x="218" y="314"/>
                </a:cubicBezTo>
                <a:cubicBezTo>
                  <a:pt x="218" y="265"/>
                  <a:pt x="258" y="225"/>
                  <a:pt x="307" y="225"/>
                </a:cubicBezTo>
                <a:cubicBezTo>
                  <a:pt x="356" y="225"/>
                  <a:pt x="396" y="265"/>
                  <a:pt x="396" y="314"/>
                </a:cubicBezTo>
                <a:cubicBezTo>
                  <a:pt x="396" y="363"/>
                  <a:pt x="356" y="403"/>
                  <a:pt x="307" y="403"/>
                </a:cubicBezTo>
                <a:close/>
              </a:path>
            </a:pathLst>
          </a:custGeom>
          <a:solidFill>
            <a:schemeClr val="tx1">
              <a:alpha val="20000"/>
            </a:schemeClr>
          </a:solidFill>
          <a:ln>
            <a:noFill/>
          </a:ln>
          <a:effectLst/>
        </p:spPr>
        <p:txBody>
          <a:bodyPr vert="horz" wrap="square" lIns="91432" tIns="45717" rIns="91432" bIns="45717"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E45785"/>
              </a:buClr>
              <a:buSzPct val="65000"/>
              <a:buFont typeface="Wingdings" pitchFamily="2" charset="2"/>
              <a:buNone/>
              <a:tabLst/>
              <a:defRPr/>
            </a:pPr>
            <a:endParaRPr kumimoji="0" lang="en-US" sz="2800" b="0" i="0" u="none" strike="noStrike" kern="120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cs typeface="Meiryo" panose="020B0604030504040204" pitchFamily="34" charset="-128"/>
            </a:endParaRPr>
          </a:p>
        </p:txBody>
      </p:sp>
      <p:sp>
        <p:nvSpPr>
          <p:cNvPr id="10" name="Freeform 5"/>
          <p:cNvSpPr>
            <a:spLocks noEditPoints="1"/>
          </p:cNvSpPr>
          <p:nvPr/>
        </p:nvSpPr>
        <p:spPr bwMode="auto">
          <a:xfrm>
            <a:off x="920604" y="1938415"/>
            <a:ext cx="641532" cy="655294"/>
          </a:xfrm>
          <a:custGeom>
            <a:avLst/>
            <a:gdLst>
              <a:gd name="T0" fmla="*/ 614 w 614"/>
              <a:gd name="T1" fmla="*/ 250 h 628"/>
              <a:gd name="T2" fmla="*/ 605 w 614"/>
              <a:gd name="T3" fmla="*/ 217 h 628"/>
              <a:gd name="T4" fmla="*/ 593 w 614"/>
              <a:gd name="T5" fmla="*/ 186 h 628"/>
              <a:gd name="T6" fmla="*/ 493 w 614"/>
              <a:gd name="T7" fmla="*/ 151 h 628"/>
              <a:gd name="T8" fmla="*/ 515 w 614"/>
              <a:gd name="T9" fmla="*/ 79 h 628"/>
              <a:gd name="T10" fmla="*/ 463 w 614"/>
              <a:gd name="T11" fmla="*/ 42 h 628"/>
              <a:gd name="T12" fmla="*/ 362 w 614"/>
              <a:gd name="T13" fmla="*/ 72 h 628"/>
              <a:gd name="T14" fmla="*/ 337 w 614"/>
              <a:gd name="T15" fmla="*/ 2 h 628"/>
              <a:gd name="T16" fmla="*/ 273 w 614"/>
              <a:gd name="T17" fmla="*/ 2 h 628"/>
              <a:gd name="T18" fmla="*/ 230 w 614"/>
              <a:gd name="T19" fmla="*/ 78 h 628"/>
              <a:gd name="T20" fmla="*/ 151 w 614"/>
              <a:gd name="T21" fmla="*/ 42 h 628"/>
              <a:gd name="T22" fmla="*/ 99 w 614"/>
              <a:gd name="T23" fmla="*/ 79 h 628"/>
              <a:gd name="T24" fmla="*/ 121 w 614"/>
              <a:gd name="T25" fmla="*/ 150 h 628"/>
              <a:gd name="T26" fmla="*/ 21 w 614"/>
              <a:gd name="T27" fmla="*/ 186 h 628"/>
              <a:gd name="T28" fmla="*/ 1 w 614"/>
              <a:gd name="T29" fmla="*/ 246 h 628"/>
              <a:gd name="T30" fmla="*/ 60 w 614"/>
              <a:gd name="T31" fmla="*/ 291 h 628"/>
              <a:gd name="T32" fmla="*/ 0 w 614"/>
              <a:gd name="T33" fmla="*/ 378 h 628"/>
              <a:gd name="T34" fmla="*/ 9 w 614"/>
              <a:gd name="T35" fmla="*/ 411 h 628"/>
              <a:gd name="T36" fmla="*/ 21 w 614"/>
              <a:gd name="T37" fmla="*/ 443 h 628"/>
              <a:gd name="T38" fmla="*/ 121 w 614"/>
              <a:gd name="T39" fmla="*/ 478 h 628"/>
              <a:gd name="T40" fmla="*/ 99 w 614"/>
              <a:gd name="T41" fmla="*/ 549 h 628"/>
              <a:gd name="T42" fmla="*/ 151 w 614"/>
              <a:gd name="T43" fmla="*/ 586 h 628"/>
              <a:gd name="T44" fmla="*/ 252 w 614"/>
              <a:gd name="T45" fmla="*/ 556 h 628"/>
              <a:gd name="T46" fmla="*/ 277 w 614"/>
              <a:gd name="T47" fmla="*/ 626 h 628"/>
              <a:gd name="T48" fmla="*/ 341 w 614"/>
              <a:gd name="T49" fmla="*/ 626 h 628"/>
              <a:gd name="T50" fmla="*/ 384 w 614"/>
              <a:gd name="T51" fmla="*/ 550 h 628"/>
              <a:gd name="T52" fmla="*/ 463 w 614"/>
              <a:gd name="T53" fmla="*/ 586 h 628"/>
              <a:gd name="T54" fmla="*/ 515 w 614"/>
              <a:gd name="T55" fmla="*/ 549 h 628"/>
              <a:gd name="T56" fmla="*/ 493 w 614"/>
              <a:gd name="T57" fmla="*/ 478 h 628"/>
              <a:gd name="T58" fmla="*/ 593 w 614"/>
              <a:gd name="T59" fmla="*/ 443 h 628"/>
              <a:gd name="T60" fmla="*/ 613 w 614"/>
              <a:gd name="T61" fmla="*/ 382 h 628"/>
              <a:gd name="T62" fmla="*/ 554 w 614"/>
              <a:gd name="T63" fmla="*/ 337 h 628"/>
              <a:gd name="T64" fmla="*/ 307 w 614"/>
              <a:gd name="T65" fmla="*/ 491 h 628"/>
              <a:gd name="T66" fmla="*/ 307 w 614"/>
              <a:gd name="T67" fmla="*/ 137 h 628"/>
              <a:gd name="T68" fmla="*/ 307 w 614"/>
              <a:gd name="T69" fmla="*/ 491 h 628"/>
              <a:gd name="T70" fmla="*/ 163 w 614"/>
              <a:gd name="T71" fmla="*/ 314 h 628"/>
              <a:gd name="T72" fmla="*/ 451 w 614"/>
              <a:gd name="T73" fmla="*/ 314 h 628"/>
              <a:gd name="T74" fmla="*/ 307 w 614"/>
              <a:gd name="T75" fmla="*/ 403 h 628"/>
              <a:gd name="T76" fmla="*/ 307 w 614"/>
              <a:gd name="T77" fmla="*/ 225 h 628"/>
              <a:gd name="T78" fmla="*/ 307 w 614"/>
              <a:gd name="T79" fmla="*/ 403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14" h="628">
                <a:moveTo>
                  <a:pt x="554" y="291"/>
                </a:moveTo>
                <a:cubicBezTo>
                  <a:pt x="614" y="250"/>
                  <a:pt x="614" y="250"/>
                  <a:pt x="614" y="250"/>
                </a:cubicBezTo>
                <a:cubicBezTo>
                  <a:pt x="613" y="246"/>
                  <a:pt x="613" y="246"/>
                  <a:pt x="613" y="246"/>
                </a:cubicBezTo>
                <a:cubicBezTo>
                  <a:pt x="611" y="236"/>
                  <a:pt x="608" y="227"/>
                  <a:pt x="605" y="217"/>
                </a:cubicBezTo>
                <a:cubicBezTo>
                  <a:pt x="602" y="208"/>
                  <a:pt x="599" y="198"/>
                  <a:pt x="595" y="189"/>
                </a:cubicBezTo>
                <a:cubicBezTo>
                  <a:pt x="593" y="186"/>
                  <a:pt x="593" y="186"/>
                  <a:pt x="593" y="186"/>
                </a:cubicBezTo>
                <a:cubicBezTo>
                  <a:pt x="520" y="188"/>
                  <a:pt x="520" y="188"/>
                  <a:pt x="520" y="188"/>
                </a:cubicBezTo>
                <a:cubicBezTo>
                  <a:pt x="512" y="175"/>
                  <a:pt x="503" y="162"/>
                  <a:pt x="493" y="151"/>
                </a:cubicBezTo>
                <a:cubicBezTo>
                  <a:pt x="518" y="82"/>
                  <a:pt x="518" y="82"/>
                  <a:pt x="518" y="82"/>
                </a:cubicBezTo>
                <a:cubicBezTo>
                  <a:pt x="515" y="79"/>
                  <a:pt x="515" y="79"/>
                  <a:pt x="515" y="79"/>
                </a:cubicBezTo>
                <a:cubicBezTo>
                  <a:pt x="500" y="66"/>
                  <a:pt x="483" y="54"/>
                  <a:pt x="466" y="44"/>
                </a:cubicBezTo>
                <a:cubicBezTo>
                  <a:pt x="463" y="42"/>
                  <a:pt x="463" y="42"/>
                  <a:pt x="463" y="42"/>
                </a:cubicBezTo>
                <a:cubicBezTo>
                  <a:pt x="405" y="86"/>
                  <a:pt x="405" y="86"/>
                  <a:pt x="405" y="86"/>
                </a:cubicBezTo>
                <a:cubicBezTo>
                  <a:pt x="391" y="80"/>
                  <a:pt x="377" y="76"/>
                  <a:pt x="362" y="72"/>
                </a:cubicBezTo>
                <a:cubicBezTo>
                  <a:pt x="341" y="2"/>
                  <a:pt x="341" y="2"/>
                  <a:pt x="341" y="2"/>
                </a:cubicBezTo>
                <a:cubicBezTo>
                  <a:pt x="337" y="2"/>
                  <a:pt x="337" y="2"/>
                  <a:pt x="337" y="2"/>
                </a:cubicBezTo>
                <a:cubicBezTo>
                  <a:pt x="317" y="0"/>
                  <a:pt x="297" y="0"/>
                  <a:pt x="277" y="2"/>
                </a:cubicBezTo>
                <a:cubicBezTo>
                  <a:pt x="273" y="2"/>
                  <a:pt x="273" y="2"/>
                  <a:pt x="273" y="2"/>
                </a:cubicBezTo>
                <a:cubicBezTo>
                  <a:pt x="253" y="72"/>
                  <a:pt x="253" y="72"/>
                  <a:pt x="253" y="72"/>
                </a:cubicBezTo>
                <a:cubicBezTo>
                  <a:pt x="245" y="74"/>
                  <a:pt x="238" y="76"/>
                  <a:pt x="230" y="78"/>
                </a:cubicBezTo>
                <a:cubicBezTo>
                  <a:pt x="223" y="81"/>
                  <a:pt x="216" y="83"/>
                  <a:pt x="209" y="86"/>
                </a:cubicBezTo>
                <a:cubicBezTo>
                  <a:pt x="151" y="42"/>
                  <a:pt x="151" y="42"/>
                  <a:pt x="151" y="42"/>
                </a:cubicBezTo>
                <a:cubicBezTo>
                  <a:pt x="148" y="44"/>
                  <a:pt x="148" y="44"/>
                  <a:pt x="148" y="44"/>
                </a:cubicBezTo>
                <a:cubicBezTo>
                  <a:pt x="131" y="54"/>
                  <a:pt x="114" y="66"/>
                  <a:pt x="99" y="79"/>
                </a:cubicBezTo>
                <a:cubicBezTo>
                  <a:pt x="96" y="82"/>
                  <a:pt x="96" y="82"/>
                  <a:pt x="96" y="82"/>
                </a:cubicBezTo>
                <a:cubicBezTo>
                  <a:pt x="121" y="150"/>
                  <a:pt x="121" y="150"/>
                  <a:pt x="121" y="150"/>
                </a:cubicBezTo>
                <a:cubicBezTo>
                  <a:pt x="111" y="162"/>
                  <a:pt x="102" y="174"/>
                  <a:pt x="94" y="188"/>
                </a:cubicBezTo>
                <a:cubicBezTo>
                  <a:pt x="21" y="186"/>
                  <a:pt x="21" y="186"/>
                  <a:pt x="21" y="186"/>
                </a:cubicBezTo>
                <a:cubicBezTo>
                  <a:pt x="19" y="189"/>
                  <a:pt x="19" y="189"/>
                  <a:pt x="19" y="189"/>
                </a:cubicBezTo>
                <a:cubicBezTo>
                  <a:pt x="11" y="207"/>
                  <a:pt x="5" y="227"/>
                  <a:pt x="1" y="246"/>
                </a:cubicBezTo>
                <a:cubicBezTo>
                  <a:pt x="0" y="250"/>
                  <a:pt x="0" y="250"/>
                  <a:pt x="0" y="250"/>
                </a:cubicBezTo>
                <a:cubicBezTo>
                  <a:pt x="60" y="291"/>
                  <a:pt x="60" y="291"/>
                  <a:pt x="60" y="291"/>
                </a:cubicBezTo>
                <a:cubicBezTo>
                  <a:pt x="59" y="306"/>
                  <a:pt x="59" y="322"/>
                  <a:pt x="60" y="337"/>
                </a:cubicBezTo>
                <a:cubicBezTo>
                  <a:pt x="0" y="378"/>
                  <a:pt x="0" y="378"/>
                  <a:pt x="0" y="378"/>
                </a:cubicBezTo>
                <a:cubicBezTo>
                  <a:pt x="1" y="382"/>
                  <a:pt x="1" y="382"/>
                  <a:pt x="1" y="382"/>
                </a:cubicBezTo>
                <a:cubicBezTo>
                  <a:pt x="3" y="392"/>
                  <a:pt x="6" y="402"/>
                  <a:pt x="9" y="411"/>
                </a:cubicBezTo>
                <a:cubicBezTo>
                  <a:pt x="12" y="420"/>
                  <a:pt x="15" y="430"/>
                  <a:pt x="19" y="439"/>
                </a:cubicBezTo>
                <a:cubicBezTo>
                  <a:pt x="21" y="443"/>
                  <a:pt x="21" y="443"/>
                  <a:pt x="21" y="443"/>
                </a:cubicBezTo>
                <a:cubicBezTo>
                  <a:pt x="94" y="441"/>
                  <a:pt x="94" y="441"/>
                  <a:pt x="94" y="441"/>
                </a:cubicBezTo>
                <a:cubicBezTo>
                  <a:pt x="102" y="454"/>
                  <a:pt x="111" y="466"/>
                  <a:pt x="121" y="478"/>
                </a:cubicBezTo>
                <a:cubicBezTo>
                  <a:pt x="96" y="546"/>
                  <a:pt x="96" y="546"/>
                  <a:pt x="96" y="546"/>
                </a:cubicBezTo>
                <a:cubicBezTo>
                  <a:pt x="99" y="549"/>
                  <a:pt x="99" y="549"/>
                  <a:pt x="99" y="549"/>
                </a:cubicBezTo>
                <a:cubicBezTo>
                  <a:pt x="114" y="562"/>
                  <a:pt x="131" y="574"/>
                  <a:pt x="148" y="584"/>
                </a:cubicBezTo>
                <a:cubicBezTo>
                  <a:pt x="151" y="586"/>
                  <a:pt x="151" y="586"/>
                  <a:pt x="151" y="586"/>
                </a:cubicBezTo>
                <a:cubicBezTo>
                  <a:pt x="209" y="542"/>
                  <a:pt x="209" y="542"/>
                  <a:pt x="209" y="542"/>
                </a:cubicBezTo>
                <a:cubicBezTo>
                  <a:pt x="223" y="548"/>
                  <a:pt x="237" y="553"/>
                  <a:pt x="252" y="556"/>
                </a:cubicBezTo>
                <a:cubicBezTo>
                  <a:pt x="273" y="626"/>
                  <a:pt x="273" y="626"/>
                  <a:pt x="273" y="626"/>
                </a:cubicBezTo>
                <a:cubicBezTo>
                  <a:pt x="277" y="626"/>
                  <a:pt x="277" y="626"/>
                  <a:pt x="277" y="626"/>
                </a:cubicBezTo>
                <a:cubicBezTo>
                  <a:pt x="297" y="628"/>
                  <a:pt x="317" y="628"/>
                  <a:pt x="337" y="626"/>
                </a:cubicBezTo>
                <a:cubicBezTo>
                  <a:pt x="341" y="626"/>
                  <a:pt x="341" y="626"/>
                  <a:pt x="341" y="626"/>
                </a:cubicBezTo>
                <a:cubicBezTo>
                  <a:pt x="361" y="556"/>
                  <a:pt x="361" y="556"/>
                  <a:pt x="361" y="556"/>
                </a:cubicBezTo>
                <a:cubicBezTo>
                  <a:pt x="369" y="554"/>
                  <a:pt x="376" y="552"/>
                  <a:pt x="384" y="550"/>
                </a:cubicBezTo>
                <a:cubicBezTo>
                  <a:pt x="391" y="548"/>
                  <a:pt x="398" y="545"/>
                  <a:pt x="405" y="542"/>
                </a:cubicBezTo>
                <a:cubicBezTo>
                  <a:pt x="463" y="586"/>
                  <a:pt x="463" y="586"/>
                  <a:pt x="463" y="586"/>
                </a:cubicBezTo>
                <a:cubicBezTo>
                  <a:pt x="466" y="584"/>
                  <a:pt x="466" y="584"/>
                  <a:pt x="466" y="584"/>
                </a:cubicBezTo>
                <a:cubicBezTo>
                  <a:pt x="483" y="574"/>
                  <a:pt x="500" y="562"/>
                  <a:pt x="515" y="549"/>
                </a:cubicBezTo>
                <a:cubicBezTo>
                  <a:pt x="518" y="546"/>
                  <a:pt x="518" y="546"/>
                  <a:pt x="518" y="546"/>
                </a:cubicBezTo>
                <a:cubicBezTo>
                  <a:pt x="493" y="478"/>
                  <a:pt x="493" y="478"/>
                  <a:pt x="493" y="478"/>
                </a:cubicBezTo>
                <a:cubicBezTo>
                  <a:pt x="503" y="466"/>
                  <a:pt x="512" y="454"/>
                  <a:pt x="520" y="441"/>
                </a:cubicBezTo>
                <a:cubicBezTo>
                  <a:pt x="593" y="443"/>
                  <a:pt x="593" y="443"/>
                  <a:pt x="593" y="443"/>
                </a:cubicBezTo>
                <a:cubicBezTo>
                  <a:pt x="594" y="439"/>
                  <a:pt x="594" y="439"/>
                  <a:pt x="594" y="439"/>
                </a:cubicBezTo>
                <a:cubicBezTo>
                  <a:pt x="602" y="421"/>
                  <a:pt x="609" y="402"/>
                  <a:pt x="613" y="382"/>
                </a:cubicBezTo>
                <a:cubicBezTo>
                  <a:pt x="614" y="378"/>
                  <a:pt x="614" y="378"/>
                  <a:pt x="614" y="378"/>
                </a:cubicBezTo>
                <a:cubicBezTo>
                  <a:pt x="554" y="337"/>
                  <a:pt x="554" y="337"/>
                  <a:pt x="554" y="337"/>
                </a:cubicBezTo>
                <a:cubicBezTo>
                  <a:pt x="555" y="322"/>
                  <a:pt x="555" y="306"/>
                  <a:pt x="554" y="291"/>
                </a:cubicBezTo>
                <a:close/>
                <a:moveTo>
                  <a:pt x="307" y="491"/>
                </a:moveTo>
                <a:cubicBezTo>
                  <a:pt x="209" y="491"/>
                  <a:pt x="130" y="412"/>
                  <a:pt x="130" y="314"/>
                </a:cubicBezTo>
                <a:cubicBezTo>
                  <a:pt x="130" y="216"/>
                  <a:pt x="209" y="137"/>
                  <a:pt x="307" y="137"/>
                </a:cubicBezTo>
                <a:cubicBezTo>
                  <a:pt x="405" y="137"/>
                  <a:pt x="484" y="216"/>
                  <a:pt x="484" y="314"/>
                </a:cubicBezTo>
                <a:cubicBezTo>
                  <a:pt x="484" y="412"/>
                  <a:pt x="405" y="491"/>
                  <a:pt x="307" y="491"/>
                </a:cubicBezTo>
                <a:close/>
                <a:moveTo>
                  <a:pt x="307" y="170"/>
                </a:moveTo>
                <a:cubicBezTo>
                  <a:pt x="227" y="170"/>
                  <a:pt x="163" y="235"/>
                  <a:pt x="163" y="314"/>
                </a:cubicBezTo>
                <a:cubicBezTo>
                  <a:pt x="163" y="394"/>
                  <a:pt x="227" y="458"/>
                  <a:pt x="307" y="458"/>
                </a:cubicBezTo>
                <a:cubicBezTo>
                  <a:pt x="386" y="458"/>
                  <a:pt x="451" y="394"/>
                  <a:pt x="451" y="314"/>
                </a:cubicBezTo>
                <a:cubicBezTo>
                  <a:pt x="451" y="235"/>
                  <a:pt x="386" y="170"/>
                  <a:pt x="307" y="170"/>
                </a:cubicBezTo>
                <a:close/>
                <a:moveTo>
                  <a:pt x="307" y="403"/>
                </a:moveTo>
                <a:cubicBezTo>
                  <a:pt x="258" y="403"/>
                  <a:pt x="218" y="363"/>
                  <a:pt x="218" y="314"/>
                </a:cubicBezTo>
                <a:cubicBezTo>
                  <a:pt x="218" y="265"/>
                  <a:pt x="258" y="225"/>
                  <a:pt x="307" y="225"/>
                </a:cubicBezTo>
                <a:cubicBezTo>
                  <a:pt x="356" y="225"/>
                  <a:pt x="396" y="265"/>
                  <a:pt x="396" y="314"/>
                </a:cubicBezTo>
                <a:cubicBezTo>
                  <a:pt x="396" y="363"/>
                  <a:pt x="356" y="403"/>
                  <a:pt x="307" y="403"/>
                </a:cubicBezTo>
                <a:close/>
              </a:path>
            </a:pathLst>
          </a:custGeom>
          <a:solidFill>
            <a:srgbClr val="E45785"/>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32" tIns="45717" rIns="91432" bIns="45717"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E45785"/>
              </a:buClr>
              <a:buSzPct val="65000"/>
              <a:buFont typeface="Wingdings" pitchFamily="2" charset="2"/>
              <a:buNone/>
              <a:tabLst/>
              <a:defRPr/>
            </a:pPr>
            <a:endParaRPr kumimoji="0" lang="en-US" sz="2800" b="0" i="0" u="none" strike="noStrike" kern="120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cs typeface="Meiryo" panose="020B0604030504040204" pitchFamily="34" charset="-128"/>
            </a:endParaRPr>
          </a:p>
        </p:txBody>
      </p:sp>
      <p:grpSp>
        <p:nvGrpSpPr>
          <p:cNvPr id="11" name="Group 8"/>
          <p:cNvGrpSpPr>
            <a:grpSpLocks noChangeAspect="1"/>
          </p:cNvGrpSpPr>
          <p:nvPr/>
        </p:nvGrpSpPr>
        <p:grpSpPr bwMode="auto">
          <a:xfrm>
            <a:off x="4540537" y="1787126"/>
            <a:ext cx="449436" cy="626519"/>
            <a:chOff x="2159" y="754"/>
            <a:chExt cx="467" cy="651"/>
          </a:xfrm>
          <a:effectLst>
            <a:outerShdw dist="38100" dir="2700000" algn="ctr" rotWithShape="0">
              <a:srgbClr val="000000">
                <a:alpha val="20000"/>
              </a:srgbClr>
            </a:outerShdw>
          </a:effectLst>
        </p:grpSpPr>
        <p:sp>
          <p:nvSpPr>
            <p:cNvPr id="12" name="AutoShape 7"/>
            <p:cNvSpPr>
              <a:spLocks noChangeAspect="1" noChangeArrowheads="1" noTextEdit="1"/>
            </p:cNvSpPr>
            <p:nvPr/>
          </p:nvSpPr>
          <p:spPr bwMode="auto">
            <a:xfrm>
              <a:off x="2159" y="754"/>
              <a:ext cx="467" cy="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E45785"/>
                </a:buClr>
                <a:buSzPct val="65000"/>
                <a:buFont typeface="Wingdings" pitchFamily="2" charset="2"/>
                <a:buNone/>
                <a:tabLst/>
                <a:defRPr/>
              </a:pPr>
              <a:endParaRPr kumimoji="0" lang="en-US" sz="2800" b="0" i="0" u="none" strike="noStrike" kern="120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cs typeface="Meiryo" panose="020B0604030504040204" pitchFamily="34" charset="-128"/>
              </a:endParaRPr>
            </a:p>
          </p:txBody>
        </p:sp>
        <p:sp>
          <p:nvSpPr>
            <p:cNvPr id="13" name="Freeform 9"/>
            <p:cNvSpPr>
              <a:spLocks noEditPoints="1"/>
            </p:cNvSpPr>
            <p:nvPr/>
          </p:nvSpPr>
          <p:spPr bwMode="auto">
            <a:xfrm>
              <a:off x="2159" y="754"/>
              <a:ext cx="467" cy="651"/>
            </a:xfrm>
            <a:custGeom>
              <a:avLst/>
              <a:gdLst>
                <a:gd name="T0" fmla="*/ 1371 w 1371"/>
                <a:gd name="T1" fmla="*/ 594 h 1908"/>
                <a:gd name="T2" fmla="*/ 1126 w 1371"/>
                <a:gd name="T3" fmla="*/ 414 h 1908"/>
                <a:gd name="T4" fmla="*/ 1364 w 1371"/>
                <a:gd name="T5" fmla="*/ 224 h 1908"/>
                <a:gd name="T6" fmla="*/ 1071 w 1371"/>
                <a:gd name="T7" fmla="*/ 304 h 1908"/>
                <a:gd name="T8" fmla="*/ 1071 w 1371"/>
                <a:gd name="T9" fmla="*/ 0 h 1908"/>
                <a:gd name="T10" fmla="*/ 950 w 1371"/>
                <a:gd name="T11" fmla="*/ 279 h 1908"/>
                <a:gd name="T12" fmla="*/ 713 w 1371"/>
                <a:gd name="T13" fmla="*/ 89 h 1908"/>
                <a:gd name="T14" fmla="*/ 856 w 1371"/>
                <a:gd name="T15" fmla="*/ 357 h 1908"/>
                <a:gd name="T16" fmla="*/ 559 w 1371"/>
                <a:gd name="T17" fmla="*/ 424 h 1908"/>
                <a:gd name="T18" fmla="*/ 775 w 1371"/>
                <a:gd name="T19" fmla="*/ 465 h 1908"/>
                <a:gd name="T20" fmla="*/ 547 w 1371"/>
                <a:gd name="T21" fmla="*/ 599 h 1908"/>
                <a:gd name="T22" fmla="*/ 518 w 1371"/>
                <a:gd name="T23" fmla="*/ 637 h 1908"/>
                <a:gd name="T24" fmla="*/ 475 w 1371"/>
                <a:gd name="T25" fmla="*/ 711 h 1908"/>
                <a:gd name="T26" fmla="*/ 459 w 1371"/>
                <a:gd name="T27" fmla="*/ 748 h 1908"/>
                <a:gd name="T28" fmla="*/ 457 w 1371"/>
                <a:gd name="T29" fmla="*/ 862 h 1908"/>
                <a:gd name="T30" fmla="*/ 322 w 1371"/>
                <a:gd name="T31" fmla="*/ 862 h 1908"/>
                <a:gd name="T32" fmla="*/ 322 w 1371"/>
                <a:gd name="T33" fmla="*/ 979 h 1908"/>
                <a:gd name="T34" fmla="*/ 18 w 1371"/>
                <a:gd name="T35" fmla="*/ 1293 h 1908"/>
                <a:gd name="T36" fmla="*/ 9 w 1371"/>
                <a:gd name="T37" fmla="*/ 1355 h 1908"/>
                <a:gd name="T38" fmla="*/ 1 w 1371"/>
                <a:gd name="T39" fmla="*/ 1418 h 1908"/>
                <a:gd name="T40" fmla="*/ 0 w 1371"/>
                <a:gd name="T41" fmla="*/ 1470 h 1908"/>
                <a:gd name="T42" fmla="*/ 476 w 1371"/>
                <a:gd name="T43" fmla="*/ 1908 h 1908"/>
                <a:gd name="T44" fmla="*/ 953 w 1371"/>
                <a:gd name="T45" fmla="*/ 1431 h 1908"/>
                <a:gd name="T46" fmla="*/ 629 w 1371"/>
                <a:gd name="T47" fmla="*/ 979 h 1908"/>
                <a:gd name="T48" fmla="*/ 629 w 1371"/>
                <a:gd name="T49" fmla="*/ 862 h 1908"/>
                <a:gd name="T50" fmla="*/ 518 w 1371"/>
                <a:gd name="T51" fmla="*/ 862 h 1908"/>
                <a:gd name="T52" fmla="*/ 518 w 1371"/>
                <a:gd name="T53" fmla="*/ 752 h 1908"/>
                <a:gd name="T54" fmla="*/ 586 w 1371"/>
                <a:gd name="T55" fmla="*/ 633 h 1908"/>
                <a:gd name="T56" fmla="*/ 848 w 1371"/>
                <a:gd name="T57" fmla="*/ 501 h 1908"/>
                <a:gd name="T58" fmla="*/ 725 w 1371"/>
                <a:gd name="T59" fmla="*/ 754 h 1908"/>
                <a:gd name="T60" fmla="*/ 956 w 1371"/>
                <a:gd name="T61" fmla="*/ 555 h 1908"/>
                <a:gd name="T62" fmla="*/ 1087 w 1371"/>
                <a:gd name="T63" fmla="*/ 829 h 1908"/>
                <a:gd name="T64" fmla="*/ 1075 w 1371"/>
                <a:gd name="T65" fmla="*/ 525 h 1908"/>
                <a:gd name="T66" fmla="*/ 1371 w 1371"/>
                <a:gd name="T67" fmla="*/ 594 h 1908"/>
                <a:gd name="T68" fmla="*/ 291 w 1371"/>
                <a:gd name="T69" fmla="*/ 1315 h 1908"/>
                <a:gd name="T70" fmla="*/ 187 w 1371"/>
                <a:gd name="T71" fmla="*/ 1211 h 1908"/>
                <a:gd name="T72" fmla="*/ 291 w 1371"/>
                <a:gd name="T73" fmla="*/ 1107 h 1908"/>
                <a:gd name="T74" fmla="*/ 396 w 1371"/>
                <a:gd name="T75" fmla="*/ 1211 h 1908"/>
                <a:gd name="T76" fmla="*/ 291 w 1371"/>
                <a:gd name="T77" fmla="*/ 1315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71" h="1908">
                  <a:moveTo>
                    <a:pt x="1371" y="594"/>
                  </a:moveTo>
                  <a:cubicBezTo>
                    <a:pt x="1126" y="414"/>
                    <a:pt x="1126" y="414"/>
                    <a:pt x="1126" y="414"/>
                  </a:cubicBezTo>
                  <a:cubicBezTo>
                    <a:pt x="1364" y="224"/>
                    <a:pt x="1364" y="224"/>
                    <a:pt x="1364" y="224"/>
                  </a:cubicBezTo>
                  <a:cubicBezTo>
                    <a:pt x="1071" y="304"/>
                    <a:pt x="1071" y="304"/>
                    <a:pt x="1071" y="304"/>
                  </a:cubicBezTo>
                  <a:cubicBezTo>
                    <a:pt x="1071" y="0"/>
                    <a:pt x="1071" y="0"/>
                    <a:pt x="1071" y="0"/>
                  </a:cubicBezTo>
                  <a:cubicBezTo>
                    <a:pt x="950" y="279"/>
                    <a:pt x="950" y="279"/>
                    <a:pt x="950" y="279"/>
                  </a:cubicBezTo>
                  <a:cubicBezTo>
                    <a:pt x="713" y="89"/>
                    <a:pt x="713" y="89"/>
                    <a:pt x="713" y="89"/>
                  </a:cubicBezTo>
                  <a:cubicBezTo>
                    <a:pt x="856" y="357"/>
                    <a:pt x="856" y="357"/>
                    <a:pt x="856" y="357"/>
                  </a:cubicBezTo>
                  <a:cubicBezTo>
                    <a:pt x="559" y="424"/>
                    <a:pt x="559" y="424"/>
                    <a:pt x="559" y="424"/>
                  </a:cubicBezTo>
                  <a:cubicBezTo>
                    <a:pt x="775" y="465"/>
                    <a:pt x="775" y="465"/>
                    <a:pt x="775" y="465"/>
                  </a:cubicBezTo>
                  <a:cubicBezTo>
                    <a:pt x="679" y="490"/>
                    <a:pt x="603" y="535"/>
                    <a:pt x="547" y="599"/>
                  </a:cubicBezTo>
                  <a:cubicBezTo>
                    <a:pt x="536" y="612"/>
                    <a:pt x="527" y="624"/>
                    <a:pt x="518" y="637"/>
                  </a:cubicBezTo>
                  <a:cubicBezTo>
                    <a:pt x="475" y="711"/>
                    <a:pt x="475" y="711"/>
                    <a:pt x="475" y="711"/>
                  </a:cubicBezTo>
                  <a:cubicBezTo>
                    <a:pt x="459" y="748"/>
                    <a:pt x="459" y="748"/>
                    <a:pt x="459" y="748"/>
                  </a:cubicBezTo>
                  <a:cubicBezTo>
                    <a:pt x="457" y="862"/>
                    <a:pt x="457" y="862"/>
                    <a:pt x="457" y="862"/>
                  </a:cubicBezTo>
                  <a:cubicBezTo>
                    <a:pt x="322" y="862"/>
                    <a:pt x="322" y="862"/>
                    <a:pt x="322" y="862"/>
                  </a:cubicBezTo>
                  <a:cubicBezTo>
                    <a:pt x="322" y="979"/>
                    <a:pt x="322" y="979"/>
                    <a:pt x="322" y="979"/>
                  </a:cubicBezTo>
                  <a:cubicBezTo>
                    <a:pt x="177" y="1028"/>
                    <a:pt x="63" y="1145"/>
                    <a:pt x="18" y="1293"/>
                  </a:cubicBezTo>
                  <a:cubicBezTo>
                    <a:pt x="9" y="1355"/>
                    <a:pt x="9" y="1355"/>
                    <a:pt x="9" y="1355"/>
                  </a:cubicBezTo>
                  <a:cubicBezTo>
                    <a:pt x="1" y="1418"/>
                    <a:pt x="1" y="1418"/>
                    <a:pt x="1" y="1418"/>
                  </a:cubicBezTo>
                  <a:cubicBezTo>
                    <a:pt x="0" y="1470"/>
                    <a:pt x="0" y="1470"/>
                    <a:pt x="0" y="1470"/>
                  </a:cubicBezTo>
                  <a:cubicBezTo>
                    <a:pt x="20" y="1715"/>
                    <a:pt x="225" y="1908"/>
                    <a:pt x="476" y="1908"/>
                  </a:cubicBezTo>
                  <a:cubicBezTo>
                    <a:pt x="739" y="1908"/>
                    <a:pt x="953" y="1694"/>
                    <a:pt x="953" y="1431"/>
                  </a:cubicBezTo>
                  <a:cubicBezTo>
                    <a:pt x="953" y="1220"/>
                    <a:pt x="818" y="1043"/>
                    <a:pt x="629" y="979"/>
                  </a:cubicBezTo>
                  <a:cubicBezTo>
                    <a:pt x="629" y="862"/>
                    <a:pt x="629" y="862"/>
                    <a:pt x="629" y="862"/>
                  </a:cubicBezTo>
                  <a:cubicBezTo>
                    <a:pt x="518" y="862"/>
                    <a:pt x="518" y="862"/>
                    <a:pt x="518" y="862"/>
                  </a:cubicBezTo>
                  <a:cubicBezTo>
                    <a:pt x="518" y="752"/>
                    <a:pt x="518" y="752"/>
                    <a:pt x="518" y="752"/>
                  </a:cubicBezTo>
                  <a:cubicBezTo>
                    <a:pt x="532" y="713"/>
                    <a:pt x="553" y="671"/>
                    <a:pt x="586" y="633"/>
                  </a:cubicBezTo>
                  <a:cubicBezTo>
                    <a:pt x="646" y="564"/>
                    <a:pt x="734" y="520"/>
                    <a:pt x="848" y="501"/>
                  </a:cubicBezTo>
                  <a:cubicBezTo>
                    <a:pt x="725" y="754"/>
                    <a:pt x="725" y="754"/>
                    <a:pt x="725" y="754"/>
                  </a:cubicBezTo>
                  <a:cubicBezTo>
                    <a:pt x="956" y="555"/>
                    <a:pt x="956" y="555"/>
                    <a:pt x="956" y="555"/>
                  </a:cubicBezTo>
                  <a:cubicBezTo>
                    <a:pt x="1087" y="829"/>
                    <a:pt x="1087" y="829"/>
                    <a:pt x="1087" y="829"/>
                  </a:cubicBezTo>
                  <a:cubicBezTo>
                    <a:pt x="1075" y="525"/>
                    <a:pt x="1075" y="525"/>
                    <a:pt x="1075" y="525"/>
                  </a:cubicBezTo>
                  <a:lnTo>
                    <a:pt x="1371" y="594"/>
                  </a:lnTo>
                  <a:close/>
                  <a:moveTo>
                    <a:pt x="291" y="1315"/>
                  </a:moveTo>
                  <a:cubicBezTo>
                    <a:pt x="234" y="1315"/>
                    <a:pt x="187" y="1269"/>
                    <a:pt x="187" y="1211"/>
                  </a:cubicBezTo>
                  <a:cubicBezTo>
                    <a:pt x="187" y="1154"/>
                    <a:pt x="234" y="1107"/>
                    <a:pt x="291" y="1107"/>
                  </a:cubicBezTo>
                  <a:cubicBezTo>
                    <a:pt x="349" y="1107"/>
                    <a:pt x="396" y="1154"/>
                    <a:pt x="396" y="1211"/>
                  </a:cubicBezTo>
                  <a:cubicBezTo>
                    <a:pt x="396" y="1269"/>
                    <a:pt x="349" y="1315"/>
                    <a:pt x="291" y="1315"/>
                  </a:cubicBezTo>
                  <a:close/>
                </a:path>
              </a:pathLst>
            </a:custGeom>
            <a:solidFill>
              <a:srgbClr val="E45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E45785"/>
                </a:buClr>
                <a:buSzPct val="65000"/>
                <a:buFont typeface="Wingdings" pitchFamily="2" charset="2"/>
                <a:buNone/>
                <a:tabLst/>
                <a:defRPr/>
              </a:pPr>
              <a:endParaRPr kumimoji="0" lang="en-US" sz="2800" b="0" i="0" u="none" strike="noStrike" kern="120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cs typeface="Meiryo" panose="020B0604030504040204" pitchFamily="34" charset="-128"/>
              </a:endParaRPr>
            </a:p>
          </p:txBody>
        </p:sp>
      </p:grpSp>
      <p:grpSp>
        <p:nvGrpSpPr>
          <p:cNvPr id="8" name="Group 7"/>
          <p:cNvGrpSpPr/>
          <p:nvPr/>
        </p:nvGrpSpPr>
        <p:grpSpPr>
          <a:xfrm>
            <a:off x="1229067" y="5552676"/>
            <a:ext cx="2840623" cy="975886"/>
            <a:chOff x="1229067" y="5552676"/>
            <a:chExt cx="2840623" cy="975886"/>
          </a:xfrm>
        </p:grpSpPr>
        <p:sp>
          <p:nvSpPr>
            <p:cNvPr id="52" name="TextBox 51"/>
            <p:cNvSpPr txBox="1"/>
            <p:nvPr/>
          </p:nvSpPr>
          <p:spPr bwMode="auto">
            <a:xfrm>
              <a:off x="1229070" y="5552676"/>
              <a:ext cx="2840620" cy="324643"/>
            </a:xfrm>
            <a:prstGeom prst="rect">
              <a:avLst/>
            </a:prstGeom>
            <a:solidFill>
              <a:schemeClr val="tx2"/>
            </a:solidFill>
            <a:ln>
              <a:noFill/>
            </a:ln>
            <a:effectLst/>
            <a:extLst/>
          </p:spPr>
          <p:txBody>
            <a:bodyPr vert="horz" wrap="square" lIns="121883" tIns="60941" rIns="121883" bIns="60941"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ts val="1200"/>
                </a:spcBef>
                <a:spcAft>
                  <a:spcPct val="0"/>
                </a:spcAft>
                <a:buClr>
                  <a:srgbClr val="E45785"/>
                </a:buClr>
                <a:buSzPct val="65000"/>
                <a:buFont typeface="Wingdings" pitchFamily="2" charset="2"/>
                <a:buNone/>
                <a:tabLst/>
                <a:defRPr/>
              </a:pPr>
              <a:r>
                <a:rPr kumimoji="0" lang="ja-JP" altLang="en-US" sz="1600"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eiryo" panose="020B0604030504040204" pitchFamily="34" charset="-128"/>
                </a:rPr>
                <a:t>データ</a:t>
              </a:r>
              <a:r>
                <a:rPr kumimoji="0" lang="ja-JP" altLang="en-US" sz="1600" b="0" i="0" u="none" strike="noStrike" kern="0" cap="none" spc="0" normalizeH="0" baseline="0" noProof="0" dirty="0" smtClean="0">
                  <a:ln>
                    <a:noFill/>
                  </a:ln>
                  <a:solidFill>
                    <a:srgbClr val="FFFFFF"/>
                  </a:solidFill>
                  <a:effectLst/>
                  <a:uLnTx/>
                  <a:uFillTx/>
                  <a:latin typeface="游ゴシック" panose="020B0400000000000000" pitchFamily="50" charset="-128"/>
                  <a:ea typeface="游ゴシック" panose="020B0400000000000000" pitchFamily="50" charset="-128"/>
                  <a:cs typeface="Meiryo" panose="020B0604030504040204" pitchFamily="34" charset="-128"/>
                </a:rPr>
                <a:t>のバックアップ</a:t>
              </a:r>
              <a:endParaRPr kumimoji="0" lang="en-US" sz="1600"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eiryo" panose="020B0604030504040204" pitchFamily="34" charset="-128"/>
              </a:endParaRPr>
            </a:p>
          </p:txBody>
        </p:sp>
        <p:sp>
          <p:nvSpPr>
            <p:cNvPr id="53" name="TextBox 52"/>
            <p:cNvSpPr txBox="1"/>
            <p:nvPr/>
          </p:nvSpPr>
          <p:spPr bwMode="auto">
            <a:xfrm>
              <a:off x="1229067" y="5879276"/>
              <a:ext cx="2840621" cy="649286"/>
            </a:xfrm>
            <a:prstGeom prst="rect">
              <a:avLst/>
            </a:prstGeom>
            <a:solidFill>
              <a:schemeClr val="bg1">
                <a:lumMod val="75000"/>
              </a:schemeClr>
            </a:solidFill>
            <a:ln>
              <a:noFill/>
            </a:ln>
            <a:effectLst/>
            <a:extLst/>
          </p:spPr>
          <p:txBody>
            <a:bodyPr vert="horz" wrap="square" lIns="121883" tIns="60941" rIns="121883" bIns="60941"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1200"/>
                </a:spcBef>
                <a:spcAft>
                  <a:spcPct val="0"/>
                </a:spcAft>
                <a:buClr>
                  <a:srgbClr val="E45785"/>
                </a:buClr>
                <a:buSzPct val="65000"/>
                <a:buFont typeface="Wingdings" pitchFamily="2" charset="2"/>
                <a:buNone/>
                <a:tabLst/>
                <a:defRPr/>
              </a:pPr>
              <a:r>
                <a:rPr kumimoji="0" lang="ja-JP" altLang="en-US" sz="1600" b="0" i="0" u="none" strike="noStrike" kern="1200" cap="none" spc="0" normalizeH="0" baseline="0" noProof="0" dirty="0" smtClean="0">
                  <a:ln>
                    <a:noFill/>
                  </a:ln>
                  <a:solidFill>
                    <a:srgbClr val="4D4D4F"/>
                  </a:solidFill>
                  <a:effectLst/>
                  <a:uLnTx/>
                  <a:uFillTx/>
                  <a:latin typeface="游ゴシック" panose="020B0400000000000000" pitchFamily="50" charset="-128"/>
                  <a:ea typeface="游ゴシック" panose="020B0400000000000000" pitchFamily="50" charset="-128"/>
                  <a:cs typeface="Meiryo" panose="020B0604030504040204" pitchFamily="34" charset="-128"/>
                </a:rPr>
                <a:t>フ</a:t>
              </a:r>
              <a:r>
                <a:rPr kumimoji="0" lang="ja-JP" altLang="en-US" sz="1600" b="0" i="0" u="none" strike="noStrike" kern="120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cs typeface="Meiryo" panose="020B0604030504040204" pitchFamily="34" charset="-128"/>
                </a:rPr>
                <a:t>ァイ</a:t>
              </a:r>
              <a:r>
                <a:rPr kumimoji="0" lang="ja-JP" altLang="en-US" sz="1600" b="0" i="0" u="none" strike="noStrike" kern="1200" cap="none" spc="0" normalizeH="0" baseline="0" noProof="0" dirty="0" smtClean="0">
                  <a:ln>
                    <a:noFill/>
                  </a:ln>
                  <a:solidFill>
                    <a:srgbClr val="4D4D4F"/>
                  </a:solidFill>
                  <a:effectLst/>
                  <a:uLnTx/>
                  <a:uFillTx/>
                  <a:latin typeface="游ゴシック" panose="020B0400000000000000" pitchFamily="50" charset="-128"/>
                  <a:ea typeface="游ゴシック" panose="020B0400000000000000" pitchFamily="50" charset="-128"/>
                  <a:cs typeface="Meiryo" panose="020B0604030504040204" pitchFamily="34" charset="-128"/>
                </a:rPr>
                <a:t>ルのバ</a:t>
              </a:r>
              <a:r>
                <a:rPr kumimoji="0" lang="ja-JP" altLang="en-US" sz="1600" b="0" i="0" u="none" strike="noStrike" kern="120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cs typeface="Meiryo" panose="020B0604030504040204" pitchFamily="34" charset="-128"/>
                </a:rPr>
                <a:t>ックアップを継続的に作成</a:t>
              </a:r>
              <a:endParaRPr kumimoji="0" lang="en-US" sz="1600" b="1" i="0" u="none" strike="noStrike" kern="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cs typeface="Meiryo" panose="020B0604030504040204" pitchFamily="34" charset="-128"/>
              </a:endParaRPr>
            </a:p>
          </p:txBody>
        </p:sp>
      </p:grpSp>
      <p:pic>
        <p:nvPicPr>
          <p:cNvPr id="68" name="Picture 6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37373" y="2580645"/>
            <a:ext cx="1951272" cy="1579140"/>
          </a:xfrm>
          <a:prstGeom prst="rect">
            <a:avLst/>
          </a:prstGeom>
        </p:spPr>
      </p:pic>
      <p:grpSp>
        <p:nvGrpSpPr>
          <p:cNvPr id="6" name="Group 5"/>
          <p:cNvGrpSpPr/>
          <p:nvPr/>
        </p:nvGrpSpPr>
        <p:grpSpPr>
          <a:xfrm>
            <a:off x="9291035" y="5553319"/>
            <a:ext cx="1951272" cy="973957"/>
            <a:chOff x="9291035" y="5553319"/>
            <a:chExt cx="1951272" cy="973957"/>
          </a:xfrm>
        </p:grpSpPr>
        <p:sp>
          <p:nvSpPr>
            <p:cNvPr id="74" name="TextBox 73"/>
            <p:cNvSpPr txBox="1"/>
            <p:nvPr/>
          </p:nvSpPr>
          <p:spPr bwMode="auto">
            <a:xfrm>
              <a:off x="9291035" y="5553319"/>
              <a:ext cx="1951271" cy="324000"/>
            </a:xfrm>
            <a:prstGeom prst="rect">
              <a:avLst/>
            </a:prstGeom>
            <a:solidFill>
              <a:schemeClr val="tx2"/>
            </a:solidFill>
            <a:ln>
              <a:noFill/>
            </a:ln>
            <a:effectLst/>
            <a:extLst/>
          </p:spPr>
          <p:txBody>
            <a:bodyPr vert="horz" wrap="square" lIns="121883" tIns="60941" rIns="121883" bIns="60941"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ts val="1200"/>
                </a:spcBef>
                <a:spcAft>
                  <a:spcPct val="0"/>
                </a:spcAft>
                <a:buClr>
                  <a:srgbClr val="72183E"/>
                </a:buClr>
                <a:buSzPct val="65000"/>
                <a:buFont typeface="Wingdings" pitchFamily="2" charset="2"/>
                <a:buNone/>
                <a:tabLst/>
                <a:defRPr/>
              </a:pPr>
              <a:r>
                <a:rPr kumimoji="0" lang="ja-JP" altLang="en-US" sz="1600"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eiryo" panose="020B0604030504040204" pitchFamily="34" charset="-128"/>
                </a:rPr>
                <a:t>リストア</a:t>
              </a:r>
              <a:endParaRPr kumimoji="0" lang="en-US" sz="1600"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eiryo" panose="020B0604030504040204" pitchFamily="34" charset="-128"/>
              </a:endParaRPr>
            </a:p>
          </p:txBody>
        </p:sp>
        <p:sp>
          <p:nvSpPr>
            <p:cNvPr id="75" name="TextBox 74"/>
            <p:cNvSpPr txBox="1"/>
            <p:nvPr/>
          </p:nvSpPr>
          <p:spPr bwMode="auto">
            <a:xfrm>
              <a:off x="9291036" y="5879276"/>
              <a:ext cx="1951271" cy="648000"/>
            </a:xfrm>
            <a:prstGeom prst="rect">
              <a:avLst/>
            </a:prstGeom>
            <a:solidFill>
              <a:schemeClr val="bg1">
                <a:lumMod val="75000"/>
              </a:schemeClr>
            </a:solidFill>
            <a:ln>
              <a:noFill/>
            </a:ln>
            <a:effectLst/>
            <a:extLst/>
          </p:spPr>
          <p:txBody>
            <a:bodyPr vert="horz" wrap="square" lIns="121883" tIns="60941" rIns="121883" bIns="60941"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1200"/>
                </a:spcBef>
                <a:spcAft>
                  <a:spcPct val="0"/>
                </a:spcAft>
                <a:buClr>
                  <a:srgbClr val="72183E"/>
                </a:buClr>
                <a:buSzPct val="65000"/>
                <a:buFont typeface="Wingdings" pitchFamily="2" charset="2"/>
                <a:buNone/>
                <a:tabLst/>
                <a:defRPr/>
              </a:pPr>
              <a:r>
                <a:rPr kumimoji="0" lang="ja-JP" altLang="en-US" sz="1600" b="0" i="0" u="none" strike="noStrike" kern="1200" cap="none" spc="0" normalizeH="0" baseline="0" noProof="0" dirty="0" smtClean="0">
                  <a:ln>
                    <a:noFill/>
                  </a:ln>
                  <a:solidFill>
                    <a:srgbClr val="4D4D4F"/>
                  </a:solidFill>
                  <a:effectLst/>
                  <a:uLnTx/>
                  <a:uFillTx/>
                  <a:latin typeface="游ゴシック" panose="020B0400000000000000" pitchFamily="50" charset="-128"/>
                  <a:ea typeface="游ゴシック" panose="020B0400000000000000" pitchFamily="50" charset="-128"/>
                  <a:cs typeface="Meiryo" panose="020B0604030504040204" pitchFamily="34" charset="-128"/>
                </a:rPr>
                <a:t>暗</a:t>
              </a:r>
              <a:r>
                <a:rPr kumimoji="0" lang="ja-JP" altLang="en-US" sz="1600" b="0" i="0" u="none" strike="noStrike" kern="120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cs typeface="Meiryo" panose="020B0604030504040204" pitchFamily="34" charset="-128"/>
                </a:rPr>
                <a:t>号化されたファイル</a:t>
              </a:r>
              <a:r>
                <a:rPr kumimoji="0" lang="ja-JP" altLang="en-US" sz="1600" b="0" i="0" u="none" strike="noStrike" kern="1200" cap="none" spc="0" normalizeH="0" baseline="0" noProof="0" dirty="0" smtClean="0">
                  <a:ln>
                    <a:noFill/>
                  </a:ln>
                  <a:solidFill>
                    <a:srgbClr val="4D4D4F"/>
                  </a:solidFill>
                  <a:effectLst/>
                  <a:uLnTx/>
                  <a:uFillTx/>
                  <a:latin typeface="游ゴシック" panose="020B0400000000000000" pitchFamily="50" charset="-128"/>
                  <a:ea typeface="游ゴシック" panose="020B0400000000000000" pitchFamily="50" charset="-128"/>
                  <a:cs typeface="Meiryo" panose="020B0604030504040204" pitchFamily="34" charset="-128"/>
                </a:rPr>
                <a:t>を自動復旧</a:t>
              </a:r>
              <a:endParaRPr kumimoji="0" lang="en-US" sz="1600" b="0" i="0" u="none" strike="noStrike" kern="120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cs typeface="Meiryo" panose="020B0604030504040204" pitchFamily="34" charset="-128"/>
              </a:endParaRPr>
            </a:p>
          </p:txBody>
        </p:sp>
      </p:grpSp>
      <p:grpSp>
        <p:nvGrpSpPr>
          <p:cNvPr id="103" name="Group 102"/>
          <p:cNvGrpSpPr/>
          <p:nvPr/>
        </p:nvGrpSpPr>
        <p:grpSpPr>
          <a:xfrm>
            <a:off x="9291030" y="2580645"/>
            <a:ext cx="1951276" cy="1585903"/>
            <a:chOff x="9692637" y="1371600"/>
            <a:chExt cx="2198411" cy="1786762"/>
          </a:xfrm>
        </p:grpSpPr>
        <p:pic>
          <p:nvPicPr>
            <p:cNvPr id="6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692640" y="1371600"/>
              <a:ext cx="2198407" cy="1388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 name="Rectangle 98"/>
            <p:cNvSpPr/>
            <p:nvPr/>
          </p:nvSpPr>
          <p:spPr bwMode="auto">
            <a:xfrm>
              <a:off x="9692637" y="2550862"/>
              <a:ext cx="2198411" cy="599881"/>
            </a:xfrm>
            <a:prstGeom prst="rect">
              <a:avLst/>
            </a:prstGeom>
            <a:solidFill>
              <a:srgbClr val="101C28"/>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80000"/>
                </a:lnSpc>
                <a:spcBef>
                  <a:spcPts val="1200"/>
                </a:spcBef>
                <a:spcAft>
                  <a:spcPts val="0"/>
                </a:spcAft>
                <a:buClr>
                  <a:srgbClr val="E45785"/>
                </a:buClr>
                <a:buSzPct val="115000"/>
                <a:buFont typeface="Wingdings" pitchFamily="2" charset="2"/>
                <a:buNone/>
                <a:tabLst/>
                <a:defRPr/>
              </a:pPr>
              <a:endParaRPr kumimoji="0" lang="en-US" sz="2000" b="0" i="0" u="none" strike="noStrike" kern="120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cs typeface="Meiryo" panose="020B0604030504040204" pitchFamily="34" charset="-128"/>
              </a:endParaRPr>
            </a:p>
          </p:txBody>
        </p:sp>
        <p:pic>
          <p:nvPicPr>
            <p:cNvPr id="100"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9692640" y="2941319"/>
              <a:ext cx="2198407" cy="217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2" name="Group 101"/>
          <p:cNvGrpSpPr/>
          <p:nvPr/>
        </p:nvGrpSpPr>
        <p:grpSpPr>
          <a:xfrm>
            <a:off x="4610756" y="2580645"/>
            <a:ext cx="1951275" cy="1578437"/>
            <a:chOff x="4389117" y="1371600"/>
            <a:chExt cx="2198410" cy="1778350"/>
          </a:xfrm>
        </p:grpSpPr>
        <p:pic>
          <p:nvPicPr>
            <p:cNvPr id="69" name="Picture 6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89120" y="1371600"/>
              <a:ext cx="2198407" cy="1545022"/>
            </a:xfrm>
            <a:prstGeom prst="rect">
              <a:avLst/>
            </a:prstGeom>
          </p:spPr>
        </p:pic>
        <p:sp>
          <p:nvSpPr>
            <p:cNvPr id="97" name="Rectangle 96"/>
            <p:cNvSpPr/>
            <p:nvPr/>
          </p:nvSpPr>
          <p:spPr bwMode="auto">
            <a:xfrm>
              <a:off x="4389117" y="2682238"/>
              <a:ext cx="2192023" cy="233461"/>
            </a:xfrm>
            <a:prstGeom prst="rect">
              <a:avLst/>
            </a:prstGeom>
            <a:solidFill>
              <a:srgbClr val="101C28"/>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80000"/>
                </a:lnSpc>
                <a:spcBef>
                  <a:spcPts val="1200"/>
                </a:spcBef>
                <a:spcAft>
                  <a:spcPts val="0"/>
                </a:spcAft>
                <a:buClr>
                  <a:srgbClr val="E45785"/>
                </a:buClr>
                <a:buSzPct val="115000"/>
                <a:buFont typeface="Wingdings" pitchFamily="2" charset="2"/>
                <a:buNone/>
                <a:tabLst/>
                <a:defRPr/>
              </a:pPr>
              <a:endParaRPr kumimoji="0" lang="en-US" sz="2000" b="0" i="0" u="none" strike="noStrike" kern="120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cs typeface="Meiryo" panose="020B0604030504040204" pitchFamily="34" charset="-128"/>
              </a:endParaRPr>
            </a:p>
          </p:txBody>
        </p:sp>
        <p:pic>
          <p:nvPicPr>
            <p:cNvPr id="101" name="Picture 100"/>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389120" y="2916621"/>
              <a:ext cx="2198407" cy="233329"/>
            </a:xfrm>
            <a:prstGeom prst="rect">
              <a:avLst/>
            </a:prstGeom>
          </p:spPr>
        </p:pic>
      </p:grpSp>
      <p:grpSp>
        <p:nvGrpSpPr>
          <p:cNvPr id="107" name="Group 106"/>
          <p:cNvGrpSpPr/>
          <p:nvPr/>
        </p:nvGrpSpPr>
        <p:grpSpPr>
          <a:xfrm>
            <a:off x="1583866" y="2580645"/>
            <a:ext cx="2131019" cy="1444391"/>
            <a:chOff x="1266029" y="1390192"/>
            <a:chExt cx="2400920" cy="1627328"/>
          </a:xfrm>
        </p:grpSpPr>
        <p:pic>
          <p:nvPicPr>
            <p:cNvPr id="105" name="Picture 104"/>
            <p:cNvPicPr>
              <a:picLocks noChangeAspect="1" noChangeArrowheads="1"/>
            </p:cNvPicPr>
            <p:nvPr/>
          </p:nvPicPr>
          <p:blipFill>
            <a:blip r:embed="rId8" cstate="email">
              <a:clrChange>
                <a:clrFrom>
                  <a:srgbClr val="0077A4"/>
                </a:clrFrom>
                <a:clrTo>
                  <a:srgbClr val="0077A4">
                    <a:alpha val="0"/>
                  </a:srgbClr>
                </a:clrTo>
              </a:clrChange>
              <a:extLst>
                <a:ext uri="{28A0092B-C50C-407E-A947-70E740481C1C}">
                  <a14:useLocalDpi xmlns:a14="http://schemas.microsoft.com/office/drawing/2010/main"/>
                </a:ext>
              </a:extLst>
            </a:blip>
            <a:srcRect/>
            <a:stretch>
              <a:fillRect/>
            </a:stretch>
          </p:blipFill>
          <p:spPr bwMode="auto">
            <a:xfrm>
              <a:off x="1266029" y="1390192"/>
              <a:ext cx="2400920" cy="162732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6" name="TextBox 6"/>
            <p:cNvSpPr txBox="1"/>
            <p:nvPr/>
          </p:nvSpPr>
          <p:spPr bwMode="auto">
            <a:xfrm>
              <a:off x="1518033" y="2323320"/>
              <a:ext cx="1896909" cy="381433"/>
            </a:xfrm>
            <a:prstGeom prst="rect">
              <a:avLst/>
            </a:prstGeom>
            <a:solidFill>
              <a:srgbClr val="161E2C"/>
            </a:solidFill>
            <a:extLst/>
          </p:spPr>
          <p:txBody>
            <a:bodyPr vert="horz" wrap="square" lIns="91440" tIns="45720" rIns="91440" bIns="45720" numCol="1" rtlCol="0" anchor="ctr" anchorCtr="0" compatLnSpc="1">
              <a:prstTxWarp prst="textNoShape">
                <a:avLst/>
              </a:prstTxWarp>
              <a:spAutoFit/>
            </a:bodyPr>
            <a:lstStyle>
              <a:defPPr>
                <a:defRPr lang="en-US"/>
              </a:defPPr>
              <a:lvl1pPr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1pPr>
              <a:lvl2pPr marL="609493"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2pPr>
              <a:lvl3pPr marL="1218987"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3pPr>
              <a:lvl4pPr marL="1828480"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4pPr>
              <a:lvl5pPr marL="2437973" algn="l" rtl="0" fontAlgn="base">
                <a:spcBef>
                  <a:spcPct val="20000"/>
                </a:spcBef>
                <a:spcAft>
                  <a:spcPct val="0"/>
                </a:spcAft>
                <a:buClr>
                  <a:schemeClr val="accent2"/>
                </a:buClr>
                <a:buSzPct val="65000"/>
                <a:buFont typeface="Wingdings" pitchFamily="2" charset="2"/>
                <a:defRPr sz="4000" kern="1200">
                  <a:solidFill>
                    <a:schemeClr val="tx1"/>
                  </a:solidFill>
                  <a:latin typeface="Helvetica" pitchFamily="34" charset="0"/>
                  <a:ea typeface="+mn-ea"/>
                  <a:cs typeface="+mn-cs"/>
                </a:defRPr>
              </a:lvl5pPr>
              <a:lvl6pPr marL="3047467" algn="l" defTabSz="1218987" rtl="0" eaLnBrk="1" latinLnBrk="0" hangingPunct="1">
                <a:defRPr sz="4000" kern="1200">
                  <a:solidFill>
                    <a:schemeClr val="tx1"/>
                  </a:solidFill>
                  <a:latin typeface="Helvetica" pitchFamily="34" charset="0"/>
                  <a:ea typeface="+mn-ea"/>
                  <a:cs typeface="+mn-cs"/>
                </a:defRPr>
              </a:lvl6pPr>
              <a:lvl7pPr marL="3656960" algn="l" defTabSz="1218987" rtl="0" eaLnBrk="1" latinLnBrk="0" hangingPunct="1">
                <a:defRPr sz="4000" kern="1200">
                  <a:solidFill>
                    <a:schemeClr val="tx1"/>
                  </a:solidFill>
                  <a:latin typeface="Helvetica" pitchFamily="34" charset="0"/>
                  <a:ea typeface="+mn-ea"/>
                  <a:cs typeface="+mn-cs"/>
                </a:defRPr>
              </a:lvl7pPr>
              <a:lvl8pPr marL="4266453" algn="l" defTabSz="1218987" rtl="0" eaLnBrk="1" latinLnBrk="0" hangingPunct="1">
                <a:defRPr sz="4000" kern="1200">
                  <a:solidFill>
                    <a:schemeClr val="tx1"/>
                  </a:solidFill>
                  <a:latin typeface="Helvetica" pitchFamily="34" charset="0"/>
                  <a:ea typeface="+mn-ea"/>
                  <a:cs typeface="+mn-cs"/>
                </a:defRPr>
              </a:lvl8pPr>
              <a:lvl9pPr marL="4875947" algn="l" defTabSz="1218987" rtl="0" eaLnBrk="1" latinLnBrk="0" hangingPunct="1">
                <a:defRPr sz="4000" kern="1200">
                  <a:solidFill>
                    <a:schemeClr val="tx1"/>
                  </a:solidFill>
                  <a:latin typeface="Helvetica" pitchFamily="34" charset="0"/>
                  <a:ea typeface="+mn-ea"/>
                  <a:cs typeface="+mn-cs"/>
                </a:defRPr>
              </a:lvl9pPr>
            </a:lstStyle>
            <a:p>
              <a:pPr marL="0" marR="0" lvl="0" indent="0" algn="ctr" defTabSz="914400" rtl="0" eaLnBrk="1" fontAlgn="base" latinLnBrk="0" hangingPunct="1">
                <a:lnSpc>
                  <a:spcPct val="100000"/>
                </a:lnSpc>
                <a:spcBef>
                  <a:spcPts val="0"/>
                </a:spcBef>
                <a:spcAft>
                  <a:spcPct val="0"/>
                </a:spcAft>
                <a:buClr>
                  <a:srgbClr val="E45785"/>
                </a:buClr>
                <a:buSzPct val="65000"/>
                <a:buFont typeface="Wingdings" pitchFamily="2" charset="2"/>
                <a:buNone/>
                <a:tabLst/>
                <a:defRPr/>
              </a:pPr>
              <a:r>
                <a:rPr kumimoji="0" lang="en-US" sz="800" b="0" i="0" u="none" strike="noStrike" kern="1200" cap="none" spc="0" normalizeH="0" baseline="0" noProof="0" dirty="0">
                  <a:ln>
                    <a:noFill/>
                  </a:ln>
                  <a:solidFill>
                    <a:srgbClr val="56B40A"/>
                  </a:solidFill>
                  <a:effectLst/>
                  <a:uLnTx/>
                  <a:uFillTx/>
                  <a:latin typeface="游ゴシック" panose="020B0400000000000000" pitchFamily="50" charset="-128"/>
                  <a:ea typeface="游ゴシック" panose="020B0400000000000000" pitchFamily="50" charset="-128"/>
                  <a:cs typeface="Meiryo" panose="020B0604030504040204" pitchFamily="34" charset="-128"/>
                </a:rPr>
                <a:t>RANSOMWARE PROTECTION IS ON</a:t>
              </a:r>
            </a:p>
          </p:txBody>
        </p:sp>
      </p:grpSp>
      <p:sp>
        <p:nvSpPr>
          <p:cNvPr id="56" name="Title 1"/>
          <p:cNvSpPr>
            <a:spLocks noGrp="1"/>
          </p:cNvSpPr>
          <p:nvPr>
            <p:ph type="title"/>
          </p:nvPr>
        </p:nvSpPr>
        <p:spPr>
          <a:xfrm>
            <a:off x="585278" y="461325"/>
            <a:ext cx="11019501" cy="1137883"/>
          </a:xfrm>
        </p:spPr>
        <p:txBody>
          <a:bodyPr/>
          <a:lstStyle/>
          <a:p>
            <a:r>
              <a:rPr lang="ja-JP" altLang="en-US" sz="3199" b="1" dirty="0" smtClean="0">
                <a:latin typeface="游ゴシック" panose="020B0400000000000000" pitchFamily="50" charset="-128"/>
                <a:ea typeface="游ゴシック" panose="020B0400000000000000" pitchFamily="50" charset="-128"/>
              </a:rPr>
              <a:t>封じ込め：アンチ・ランサムウェア</a:t>
            </a:r>
            <a:r>
              <a:rPr lang="en-US" sz="3199" b="1" dirty="0" smtClean="0">
                <a:latin typeface="游ゴシック" panose="020B0400000000000000" pitchFamily="50" charset="-128"/>
                <a:ea typeface="游ゴシック" panose="020B0400000000000000" pitchFamily="50" charset="-128"/>
              </a:rPr>
              <a:t/>
            </a:r>
            <a:br>
              <a:rPr lang="en-US" sz="3199" b="1" dirty="0" smtClean="0">
                <a:latin typeface="游ゴシック" panose="020B0400000000000000" pitchFamily="50" charset="-128"/>
                <a:ea typeface="游ゴシック" panose="020B0400000000000000" pitchFamily="50" charset="-128"/>
              </a:rPr>
            </a:br>
            <a:endParaRPr lang="ja-JP" altLang="en-US" sz="2400" dirty="0">
              <a:solidFill>
                <a:schemeClr val="tx1">
                  <a:lumMod val="50000"/>
                </a:schemeClr>
              </a:solidFill>
              <a:latin typeface="游ゴシック" panose="020B0400000000000000" pitchFamily="50" charset="-128"/>
              <a:ea typeface="游ゴシック" panose="020B0400000000000000" pitchFamily="50" charset="-128"/>
            </a:endParaRPr>
          </a:p>
        </p:txBody>
      </p:sp>
      <p:sp>
        <p:nvSpPr>
          <p:cNvPr id="54" name="Rectangle 53"/>
          <p:cNvSpPr/>
          <p:nvPr/>
        </p:nvSpPr>
        <p:spPr bwMode="auto">
          <a:xfrm>
            <a:off x="0" y="900000"/>
            <a:ext cx="12188825" cy="900000"/>
          </a:xfrm>
          <a:prstGeom prst="rect">
            <a:avLst/>
          </a:prstGeom>
          <a:solidFill>
            <a:schemeClr val="bg2"/>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kumimoji="1" lang="ja-JP" altLang="en-US" sz="2400" b="1" dirty="0">
                <a:solidFill>
                  <a:schemeClr val="bg1"/>
                </a:solidFill>
                <a:latin typeface="游ゴシック" panose="020B0400000000000000" pitchFamily="50" charset="-128"/>
                <a:ea typeface="游ゴシック" panose="020B0400000000000000" pitchFamily="50" charset="-128"/>
              </a:rPr>
              <a:t>ランサムウェアの攻撃を阻止して、暗号化されたファイルを自動復旧</a:t>
            </a:r>
            <a:endParaRPr kumimoji="1" lang="ja-JP" altLang="en-US" sz="2400" b="1" dirty="0" smtClean="0">
              <a:solidFill>
                <a:schemeClr val="bg1"/>
              </a:solidFill>
              <a:latin typeface="游ゴシック" panose="020B0400000000000000" pitchFamily="50" charset="-128"/>
              <a:ea typeface="游ゴシック" panose="020B0400000000000000" pitchFamily="50" charset="-128"/>
            </a:endParaRPr>
          </a:p>
        </p:txBody>
      </p:sp>
      <p:grpSp>
        <p:nvGrpSpPr>
          <p:cNvPr id="16" name="Group 15"/>
          <p:cNvGrpSpPr/>
          <p:nvPr/>
        </p:nvGrpSpPr>
        <p:grpSpPr>
          <a:xfrm>
            <a:off x="1241370" y="4285013"/>
            <a:ext cx="2840624" cy="1210036"/>
            <a:chOff x="1241370" y="4285013"/>
            <a:chExt cx="2840624" cy="1210036"/>
          </a:xfrm>
        </p:grpSpPr>
        <p:sp>
          <p:nvSpPr>
            <p:cNvPr id="41" name="TextBox 40"/>
            <p:cNvSpPr txBox="1"/>
            <p:nvPr/>
          </p:nvSpPr>
          <p:spPr bwMode="auto">
            <a:xfrm>
              <a:off x="1241372" y="4602281"/>
              <a:ext cx="2840622" cy="892768"/>
            </a:xfrm>
            <a:prstGeom prst="rect">
              <a:avLst/>
            </a:prstGeom>
            <a:solidFill>
              <a:schemeClr val="bg1">
                <a:lumMod val="75000"/>
              </a:schemeClr>
            </a:solidFill>
            <a:ln>
              <a:noFill/>
            </a:ln>
            <a:effectLst/>
            <a:extLst/>
          </p:spPr>
          <p:txBody>
            <a:bodyPr vert="horz" wrap="square" lIns="121883" tIns="60941" rIns="121883" bIns="60941"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1200"/>
                </a:spcBef>
                <a:spcAft>
                  <a:spcPct val="0"/>
                </a:spcAft>
                <a:buClr>
                  <a:srgbClr val="E45785"/>
                </a:buClr>
                <a:buSzPct val="65000"/>
                <a:buFont typeface="Wingdings" pitchFamily="2" charset="2"/>
                <a:buNone/>
                <a:tabLst/>
                <a:defRPr/>
              </a:pPr>
              <a:r>
                <a:rPr kumimoji="0" lang="ja-JP" altLang="en-US" sz="1600" b="0" i="0" u="none" strike="noStrike" kern="120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cs typeface="Meiryo" panose="020B0604030504040204" pitchFamily="34" charset="-128"/>
                </a:rPr>
                <a:t>ランサムウェア独自の振る舞いを常時モニタ</a:t>
              </a:r>
              <a:endParaRPr kumimoji="0" lang="en-US" sz="1600" b="0" i="0" u="none" strike="noStrike" kern="120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cs typeface="Meiryo" panose="020B0604030504040204" pitchFamily="34" charset="-128"/>
              </a:endParaRPr>
            </a:p>
          </p:txBody>
        </p:sp>
        <p:sp>
          <p:nvSpPr>
            <p:cNvPr id="57" name="TextBox 56"/>
            <p:cNvSpPr txBox="1"/>
            <p:nvPr/>
          </p:nvSpPr>
          <p:spPr bwMode="auto">
            <a:xfrm>
              <a:off x="1241370" y="4285013"/>
              <a:ext cx="2840622" cy="324643"/>
            </a:xfrm>
            <a:prstGeom prst="rect">
              <a:avLst/>
            </a:prstGeom>
            <a:solidFill>
              <a:schemeClr val="accent1"/>
            </a:solidFill>
            <a:ln>
              <a:noFill/>
            </a:ln>
            <a:effectLst/>
            <a:extLst/>
          </p:spPr>
          <p:txBody>
            <a:bodyPr vert="horz" wrap="square" lIns="121883" tIns="60941" rIns="121883" bIns="60941"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ts val="1200"/>
                </a:spcBef>
                <a:spcAft>
                  <a:spcPct val="0"/>
                </a:spcAft>
                <a:buClr>
                  <a:srgbClr val="E45785"/>
                </a:buClr>
                <a:buSzPct val="65000"/>
                <a:buFont typeface="Wingdings" pitchFamily="2" charset="2"/>
                <a:buNone/>
                <a:tabLst/>
                <a:defRPr/>
              </a:pPr>
              <a:r>
                <a:rPr kumimoji="0" lang="ja-JP" altLang="en-US" sz="1800"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eiryo" panose="020B0604030504040204" pitchFamily="34" charset="-128"/>
                </a:rPr>
                <a:t>振る舞い分析</a:t>
              </a:r>
              <a:endParaRPr kumimoji="0" lang="en-US" sz="1800"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eiryo" panose="020B0604030504040204" pitchFamily="34" charset="-128"/>
              </a:endParaRPr>
            </a:p>
          </p:txBody>
        </p:sp>
      </p:grpSp>
      <p:grpSp>
        <p:nvGrpSpPr>
          <p:cNvPr id="9" name="Group 8"/>
          <p:cNvGrpSpPr/>
          <p:nvPr/>
        </p:nvGrpSpPr>
        <p:grpSpPr>
          <a:xfrm>
            <a:off x="6937372" y="4277640"/>
            <a:ext cx="1951271" cy="1217409"/>
            <a:chOff x="6937372" y="4277640"/>
            <a:chExt cx="1951271" cy="1217409"/>
          </a:xfrm>
        </p:grpSpPr>
        <p:sp>
          <p:nvSpPr>
            <p:cNvPr id="72" name="TextBox 71"/>
            <p:cNvSpPr txBox="1"/>
            <p:nvPr/>
          </p:nvSpPr>
          <p:spPr bwMode="auto">
            <a:xfrm>
              <a:off x="6937372" y="4602281"/>
              <a:ext cx="1951271" cy="892768"/>
            </a:xfrm>
            <a:prstGeom prst="rect">
              <a:avLst/>
            </a:prstGeom>
            <a:solidFill>
              <a:schemeClr val="bg1">
                <a:lumMod val="75000"/>
              </a:schemeClr>
            </a:solidFill>
            <a:ln>
              <a:noFill/>
            </a:ln>
            <a:effectLst/>
            <a:extLst/>
          </p:spPr>
          <p:txBody>
            <a:bodyPr vert="horz" wrap="square" lIns="121883" tIns="60941" rIns="121883" bIns="60941"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1200"/>
                </a:spcBef>
                <a:spcAft>
                  <a:spcPct val="0"/>
                </a:spcAft>
                <a:buClr>
                  <a:srgbClr val="E45785"/>
                </a:buClr>
                <a:buSzPct val="65000"/>
                <a:buFont typeface="Wingdings" pitchFamily="2" charset="2"/>
                <a:buNone/>
                <a:tabLst/>
                <a:defRPr/>
              </a:pPr>
              <a:r>
                <a:rPr kumimoji="0" lang="ja-JP" altLang="en-US" sz="1600" b="0" i="0" u="none" strike="noStrike" kern="120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cs typeface="Meiryo" panose="020B0604030504040204" pitchFamily="34" charset="-128"/>
                </a:rPr>
                <a:t>攻撃のあらゆる</a:t>
              </a:r>
              <a:r>
                <a:rPr kumimoji="0" lang="en-US" altLang="ja-JP" sz="1600" b="0" i="0" u="none" strike="noStrike" kern="120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cs typeface="Meiryo" panose="020B0604030504040204" pitchFamily="34" charset="-128"/>
                </a:rPr>
                <a:t/>
              </a:r>
              <a:br>
                <a:rPr kumimoji="0" lang="en-US" altLang="ja-JP" sz="1600" b="0" i="0" u="none" strike="noStrike" kern="120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cs typeface="Meiryo" panose="020B0604030504040204" pitchFamily="34" charset="-128"/>
                </a:rPr>
              </a:br>
              <a:r>
                <a:rPr kumimoji="0" lang="ja-JP" altLang="en-US" sz="1600" b="0" i="0" u="none" strike="noStrike" kern="120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cs typeface="Meiryo" panose="020B0604030504040204" pitchFamily="34" charset="-128"/>
                </a:rPr>
                <a:t>要素を停止および隔離</a:t>
              </a:r>
              <a:endParaRPr kumimoji="0" lang="en-US" sz="1600" b="0" i="0" u="none" strike="noStrike" kern="120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cs typeface="Meiryo" panose="020B0604030504040204" pitchFamily="34" charset="-128"/>
              </a:endParaRPr>
            </a:p>
          </p:txBody>
        </p:sp>
        <p:sp>
          <p:nvSpPr>
            <p:cNvPr id="58" name="TextBox 57"/>
            <p:cNvSpPr txBox="1"/>
            <p:nvPr/>
          </p:nvSpPr>
          <p:spPr bwMode="auto">
            <a:xfrm>
              <a:off x="6937372" y="4277640"/>
              <a:ext cx="1951270" cy="324643"/>
            </a:xfrm>
            <a:prstGeom prst="rect">
              <a:avLst/>
            </a:prstGeom>
            <a:solidFill>
              <a:schemeClr val="accent1"/>
            </a:solidFill>
            <a:ln>
              <a:noFill/>
            </a:ln>
            <a:effectLst/>
            <a:extLst/>
          </p:spPr>
          <p:txBody>
            <a:bodyPr vert="horz" wrap="square" lIns="121883" tIns="60941" rIns="121883" bIns="60941"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ts val="1200"/>
                </a:spcBef>
                <a:spcAft>
                  <a:spcPct val="0"/>
                </a:spcAft>
                <a:buClr>
                  <a:srgbClr val="E45785"/>
                </a:buClr>
                <a:buSzPct val="65000"/>
                <a:buFont typeface="Wingdings" pitchFamily="2" charset="2"/>
                <a:buNone/>
                <a:tabLst/>
                <a:defRPr/>
              </a:pPr>
              <a:r>
                <a:rPr kumimoji="0" lang="ja-JP" altLang="en-US" sz="1800"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eiryo" panose="020B0604030504040204" pitchFamily="34" charset="-128"/>
                </a:rPr>
                <a:t>隔離</a:t>
              </a:r>
              <a:endParaRPr kumimoji="0" lang="en-US" sz="1800"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eiryo" panose="020B0604030504040204" pitchFamily="34" charset="-128"/>
              </a:endParaRPr>
            </a:p>
          </p:txBody>
        </p:sp>
      </p:grpSp>
      <p:grpSp>
        <p:nvGrpSpPr>
          <p:cNvPr id="15" name="Group 14"/>
          <p:cNvGrpSpPr/>
          <p:nvPr/>
        </p:nvGrpSpPr>
        <p:grpSpPr>
          <a:xfrm>
            <a:off x="4583712" y="4277639"/>
            <a:ext cx="1951272" cy="1217411"/>
            <a:chOff x="4583712" y="4277639"/>
            <a:chExt cx="1951272" cy="1217411"/>
          </a:xfrm>
        </p:grpSpPr>
        <p:sp>
          <p:nvSpPr>
            <p:cNvPr id="81" name="TextBox 80"/>
            <p:cNvSpPr txBox="1"/>
            <p:nvPr/>
          </p:nvSpPr>
          <p:spPr bwMode="auto">
            <a:xfrm>
              <a:off x="4583713" y="4602281"/>
              <a:ext cx="1951271" cy="892769"/>
            </a:xfrm>
            <a:prstGeom prst="rect">
              <a:avLst/>
            </a:prstGeom>
            <a:solidFill>
              <a:schemeClr val="bg1">
                <a:lumMod val="75000"/>
              </a:schemeClr>
            </a:solidFill>
            <a:ln>
              <a:noFill/>
            </a:ln>
            <a:effectLst/>
            <a:extLst/>
          </p:spPr>
          <p:txBody>
            <a:bodyPr vert="horz" wrap="square" lIns="121883" tIns="60941" rIns="121883" bIns="60941"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1200"/>
                </a:spcBef>
                <a:spcAft>
                  <a:spcPct val="0"/>
                </a:spcAft>
                <a:buClr>
                  <a:srgbClr val="E45785"/>
                </a:buClr>
                <a:buSzPct val="65000"/>
                <a:buFont typeface="Wingdings" pitchFamily="2" charset="2"/>
                <a:buNone/>
                <a:tabLst/>
                <a:defRPr/>
              </a:pPr>
              <a:r>
                <a:rPr kumimoji="0" lang="ja-JP" altLang="en-US" sz="1600" b="0" i="0" u="none" strike="noStrike" kern="120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cs typeface="Meiryo" panose="020B0604030504040204" pitchFamily="34" charset="-128"/>
                </a:rPr>
                <a:t>攻撃の詳細を分析するた</a:t>
              </a:r>
              <a:r>
                <a:rPr kumimoji="0" lang="ja-JP" altLang="en-US" sz="1600" b="0" i="0" u="none" strike="noStrike" kern="1200" cap="none" spc="0" normalizeH="0" baseline="0" noProof="0" dirty="0" smtClean="0">
                  <a:ln>
                    <a:noFill/>
                  </a:ln>
                  <a:solidFill>
                    <a:srgbClr val="4D4D4F"/>
                  </a:solidFill>
                  <a:effectLst/>
                  <a:uLnTx/>
                  <a:uFillTx/>
                  <a:latin typeface="游ゴシック" panose="020B0400000000000000" pitchFamily="50" charset="-128"/>
                  <a:ea typeface="游ゴシック" panose="020B0400000000000000" pitchFamily="50" charset="-128"/>
                  <a:cs typeface="Meiryo" panose="020B0604030504040204" pitchFamily="34" charset="-128"/>
                </a:rPr>
                <a:t>め、フ</a:t>
              </a:r>
              <a:r>
                <a:rPr kumimoji="0" lang="ja-JP" altLang="en-US" sz="1600" b="0" i="0" u="none" strike="noStrike" kern="120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cs typeface="Meiryo" panose="020B0604030504040204" pitchFamily="34" charset="-128"/>
                </a:rPr>
                <a:t>ォレンジック分</a:t>
              </a:r>
              <a:r>
                <a:rPr kumimoji="0" lang="ja-JP" altLang="en-US" sz="1600" b="0" i="0" u="none" strike="noStrike" kern="1200" cap="none" spc="0" normalizeH="0" baseline="0" noProof="0" dirty="0" smtClean="0">
                  <a:ln>
                    <a:noFill/>
                  </a:ln>
                  <a:solidFill>
                    <a:srgbClr val="4D4D4F"/>
                  </a:solidFill>
                  <a:effectLst/>
                  <a:uLnTx/>
                  <a:uFillTx/>
                  <a:latin typeface="游ゴシック" panose="020B0400000000000000" pitchFamily="50" charset="-128"/>
                  <a:ea typeface="游ゴシック" panose="020B0400000000000000" pitchFamily="50" charset="-128"/>
                  <a:cs typeface="Meiryo" panose="020B0604030504040204" pitchFamily="34" charset="-128"/>
                </a:rPr>
                <a:t>析実施</a:t>
              </a:r>
              <a:endParaRPr kumimoji="0" lang="en-US" sz="1600" b="0" i="0" u="none" strike="noStrike" kern="120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cs typeface="Meiryo" panose="020B0604030504040204" pitchFamily="34" charset="-128"/>
              </a:endParaRPr>
            </a:p>
          </p:txBody>
        </p:sp>
        <p:sp>
          <p:nvSpPr>
            <p:cNvPr id="59" name="TextBox 58"/>
            <p:cNvSpPr txBox="1"/>
            <p:nvPr/>
          </p:nvSpPr>
          <p:spPr bwMode="auto">
            <a:xfrm>
              <a:off x="4583712" y="4277639"/>
              <a:ext cx="1951271" cy="324643"/>
            </a:xfrm>
            <a:prstGeom prst="rect">
              <a:avLst/>
            </a:prstGeom>
            <a:solidFill>
              <a:schemeClr val="accent1"/>
            </a:solidFill>
            <a:ln>
              <a:noFill/>
            </a:ln>
            <a:effectLst/>
            <a:extLst/>
          </p:spPr>
          <p:txBody>
            <a:bodyPr vert="horz" wrap="square" lIns="0" tIns="60941" rIns="0" bIns="60941"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ts val="1200"/>
                </a:spcBef>
                <a:spcAft>
                  <a:spcPct val="0"/>
                </a:spcAft>
                <a:buClr>
                  <a:srgbClr val="E45785"/>
                </a:buClr>
                <a:buSzPct val="65000"/>
                <a:buFont typeface="Wingdings" pitchFamily="2" charset="2"/>
                <a:buNone/>
                <a:tabLst/>
                <a:defRPr/>
              </a:pPr>
              <a:r>
                <a:rPr kumimoji="0" lang="ja-JP" altLang="en-US" sz="1800"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eiryo" panose="020B0604030504040204" pitchFamily="34" charset="-128"/>
                </a:rPr>
                <a:t>分析</a:t>
              </a:r>
              <a:endParaRPr kumimoji="0" lang="en-US" sz="1800"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eiryo" panose="020B0604030504040204" pitchFamily="34" charset="-128"/>
              </a:endParaRPr>
            </a:p>
          </p:txBody>
        </p:sp>
      </p:grpSp>
      <p:sp>
        <p:nvSpPr>
          <p:cNvPr id="2" name="Footer Placeholder 1" hidden="1"/>
          <p:cNvSpPr>
            <a:spLocks noGrp="1"/>
          </p:cNvSpPr>
          <p:nvPr>
            <p:ph type="ftr" sz="quarter" idx="11"/>
          </p:nvPr>
        </p:nvSpPr>
        <p:spPr/>
        <p:txBody>
          <a:bodyPr/>
          <a:lstStyle/>
          <a:p>
            <a:endParaRPr lang="en-US"/>
          </a:p>
        </p:txBody>
      </p:sp>
      <p:sp>
        <p:nvSpPr>
          <p:cNvPr id="3" name="Date Placeholder 2" hidden="1"/>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1929504423"/>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EP_DemoVideo_AntiRansomwa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2625" y="383989"/>
            <a:ext cx="10823576" cy="6088436"/>
          </a:xfrm>
          <a:prstGeom prst="rect">
            <a:avLst/>
          </a:prstGeom>
        </p:spPr>
      </p:pic>
      <p:sp>
        <p:nvSpPr>
          <p:cNvPr id="2" name="Footer Placeholder 1" hidden="1"/>
          <p:cNvSpPr>
            <a:spLocks noGrp="1"/>
          </p:cNvSpPr>
          <p:nvPr>
            <p:ph type="ftr" sz="quarter" idx="11"/>
          </p:nvPr>
        </p:nvSpPr>
        <p:spPr/>
        <p:txBody>
          <a:bodyPr/>
          <a:lstStyle/>
          <a:p>
            <a:endParaRPr kumimoji="1" lang="ja-JP" altLang="en-US"/>
          </a:p>
        </p:txBody>
      </p:sp>
      <p:sp>
        <p:nvSpPr>
          <p:cNvPr id="4" name="Date Placeholder 3" hidden="1"/>
          <p:cNvSpPr>
            <a:spLocks noGrp="1"/>
          </p:cNvSpPr>
          <p:nvPr>
            <p:ph type="dt" sz="half" idx="12"/>
          </p:nvPr>
        </p:nvSpPr>
        <p:spPr/>
        <p:txBody>
          <a:bodyPr/>
          <a:lstStyle/>
          <a:p>
            <a:endParaRPr kumimoji="1" lang="ja-JP" altLang="en-US"/>
          </a:p>
        </p:txBody>
      </p:sp>
    </p:spTree>
    <p:extLst>
      <p:ext uri="{BB962C8B-B14F-4D97-AF65-F5344CB8AC3E}">
        <p14:creationId xmlns:p14="http://schemas.microsoft.com/office/powerpoint/2010/main" val="248740437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278" y="461325"/>
            <a:ext cx="11019501" cy="1137883"/>
          </a:xfrm>
        </p:spPr>
        <p:txBody>
          <a:bodyPr/>
          <a:lstStyle/>
          <a:p>
            <a:r>
              <a:rPr lang="ja-JP" altLang="en-US" sz="3199" b="1" dirty="0" smtClean="0">
                <a:latin typeface="游ゴシック" panose="020B0400000000000000" pitchFamily="50" charset="-128"/>
                <a:ea typeface="游ゴシック" panose="020B0400000000000000" pitchFamily="50" charset="-128"/>
              </a:rPr>
              <a:t>封じ込め：アンチボット</a:t>
            </a:r>
            <a:r>
              <a:rPr lang="en-US" sz="3199" b="1" dirty="0" smtClean="0">
                <a:latin typeface="游ゴシック" panose="020B0400000000000000" pitchFamily="50" charset="-128"/>
                <a:ea typeface="游ゴシック" panose="020B0400000000000000" pitchFamily="50" charset="-128"/>
              </a:rPr>
              <a:t/>
            </a:r>
            <a:br>
              <a:rPr lang="en-US" sz="3199" b="1" dirty="0" smtClean="0">
                <a:latin typeface="游ゴシック" panose="020B0400000000000000" pitchFamily="50" charset="-128"/>
                <a:ea typeface="游ゴシック" panose="020B0400000000000000" pitchFamily="50" charset="-128"/>
              </a:rPr>
            </a:br>
            <a:endParaRPr lang="ja-JP" altLang="en-US" sz="2400" dirty="0">
              <a:solidFill>
                <a:schemeClr val="tx1">
                  <a:lumMod val="50000"/>
                </a:schemeClr>
              </a:solidFill>
              <a:latin typeface="游ゴシック" panose="020B0400000000000000" pitchFamily="50" charset="-128"/>
              <a:ea typeface="游ゴシック" panose="020B0400000000000000" pitchFamily="50" charset="-128"/>
            </a:endParaRPr>
          </a:p>
        </p:txBody>
      </p:sp>
      <p:sp>
        <p:nvSpPr>
          <p:cNvPr id="100" name="Rectangle 99"/>
          <p:cNvSpPr/>
          <p:nvPr/>
        </p:nvSpPr>
        <p:spPr bwMode="auto">
          <a:xfrm>
            <a:off x="615" y="1288220"/>
            <a:ext cx="12188825" cy="752591"/>
          </a:xfrm>
          <a:prstGeom prst="rect">
            <a:avLst/>
          </a:prstGeom>
          <a:solidFill>
            <a:schemeClr val="bg2"/>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kumimoji="1" lang="ja-JP" altLang="en-US" sz="2400" b="1" dirty="0" smtClean="0">
                <a:solidFill>
                  <a:schemeClr val="bg1"/>
                </a:solidFill>
                <a:latin typeface="游ゴシック" panose="020B0400000000000000" pitchFamily="50" charset="-128"/>
                <a:ea typeface="游ゴシック" panose="020B0400000000000000" pitchFamily="50" charset="-128"/>
              </a:rPr>
              <a:t>ボットに感染したパソ</a:t>
            </a:r>
            <a:r>
              <a:rPr kumimoji="1" lang="ja-JP" altLang="en-US" sz="2400" b="1" dirty="0">
                <a:solidFill>
                  <a:schemeClr val="bg1"/>
                </a:solidFill>
                <a:latin typeface="游ゴシック" panose="020B0400000000000000" pitchFamily="50" charset="-128"/>
                <a:ea typeface="游ゴシック" panose="020B0400000000000000" pitchFamily="50" charset="-128"/>
              </a:rPr>
              <a:t>コンと攻撃者との</a:t>
            </a:r>
            <a:r>
              <a:rPr kumimoji="1" lang="ja-JP" altLang="en-US" sz="2400" b="1" dirty="0" smtClean="0">
                <a:solidFill>
                  <a:schemeClr val="bg1"/>
                </a:solidFill>
                <a:latin typeface="游ゴシック" panose="020B0400000000000000" pitchFamily="50" charset="-128"/>
                <a:ea typeface="游ゴシック" panose="020B0400000000000000" pitchFamily="50" charset="-128"/>
              </a:rPr>
              <a:t>通信を遮断し、情報漏洩を防ぎます</a:t>
            </a:r>
            <a:endParaRPr kumimoji="1" lang="en-US" altLang="ja-JP" sz="2400" b="1" dirty="0" smtClean="0">
              <a:solidFill>
                <a:schemeClr val="bg1"/>
              </a:solidFill>
              <a:latin typeface="游ゴシック" panose="020B0400000000000000" pitchFamily="50" charset="-128"/>
              <a:ea typeface="游ゴシック" panose="020B0400000000000000" pitchFamily="50" charset="-128"/>
            </a:endParaRPr>
          </a:p>
        </p:txBody>
      </p:sp>
      <p:grpSp>
        <p:nvGrpSpPr>
          <p:cNvPr id="137" name="Group 136"/>
          <p:cNvGrpSpPr/>
          <p:nvPr/>
        </p:nvGrpSpPr>
        <p:grpSpPr>
          <a:xfrm>
            <a:off x="860743" y="2623310"/>
            <a:ext cx="1483199" cy="1425173"/>
            <a:chOff x="2195672" y="2438400"/>
            <a:chExt cx="1483199" cy="1425173"/>
          </a:xfrm>
        </p:grpSpPr>
        <p:sp>
          <p:nvSpPr>
            <p:cNvPr id="138" name="Shape"/>
            <p:cNvSpPr/>
            <p:nvPr/>
          </p:nvSpPr>
          <p:spPr>
            <a:xfrm>
              <a:off x="2215992" y="2438400"/>
              <a:ext cx="1424797" cy="1425173"/>
            </a:xfrm>
            <a:custGeom>
              <a:avLst/>
              <a:gdLst/>
              <a:ahLst/>
              <a:cxnLst>
                <a:cxn ang="0">
                  <a:pos x="wd2" y="hd2"/>
                </a:cxn>
                <a:cxn ang="5400000">
                  <a:pos x="wd2" y="hd2"/>
                </a:cxn>
                <a:cxn ang="10800000">
                  <a:pos x="wd2" y="hd2"/>
                </a:cxn>
                <a:cxn ang="16200000">
                  <a:pos x="wd2" y="hd2"/>
                </a:cxn>
              </a:cxnLst>
              <a:rect l="0" t="0" r="r" b="b"/>
              <a:pathLst>
                <a:path w="21600" h="21600" extrusionOk="0">
                  <a:moveTo>
                    <a:pt x="11056" y="0"/>
                  </a:moveTo>
                  <a:cubicBezTo>
                    <a:pt x="5050" y="0"/>
                    <a:pt x="0" y="5016"/>
                    <a:pt x="0" y="11056"/>
                  </a:cubicBezTo>
                  <a:cubicBezTo>
                    <a:pt x="0" y="16584"/>
                    <a:pt x="5050" y="21600"/>
                    <a:pt x="11056" y="21600"/>
                  </a:cubicBezTo>
                  <a:cubicBezTo>
                    <a:pt x="16584" y="21600"/>
                    <a:pt x="21600" y="16584"/>
                    <a:pt x="21600" y="11056"/>
                  </a:cubicBezTo>
                  <a:cubicBezTo>
                    <a:pt x="21600" y="5016"/>
                    <a:pt x="16584" y="0"/>
                    <a:pt x="11056" y="0"/>
                  </a:cubicBezTo>
                  <a:close/>
                  <a:moveTo>
                    <a:pt x="18597" y="5528"/>
                  </a:moveTo>
                  <a:cubicBezTo>
                    <a:pt x="19587" y="7029"/>
                    <a:pt x="20099" y="8565"/>
                    <a:pt x="20099" y="10032"/>
                  </a:cubicBezTo>
                  <a:cubicBezTo>
                    <a:pt x="15082" y="10032"/>
                    <a:pt x="15082" y="10032"/>
                    <a:pt x="15082" y="10032"/>
                  </a:cubicBezTo>
                  <a:cubicBezTo>
                    <a:pt x="15082" y="9043"/>
                    <a:pt x="14571" y="7541"/>
                    <a:pt x="14571" y="6552"/>
                  </a:cubicBezTo>
                  <a:cubicBezTo>
                    <a:pt x="16072" y="6552"/>
                    <a:pt x="17608" y="6040"/>
                    <a:pt x="18597" y="5528"/>
                  </a:cubicBezTo>
                  <a:close/>
                  <a:moveTo>
                    <a:pt x="17608" y="4538"/>
                  </a:moveTo>
                  <a:cubicBezTo>
                    <a:pt x="16584" y="5016"/>
                    <a:pt x="15594" y="5016"/>
                    <a:pt x="14059" y="5016"/>
                  </a:cubicBezTo>
                  <a:cubicBezTo>
                    <a:pt x="14059" y="4027"/>
                    <a:pt x="13581" y="3037"/>
                    <a:pt x="13069" y="2013"/>
                  </a:cubicBezTo>
                  <a:cubicBezTo>
                    <a:pt x="15082" y="2013"/>
                    <a:pt x="16584" y="3037"/>
                    <a:pt x="17608" y="4538"/>
                  </a:cubicBezTo>
                  <a:close/>
                  <a:moveTo>
                    <a:pt x="8053" y="10032"/>
                  </a:moveTo>
                  <a:cubicBezTo>
                    <a:pt x="8053" y="9043"/>
                    <a:pt x="8565" y="8053"/>
                    <a:pt x="8565" y="6552"/>
                  </a:cubicBezTo>
                  <a:cubicBezTo>
                    <a:pt x="9555" y="7029"/>
                    <a:pt x="10066" y="7029"/>
                    <a:pt x="11056" y="7029"/>
                  </a:cubicBezTo>
                  <a:cubicBezTo>
                    <a:pt x="11568" y="7029"/>
                    <a:pt x="12591" y="7029"/>
                    <a:pt x="13069" y="6552"/>
                  </a:cubicBezTo>
                  <a:cubicBezTo>
                    <a:pt x="13581" y="8053"/>
                    <a:pt x="13581" y="9043"/>
                    <a:pt x="13581" y="10032"/>
                  </a:cubicBezTo>
                  <a:lnTo>
                    <a:pt x="8053" y="10032"/>
                  </a:lnTo>
                  <a:close/>
                  <a:moveTo>
                    <a:pt x="13581" y="11568"/>
                  </a:moveTo>
                  <a:cubicBezTo>
                    <a:pt x="13581" y="12557"/>
                    <a:pt x="13581" y="14059"/>
                    <a:pt x="13069" y="15082"/>
                  </a:cubicBezTo>
                  <a:cubicBezTo>
                    <a:pt x="12591" y="15082"/>
                    <a:pt x="11568" y="15082"/>
                    <a:pt x="11056" y="15082"/>
                  </a:cubicBezTo>
                  <a:cubicBezTo>
                    <a:pt x="10066" y="15082"/>
                    <a:pt x="9555" y="15082"/>
                    <a:pt x="8565" y="15082"/>
                  </a:cubicBezTo>
                  <a:cubicBezTo>
                    <a:pt x="8565" y="14059"/>
                    <a:pt x="8053" y="12557"/>
                    <a:pt x="8053" y="11568"/>
                  </a:cubicBezTo>
                  <a:lnTo>
                    <a:pt x="13581" y="11568"/>
                  </a:lnTo>
                  <a:close/>
                  <a:moveTo>
                    <a:pt x="10066" y="1501"/>
                  </a:moveTo>
                  <a:cubicBezTo>
                    <a:pt x="10578" y="1501"/>
                    <a:pt x="10578" y="1501"/>
                    <a:pt x="11056" y="1501"/>
                  </a:cubicBezTo>
                  <a:lnTo>
                    <a:pt x="11568" y="1501"/>
                  </a:lnTo>
                  <a:cubicBezTo>
                    <a:pt x="12080" y="2525"/>
                    <a:pt x="12591" y="4027"/>
                    <a:pt x="13069" y="5528"/>
                  </a:cubicBezTo>
                  <a:cubicBezTo>
                    <a:pt x="12080" y="5528"/>
                    <a:pt x="11568" y="5528"/>
                    <a:pt x="11056" y="5528"/>
                  </a:cubicBezTo>
                  <a:cubicBezTo>
                    <a:pt x="10066" y="5528"/>
                    <a:pt x="9555" y="5528"/>
                    <a:pt x="9043" y="5528"/>
                  </a:cubicBezTo>
                  <a:cubicBezTo>
                    <a:pt x="9043" y="4027"/>
                    <a:pt x="9555" y="2525"/>
                    <a:pt x="10066" y="1501"/>
                  </a:cubicBezTo>
                  <a:close/>
                  <a:moveTo>
                    <a:pt x="8565" y="2013"/>
                  </a:moveTo>
                  <a:cubicBezTo>
                    <a:pt x="8053" y="3037"/>
                    <a:pt x="7541" y="4027"/>
                    <a:pt x="7541" y="5016"/>
                  </a:cubicBezTo>
                  <a:cubicBezTo>
                    <a:pt x="6552" y="5016"/>
                    <a:pt x="5050" y="5016"/>
                    <a:pt x="4027" y="4538"/>
                  </a:cubicBezTo>
                  <a:cubicBezTo>
                    <a:pt x="5050" y="3037"/>
                    <a:pt x="7064" y="2013"/>
                    <a:pt x="8565" y="2013"/>
                  </a:cubicBezTo>
                  <a:close/>
                  <a:moveTo>
                    <a:pt x="3037" y="5528"/>
                  </a:moveTo>
                  <a:cubicBezTo>
                    <a:pt x="4538" y="6040"/>
                    <a:pt x="6040" y="6552"/>
                    <a:pt x="7064" y="6552"/>
                  </a:cubicBezTo>
                  <a:cubicBezTo>
                    <a:pt x="7064" y="7541"/>
                    <a:pt x="7064" y="9043"/>
                    <a:pt x="7064" y="10032"/>
                  </a:cubicBezTo>
                  <a:cubicBezTo>
                    <a:pt x="1501" y="10032"/>
                    <a:pt x="1501" y="10032"/>
                    <a:pt x="1501" y="10032"/>
                  </a:cubicBezTo>
                  <a:cubicBezTo>
                    <a:pt x="1501" y="8565"/>
                    <a:pt x="2013" y="7029"/>
                    <a:pt x="3037" y="5528"/>
                  </a:cubicBezTo>
                  <a:close/>
                  <a:moveTo>
                    <a:pt x="3037" y="16072"/>
                  </a:moveTo>
                  <a:cubicBezTo>
                    <a:pt x="2013" y="14571"/>
                    <a:pt x="1501" y="13069"/>
                    <a:pt x="1501" y="11568"/>
                  </a:cubicBezTo>
                  <a:cubicBezTo>
                    <a:pt x="7064" y="11568"/>
                    <a:pt x="7064" y="11568"/>
                    <a:pt x="7064" y="11568"/>
                  </a:cubicBezTo>
                  <a:cubicBezTo>
                    <a:pt x="7064" y="12557"/>
                    <a:pt x="7064" y="14059"/>
                    <a:pt x="7064" y="15082"/>
                  </a:cubicBezTo>
                  <a:cubicBezTo>
                    <a:pt x="6040" y="15594"/>
                    <a:pt x="4538" y="15594"/>
                    <a:pt x="3037" y="16072"/>
                  </a:cubicBezTo>
                  <a:close/>
                  <a:moveTo>
                    <a:pt x="4027" y="17096"/>
                  </a:moveTo>
                  <a:cubicBezTo>
                    <a:pt x="5050" y="17096"/>
                    <a:pt x="6552" y="16584"/>
                    <a:pt x="7541" y="16584"/>
                  </a:cubicBezTo>
                  <a:cubicBezTo>
                    <a:pt x="7541" y="17573"/>
                    <a:pt x="8053" y="19109"/>
                    <a:pt x="8565" y="20099"/>
                  </a:cubicBezTo>
                  <a:cubicBezTo>
                    <a:pt x="7064" y="19587"/>
                    <a:pt x="5050" y="18597"/>
                    <a:pt x="4027" y="17096"/>
                  </a:cubicBezTo>
                  <a:close/>
                  <a:moveTo>
                    <a:pt x="11568" y="20099"/>
                  </a:moveTo>
                  <a:lnTo>
                    <a:pt x="11056" y="20099"/>
                  </a:lnTo>
                  <a:cubicBezTo>
                    <a:pt x="10578" y="20099"/>
                    <a:pt x="10578" y="20099"/>
                    <a:pt x="10066" y="20099"/>
                  </a:cubicBezTo>
                  <a:cubicBezTo>
                    <a:pt x="9555" y="19109"/>
                    <a:pt x="9043" y="17573"/>
                    <a:pt x="9043" y="16072"/>
                  </a:cubicBezTo>
                  <a:cubicBezTo>
                    <a:pt x="9555" y="16072"/>
                    <a:pt x="10066" y="16072"/>
                    <a:pt x="11056" y="16072"/>
                  </a:cubicBezTo>
                  <a:cubicBezTo>
                    <a:pt x="11568" y="16072"/>
                    <a:pt x="12080" y="16072"/>
                    <a:pt x="13069" y="16072"/>
                  </a:cubicBezTo>
                  <a:cubicBezTo>
                    <a:pt x="12591" y="17573"/>
                    <a:pt x="12080" y="19109"/>
                    <a:pt x="11568" y="20099"/>
                  </a:cubicBezTo>
                  <a:close/>
                  <a:moveTo>
                    <a:pt x="13069" y="20099"/>
                  </a:moveTo>
                  <a:cubicBezTo>
                    <a:pt x="13581" y="19109"/>
                    <a:pt x="14059" y="17573"/>
                    <a:pt x="14059" y="16584"/>
                  </a:cubicBezTo>
                  <a:cubicBezTo>
                    <a:pt x="15594" y="16584"/>
                    <a:pt x="16584" y="17096"/>
                    <a:pt x="17608" y="17096"/>
                  </a:cubicBezTo>
                  <a:cubicBezTo>
                    <a:pt x="16584" y="18597"/>
                    <a:pt x="15082" y="19587"/>
                    <a:pt x="13069" y="20099"/>
                  </a:cubicBezTo>
                  <a:close/>
                  <a:moveTo>
                    <a:pt x="18597" y="16072"/>
                  </a:moveTo>
                  <a:cubicBezTo>
                    <a:pt x="17608" y="15594"/>
                    <a:pt x="16072" y="15594"/>
                    <a:pt x="14571" y="15082"/>
                  </a:cubicBezTo>
                  <a:cubicBezTo>
                    <a:pt x="14571" y="14059"/>
                    <a:pt x="15082" y="12557"/>
                    <a:pt x="15082" y="11568"/>
                  </a:cubicBezTo>
                  <a:cubicBezTo>
                    <a:pt x="20099" y="11568"/>
                    <a:pt x="20099" y="11568"/>
                    <a:pt x="20099" y="11568"/>
                  </a:cubicBezTo>
                  <a:cubicBezTo>
                    <a:pt x="20099" y="13069"/>
                    <a:pt x="19587" y="14571"/>
                    <a:pt x="18597" y="16072"/>
                  </a:cubicBezTo>
                  <a:close/>
                </a:path>
              </a:pathLst>
            </a:custGeom>
            <a:solidFill>
              <a:schemeClr val="tx1">
                <a:lumMod val="75000"/>
              </a:schemeClr>
            </a:solidFill>
            <a:ln w="12700">
              <a:miter lim="400000"/>
            </a:ln>
          </p:spPr>
          <p:txBody>
            <a:bodyPr lIns="45719" rIns="45719" anchor="ctr"/>
            <a:lstStyle/>
            <a:p>
              <a:pPr>
                <a:lnSpc>
                  <a:spcPct val="80000"/>
                </a:lnSpc>
                <a:buClr>
                  <a:srgbClr val="72183E"/>
                </a:buClr>
                <a:defRPr sz="7000" spc="140">
                  <a:solidFill>
                    <a:srgbClr val="FFFFFF"/>
                  </a:solidFill>
                </a:defRPr>
              </a:pPr>
              <a:endParaRPr sz="7000" spc="140" dirty="0">
                <a:latin typeface="游ゴシック" panose="020B0400000000000000" pitchFamily="50" charset="-128"/>
                <a:ea typeface="游ゴシック" panose="020B0400000000000000" pitchFamily="50" charset="-128"/>
                <a:cs typeface="Meiryo" panose="020B0604030504040204" pitchFamily="34" charset="-128"/>
              </a:endParaRPr>
            </a:p>
          </p:txBody>
        </p:sp>
        <p:grpSp>
          <p:nvGrpSpPr>
            <p:cNvPr id="139" name="Group 138"/>
            <p:cNvGrpSpPr/>
            <p:nvPr/>
          </p:nvGrpSpPr>
          <p:grpSpPr>
            <a:xfrm>
              <a:off x="2195672" y="2916157"/>
              <a:ext cx="1483199" cy="461665"/>
              <a:chOff x="2865120" y="-478395"/>
              <a:chExt cx="1483199" cy="461665"/>
            </a:xfrm>
          </p:grpSpPr>
          <p:sp>
            <p:nvSpPr>
              <p:cNvPr id="140" name="Rectangle 139"/>
              <p:cNvSpPr/>
              <p:nvPr/>
            </p:nvSpPr>
            <p:spPr bwMode="auto">
              <a:xfrm>
                <a:off x="2865120" y="-394883"/>
                <a:ext cx="1483199" cy="294640"/>
              </a:xfrm>
              <a:prstGeom prst="rect">
                <a:avLst/>
              </a:prstGeom>
              <a:solidFill>
                <a:schemeClr val="bg1">
                  <a:lumMod val="95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72183E"/>
                  </a:buClr>
                  <a:buSzPct val="115000"/>
                </a:pPr>
                <a:endParaRPr lang="en-US" sz="2400" dirty="0" err="1" smtClean="0">
                  <a:latin typeface="游ゴシック" panose="020B0400000000000000" pitchFamily="50" charset="-128"/>
                  <a:ea typeface="游ゴシック" panose="020B0400000000000000" pitchFamily="50" charset="-128"/>
                  <a:cs typeface="Meiryo" panose="020B0604030504040204" pitchFamily="34" charset="-128"/>
                </a:endParaRPr>
              </a:p>
            </p:txBody>
          </p:sp>
          <p:sp>
            <p:nvSpPr>
              <p:cNvPr id="141" name="TextBox 140"/>
              <p:cNvSpPr txBox="1"/>
              <p:nvPr/>
            </p:nvSpPr>
            <p:spPr bwMode="auto">
              <a:xfrm>
                <a:off x="3013709" y="-478395"/>
                <a:ext cx="1186020" cy="461665"/>
              </a:xfrm>
              <a:prstGeom prst="rect">
                <a:avLst/>
              </a:prstGeom>
              <a:noFill/>
              <a:ln>
                <a:noFill/>
              </a:ln>
              <a:effectLst/>
              <a:extLst/>
            </p:spPr>
            <p:txBody>
              <a:bodyPr vert="horz" wrap="square" lIns="91440" tIns="45720" rIns="91440" bIns="45720" numCol="1" rtlCol="0" anchor="ctr" anchorCtr="0" compatLnSpc="1">
                <a:prstTxWarp prst="textNoShape">
                  <a:avLst/>
                </a:prstTxWarp>
                <a:spAutoFit/>
              </a:bodyPr>
              <a:lstStyle/>
              <a:p>
                <a:pPr algn="ctr">
                  <a:spcBef>
                    <a:spcPts val="0"/>
                  </a:spcBef>
                  <a:buClr>
                    <a:srgbClr val="72183E"/>
                  </a:buClr>
                </a:pPr>
                <a:r>
                  <a:rPr lang="en-US" sz="2400" dirty="0" smtClean="0">
                    <a:latin typeface="游ゴシック" panose="020B0400000000000000" pitchFamily="50" charset="-128"/>
                    <a:ea typeface="游ゴシック" panose="020B0400000000000000" pitchFamily="50" charset="-128"/>
                    <a:cs typeface="Meiryo" panose="020B0604030504040204" pitchFamily="34" charset="-128"/>
                  </a:rPr>
                  <a:t>WWW</a:t>
                </a:r>
              </a:p>
            </p:txBody>
          </p:sp>
        </p:grpSp>
      </p:grpSp>
      <p:pic>
        <p:nvPicPr>
          <p:cNvPr id="14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29108" y="3335897"/>
            <a:ext cx="2403951" cy="370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3" name="Group 142"/>
          <p:cNvGrpSpPr/>
          <p:nvPr/>
        </p:nvGrpSpPr>
        <p:grpSpPr>
          <a:xfrm>
            <a:off x="4445404" y="3339713"/>
            <a:ext cx="3161414" cy="1847204"/>
            <a:chOff x="4675480" y="2806745"/>
            <a:chExt cx="3161414" cy="1847204"/>
          </a:xfrm>
        </p:grpSpPr>
        <p:grpSp>
          <p:nvGrpSpPr>
            <p:cNvPr id="144" name="Group 143"/>
            <p:cNvGrpSpPr/>
            <p:nvPr/>
          </p:nvGrpSpPr>
          <p:grpSpPr>
            <a:xfrm>
              <a:off x="4675480" y="2806745"/>
              <a:ext cx="3161414" cy="1847204"/>
              <a:chOff x="4675480" y="2806745"/>
              <a:chExt cx="3161414" cy="1847204"/>
            </a:xfrm>
          </p:grpSpPr>
          <p:grpSp>
            <p:nvGrpSpPr>
              <p:cNvPr id="150" name="Group 149"/>
              <p:cNvGrpSpPr/>
              <p:nvPr/>
            </p:nvGrpSpPr>
            <p:grpSpPr>
              <a:xfrm>
                <a:off x="4675480" y="2806745"/>
                <a:ext cx="3161414" cy="1847204"/>
                <a:chOff x="3094773" y="1337693"/>
                <a:chExt cx="6504318" cy="3800452"/>
              </a:xfrm>
            </p:grpSpPr>
            <p:pic>
              <p:nvPicPr>
                <p:cNvPr id="153" name="Picture 152"/>
                <p:cNvPicPr>
                  <a:picLocks noChangeAspect="1"/>
                </p:cNvPicPr>
                <p:nvPr/>
              </p:nvPicPr>
              <p:blipFill rotWithShape="1">
                <a:blip r:embed="rId4" cstate="email">
                  <a:extLst>
                    <a:ext uri="{28A0092B-C50C-407E-A947-70E740481C1C}">
                      <a14:useLocalDpi xmlns:a14="http://schemas.microsoft.com/office/drawing/2010/main"/>
                    </a:ext>
                  </a:extLst>
                </a:blip>
                <a:srcRect l="2979" b="17239"/>
                <a:stretch/>
              </p:blipFill>
              <p:spPr>
                <a:xfrm>
                  <a:off x="3094773" y="1337693"/>
                  <a:ext cx="6504318" cy="3800452"/>
                </a:xfrm>
                <a:prstGeom prst="rect">
                  <a:avLst/>
                </a:prstGeom>
              </p:spPr>
            </p:pic>
            <p:sp>
              <p:nvSpPr>
                <p:cNvPr id="154" name="Rectangle 153"/>
                <p:cNvSpPr/>
                <p:nvPr/>
              </p:nvSpPr>
              <p:spPr bwMode="auto">
                <a:xfrm>
                  <a:off x="4181702" y="1869062"/>
                  <a:ext cx="4356339" cy="2743200"/>
                </a:xfrm>
                <a:prstGeom prst="rect">
                  <a:avLst/>
                </a:prstGeom>
                <a:solidFill>
                  <a:schemeClr val="bg1">
                    <a:lumMod val="95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72183E"/>
                    </a:buClr>
                    <a:buSzPct val="115000"/>
                  </a:pPr>
                  <a:endParaRPr lang="en-US" sz="2400" dirty="0" err="1" smtClean="0">
                    <a:latin typeface="游ゴシック" panose="020B0400000000000000" pitchFamily="50" charset="-128"/>
                    <a:ea typeface="游ゴシック" panose="020B0400000000000000" pitchFamily="50" charset="-128"/>
                    <a:cs typeface="Meiryo" panose="020B0604030504040204" pitchFamily="34" charset="-128"/>
                  </a:endParaRPr>
                </a:p>
              </p:txBody>
            </p:sp>
          </p:grpSp>
          <p:sp>
            <p:nvSpPr>
              <p:cNvPr id="151" name="Rectangle 150"/>
              <p:cNvSpPr/>
              <p:nvPr/>
            </p:nvSpPr>
            <p:spPr bwMode="auto">
              <a:xfrm>
                <a:off x="5203339" y="3065017"/>
                <a:ext cx="2117833" cy="1333328"/>
              </a:xfrm>
              <a:prstGeom prst="rect">
                <a:avLst/>
              </a:prstGeom>
              <a:solidFill>
                <a:schemeClr val="tx2">
                  <a:lumMod val="60000"/>
                  <a:lumOff val="40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72183E"/>
                  </a:buClr>
                  <a:buSzPct val="115000"/>
                </a:pPr>
                <a:endParaRPr lang="en-US" sz="2400" dirty="0" err="1" smtClean="0">
                  <a:latin typeface="游ゴシック" panose="020B0400000000000000" pitchFamily="50" charset="-128"/>
                  <a:ea typeface="游ゴシック" panose="020B0400000000000000" pitchFamily="50" charset="-128"/>
                  <a:cs typeface="Meiryo" panose="020B0604030504040204" pitchFamily="34" charset="-128"/>
                </a:endParaRPr>
              </a:p>
            </p:txBody>
          </p:sp>
          <p:pic>
            <p:nvPicPr>
              <p:cNvPr id="152" name="Picture 2"/>
              <p:cNvPicPr>
                <a:picLocks noChangeAspect="1" noChangeArrowheads="1"/>
              </p:cNvPicPr>
              <p:nvPr/>
            </p:nvPicPr>
            <p:blipFill>
              <a:blip r:embed="rId5" cstate="email">
                <a:biLevel thresh="25000"/>
                <a:extLst>
                  <a:ext uri="{28A0092B-C50C-407E-A947-70E740481C1C}">
                    <a14:useLocalDpi xmlns:a14="http://schemas.microsoft.com/office/drawing/2010/main"/>
                  </a:ext>
                </a:extLst>
              </a:blip>
              <a:stretch>
                <a:fillRect/>
              </a:stretch>
            </p:blipFill>
            <p:spPr bwMode="auto">
              <a:xfrm>
                <a:off x="6345493" y="3786503"/>
                <a:ext cx="926387" cy="5482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5" name="Group 144"/>
            <p:cNvGrpSpPr/>
            <p:nvPr/>
          </p:nvGrpSpPr>
          <p:grpSpPr>
            <a:xfrm>
              <a:off x="5450308" y="3363329"/>
              <a:ext cx="639165" cy="819376"/>
              <a:chOff x="3565682" y="2031734"/>
              <a:chExt cx="782637" cy="1003300"/>
            </a:xfrm>
          </p:grpSpPr>
          <p:grpSp>
            <p:nvGrpSpPr>
              <p:cNvPr id="146" name="Group 145"/>
              <p:cNvGrpSpPr/>
              <p:nvPr/>
            </p:nvGrpSpPr>
            <p:grpSpPr>
              <a:xfrm>
                <a:off x="3565682" y="2031734"/>
                <a:ext cx="782637" cy="1003300"/>
                <a:chOff x="3718417" y="2447594"/>
                <a:chExt cx="782637" cy="1003300"/>
              </a:xfrm>
              <a:solidFill>
                <a:srgbClr val="FFE600"/>
              </a:solidFill>
            </p:grpSpPr>
            <p:sp>
              <p:nvSpPr>
                <p:cNvPr id="148" name="Freeform 5"/>
                <p:cNvSpPr>
                  <a:spLocks/>
                </p:cNvSpPr>
                <p:nvPr/>
              </p:nvSpPr>
              <p:spPr bwMode="auto">
                <a:xfrm>
                  <a:off x="4334367" y="2447594"/>
                  <a:ext cx="166687" cy="203200"/>
                </a:xfrm>
                <a:custGeom>
                  <a:avLst/>
                  <a:gdLst>
                    <a:gd name="T0" fmla="*/ 0 w 166"/>
                    <a:gd name="T1" fmla="*/ 0 h 202"/>
                    <a:gd name="T2" fmla="*/ 0 w 166"/>
                    <a:gd name="T3" fmla="*/ 145 h 202"/>
                    <a:gd name="T4" fmla="*/ 54 w 166"/>
                    <a:gd name="T5" fmla="*/ 199 h 202"/>
                    <a:gd name="T6" fmla="*/ 166 w 166"/>
                    <a:gd name="T7" fmla="*/ 202 h 202"/>
                    <a:gd name="T8" fmla="*/ 0 w 166"/>
                    <a:gd name="T9" fmla="*/ 0 h 202"/>
                  </a:gdLst>
                  <a:ahLst/>
                  <a:cxnLst>
                    <a:cxn ang="0">
                      <a:pos x="T0" y="T1"/>
                    </a:cxn>
                    <a:cxn ang="0">
                      <a:pos x="T2" y="T3"/>
                    </a:cxn>
                    <a:cxn ang="0">
                      <a:pos x="T4" y="T5"/>
                    </a:cxn>
                    <a:cxn ang="0">
                      <a:pos x="T6" y="T7"/>
                    </a:cxn>
                    <a:cxn ang="0">
                      <a:pos x="T8" y="T9"/>
                    </a:cxn>
                  </a:cxnLst>
                  <a:rect l="0" t="0" r="r" b="b"/>
                  <a:pathLst>
                    <a:path w="166" h="202">
                      <a:moveTo>
                        <a:pt x="0" y="0"/>
                      </a:moveTo>
                      <a:cubicBezTo>
                        <a:pt x="0" y="145"/>
                        <a:pt x="0" y="145"/>
                        <a:pt x="0" y="145"/>
                      </a:cubicBezTo>
                      <a:cubicBezTo>
                        <a:pt x="0" y="175"/>
                        <a:pt x="24" y="199"/>
                        <a:pt x="54" y="199"/>
                      </a:cubicBezTo>
                      <a:cubicBezTo>
                        <a:pt x="166" y="202"/>
                        <a:pt x="166" y="202"/>
                        <a:pt x="166" y="202"/>
                      </a:cubicBezTo>
                      <a:lnTo>
                        <a:pt x="0" y="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buClr>
                      <a:srgbClr val="72183E"/>
                    </a:buClr>
                  </a:pPr>
                  <a:endParaRPr lang="en-US" dirty="0">
                    <a:latin typeface="游ゴシック" panose="020B0400000000000000" pitchFamily="50" charset="-128"/>
                    <a:ea typeface="游ゴシック" panose="020B0400000000000000" pitchFamily="50" charset="-128"/>
                    <a:cs typeface="Meiryo" panose="020B0604030504040204" pitchFamily="34" charset="-128"/>
                  </a:endParaRPr>
                </a:p>
              </p:txBody>
            </p:sp>
            <p:sp>
              <p:nvSpPr>
                <p:cNvPr id="149" name="Freeform 6"/>
                <p:cNvSpPr>
                  <a:spLocks/>
                </p:cNvSpPr>
                <p:nvPr/>
              </p:nvSpPr>
              <p:spPr bwMode="auto">
                <a:xfrm>
                  <a:off x="3718417" y="2447594"/>
                  <a:ext cx="782637" cy="1003300"/>
                </a:xfrm>
                <a:custGeom>
                  <a:avLst/>
                  <a:gdLst>
                    <a:gd name="T0" fmla="*/ 609 w 775"/>
                    <a:gd name="T1" fmla="*/ 248 h 994"/>
                    <a:gd name="T2" fmla="*/ 554 w 775"/>
                    <a:gd name="T3" fmla="*/ 193 h 994"/>
                    <a:gd name="T4" fmla="*/ 554 w 775"/>
                    <a:gd name="T5" fmla="*/ 0 h 994"/>
                    <a:gd name="T6" fmla="*/ 54 w 775"/>
                    <a:gd name="T7" fmla="*/ 0 h 994"/>
                    <a:gd name="T8" fmla="*/ 0 w 775"/>
                    <a:gd name="T9" fmla="*/ 55 h 994"/>
                    <a:gd name="T10" fmla="*/ 0 w 775"/>
                    <a:gd name="T11" fmla="*/ 940 h 994"/>
                    <a:gd name="T12" fmla="*/ 54 w 775"/>
                    <a:gd name="T13" fmla="*/ 994 h 994"/>
                    <a:gd name="T14" fmla="*/ 721 w 775"/>
                    <a:gd name="T15" fmla="*/ 994 h 994"/>
                    <a:gd name="T16" fmla="*/ 775 w 775"/>
                    <a:gd name="T17" fmla="*/ 940 h 994"/>
                    <a:gd name="T18" fmla="*/ 775 w 775"/>
                    <a:gd name="T19" fmla="*/ 248 h 994"/>
                    <a:gd name="T20" fmla="*/ 609 w 775"/>
                    <a:gd name="T21" fmla="*/ 248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5" h="994">
                      <a:moveTo>
                        <a:pt x="609" y="248"/>
                      </a:moveTo>
                      <a:cubicBezTo>
                        <a:pt x="579" y="248"/>
                        <a:pt x="554" y="223"/>
                        <a:pt x="554" y="193"/>
                      </a:cubicBezTo>
                      <a:cubicBezTo>
                        <a:pt x="554" y="0"/>
                        <a:pt x="554" y="0"/>
                        <a:pt x="554" y="0"/>
                      </a:cubicBezTo>
                      <a:cubicBezTo>
                        <a:pt x="54" y="0"/>
                        <a:pt x="54" y="0"/>
                        <a:pt x="54" y="0"/>
                      </a:cubicBezTo>
                      <a:cubicBezTo>
                        <a:pt x="24" y="0"/>
                        <a:pt x="0" y="24"/>
                        <a:pt x="0" y="55"/>
                      </a:cubicBezTo>
                      <a:cubicBezTo>
                        <a:pt x="0" y="940"/>
                        <a:pt x="0" y="940"/>
                        <a:pt x="0" y="940"/>
                      </a:cubicBezTo>
                      <a:cubicBezTo>
                        <a:pt x="0" y="970"/>
                        <a:pt x="24" y="994"/>
                        <a:pt x="54" y="994"/>
                      </a:cubicBezTo>
                      <a:cubicBezTo>
                        <a:pt x="721" y="994"/>
                        <a:pt x="721" y="994"/>
                        <a:pt x="721" y="994"/>
                      </a:cubicBezTo>
                      <a:cubicBezTo>
                        <a:pt x="751" y="994"/>
                        <a:pt x="775" y="970"/>
                        <a:pt x="775" y="940"/>
                      </a:cubicBezTo>
                      <a:cubicBezTo>
                        <a:pt x="775" y="248"/>
                        <a:pt x="775" y="248"/>
                        <a:pt x="775" y="248"/>
                      </a:cubicBezTo>
                      <a:lnTo>
                        <a:pt x="609" y="248"/>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buClr>
                      <a:srgbClr val="72183E"/>
                    </a:buClr>
                  </a:pPr>
                  <a:endParaRPr lang="en-US" dirty="0">
                    <a:latin typeface="游ゴシック" panose="020B0400000000000000" pitchFamily="50" charset="-128"/>
                    <a:ea typeface="游ゴシック" panose="020B0400000000000000" pitchFamily="50" charset="-128"/>
                    <a:cs typeface="Meiryo" panose="020B0604030504040204" pitchFamily="34" charset="-128"/>
                  </a:endParaRPr>
                </a:p>
              </p:txBody>
            </p:sp>
          </p:grpSp>
          <p:pic>
            <p:nvPicPr>
              <p:cNvPr id="147" name="Picture 11"/>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3654545" y="2235582"/>
                <a:ext cx="649985" cy="649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155" name="Group 154"/>
          <p:cNvGrpSpPr/>
          <p:nvPr/>
        </p:nvGrpSpPr>
        <p:grpSpPr>
          <a:xfrm>
            <a:off x="2957714" y="3599326"/>
            <a:ext cx="1889878" cy="1109935"/>
            <a:chOff x="3587280" y="2936285"/>
            <a:chExt cx="1889878" cy="1109935"/>
          </a:xfrm>
        </p:grpSpPr>
        <p:cxnSp>
          <p:nvCxnSpPr>
            <p:cNvPr id="156" name="Straight Connector 155"/>
            <p:cNvCxnSpPr/>
            <p:nvPr/>
          </p:nvCxnSpPr>
          <p:spPr bwMode="auto">
            <a:xfrm>
              <a:off x="3587280" y="2936285"/>
              <a:ext cx="1889878" cy="1109935"/>
            </a:xfrm>
            <a:prstGeom prst="line">
              <a:avLst/>
            </a:prstGeom>
            <a:solidFill>
              <a:schemeClr val="bg1"/>
            </a:solidFill>
            <a:ln w="57150" cap="flat" cmpd="sng" algn="ctr">
              <a:solidFill>
                <a:srgbClr val="000000"/>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Straight Connector 156"/>
            <p:cNvCxnSpPr/>
            <p:nvPr/>
          </p:nvCxnSpPr>
          <p:spPr bwMode="auto">
            <a:xfrm>
              <a:off x="3743033" y="3029899"/>
              <a:ext cx="1716799" cy="1008285"/>
            </a:xfrm>
            <a:prstGeom prst="line">
              <a:avLst/>
            </a:prstGeom>
            <a:solidFill>
              <a:schemeClr val="bg1"/>
            </a:solidFill>
            <a:ln w="12700" cap="flat" cmpd="sng" algn="ctr">
              <a:solidFill>
                <a:srgbClr val="FFE600"/>
              </a:solidFill>
              <a:prstDash val="lg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58" name="Rectangle 157"/>
          <p:cNvSpPr/>
          <p:nvPr/>
        </p:nvSpPr>
        <p:spPr>
          <a:xfrm>
            <a:off x="2946636" y="3618880"/>
            <a:ext cx="116887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fontAlgn="auto" hangingPunct="0">
              <a:spcBef>
                <a:spcPts val="0"/>
              </a:spcBef>
              <a:spcAft>
                <a:spcPts val="0"/>
              </a:spcAft>
              <a:buClrTx/>
              <a:buSzTx/>
              <a:buFontTx/>
              <a:buNone/>
            </a:pPr>
            <a:endParaRPr lang="en-US" sz="3200" dirty="0">
              <a:latin typeface="游ゴシック" panose="020B0400000000000000" pitchFamily="50" charset="-128"/>
              <a:ea typeface="游ゴシック" panose="020B0400000000000000" pitchFamily="50" charset="-128"/>
              <a:cs typeface="Meiryo" panose="020B0604030504040204" pitchFamily="34" charset="-128"/>
              <a:sym typeface="Helvetica Light"/>
            </a:endParaRPr>
          </a:p>
        </p:txBody>
      </p:sp>
      <p:grpSp>
        <p:nvGrpSpPr>
          <p:cNvPr id="159" name="Group 158"/>
          <p:cNvGrpSpPr/>
          <p:nvPr/>
        </p:nvGrpSpPr>
        <p:grpSpPr>
          <a:xfrm>
            <a:off x="4445404" y="3342380"/>
            <a:ext cx="3161414" cy="1847204"/>
            <a:chOff x="4675480" y="2806745"/>
            <a:chExt cx="3161414" cy="1847204"/>
          </a:xfrm>
        </p:grpSpPr>
        <p:grpSp>
          <p:nvGrpSpPr>
            <p:cNvPr id="160" name="Group 159"/>
            <p:cNvGrpSpPr/>
            <p:nvPr/>
          </p:nvGrpSpPr>
          <p:grpSpPr>
            <a:xfrm>
              <a:off x="4675480" y="2806745"/>
              <a:ext cx="3161414" cy="1847204"/>
              <a:chOff x="4675480" y="2806745"/>
              <a:chExt cx="3161414" cy="1847204"/>
            </a:xfrm>
          </p:grpSpPr>
          <p:grpSp>
            <p:nvGrpSpPr>
              <p:cNvPr id="164" name="Group 163"/>
              <p:cNvGrpSpPr/>
              <p:nvPr/>
            </p:nvGrpSpPr>
            <p:grpSpPr>
              <a:xfrm>
                <a:off x="4675480" y="2806745"/>
                <a:ext cx="3161414" cy="1847204"/>
                <a:chOff x="3094773" y="1337693"/>
                <a:chExt cx="6504318" cy="3800452"/>
              </a:xfrm>
            </p:grpSpPr>
            <p:pic>
              <p:nvPicPr>
                <p:cNvPr id="167" name="Picture 166"/>
                <p:cNvPicPr>
                  <a:picLocks noChangeAspect="1"/>
                </p:cNvPicPr>
                <p:nvPr/>
              </p:nvPicPr>
              <p:blipFill rotWithShape="1">
                <a:blip r:embed="rId4" cstate="email">
                  <a:extLst>
                    <a:ext uri="{28A0092B-C50C-407E-A947-70E740481C1C}">
                      <a14:useLocalDpi xmlns:a14="http://schemas.microsoft.com/office/drawing/2010/main"/>
                    </a:ext>
                  </a:extLst>
                </a:blip>
                <a:srcRect l="2979" b="17239"/>
                <a:stretch/>
              </p:blipFill>
              <p:spPr>
                <a:xfrm>
                  <a:off x="3094773" y="1337693"/>
                  <a:ext cx="6504318" cy="3800452"/>
                </a:xfrm>
                <a:prstGeom prst="rect">
                  <a:avLst/>
                </a:prstGeom>
              </p:spPr>
            </p:pic>
            <p:sp>
              <p:nvSpPr>
                <p:cNvPr id="168" name="Rectangle 167"/>
                <p:cNvSpPr/>
                <p:nvPr/>
              </p:nvSpPr>
              <p:spPr bwMode="auto">
                <a:xfrm>
                  <a:off x="4181702" y="1869062"/>
                  <a:ext cx="4356339" cy="2743200"/>
                </a:xfrm>
                <a:prstGeom prst="rect">
                  <a:avLst/>
                </a:prstGeom>
                <a:solidFill>
                  <a:schemeClr val="bg1">
                    <a:lumMod val="95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72183E"/>
                    </a:buClr>
                    <a:buSzPct val="115000"/>
                  </a:pPr>
                  <a:endParaRPr lang="en-US" sz="2400" dirty="0" err="1" smtClean="0">
                    <a:latin typeface="游ゴシック" panose="020B0400000000000000" pitchFamily="50" charset="-128"/>
                    <a:ea typeface="游ゴシック" panose="020B0400000000000000" pitchFamily="50" charset="-128"/>
                    <a:cs typeface="Meiryo" panose="020B0604030504040204" pitchFamily="34" charset="-128"/>
                  </a:endParaRPr>
                </a:p>
              </p:txBody>
            </p:sp>
          </p:grpSp>
          <p:sp>
            <p:nvSpPr>
              <p:cNvPr id="165" name="Rectangle 164"/>
              <p:cNvSpPr/>
              <p:nvPr/>
            </p:nvSpPr>
            <p:spPr bwMode="auto">
              <a:xfrm>
                <a:off x="5203339" y="3065017"/>
                <a:ext cx="2117833" cy="1333328"/>
              </a:xfrm>
              <a:prstGeom prst="rect">
                <a:avLst/>
              </a:prstGeom>
              <a:solidFill>
                <a:schemeClr val="tx2">
                  <a:lumMod val="60000"/>
                  <a:lumOff val="40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72183E"/>
                  </a:buClr>
                  <a:buSzPct val="115000"/>
                </a:pPr>
                <a:endParaRPr lang="en-US" sz="2400" dirty="0" err="1" smtClean="0">
                  <a:latin typeface="游ゴシック" panose="020B0400000000000000" pitchFamily="50" charset="-128"/>
                  <a:ea typeface="游ゴシック" panose="020B0400000000000000" pitchFamily="50" charset="-128"/>
                  <a:cs typeface="Meiryo" panose="020B0604030504040204" pitchFamily="34" charset="-128"/>
                </a:endParaRPr>
              </a:p>
            </p:txBody>
          </p:sp>
          <p:pic>
            <p:nvPicPr>
              <p:cNvPr id="166" name="Picture 2"/>
              <p:cNvPicPr>
                <a:picLocks noChangeAspect="1" noChangeArrowheads="1"/>
              </p:cNvPicPr>
              <p:nvPr/>
            </p:nvPicPr>
            <p:blipFill>
              <a:blip r:embed="rId5" cstate="email">
                <a:biLevel thresh="25000"/>
                <a:extLst>
                  <a:ext uri="{28A0092B-C50C-407E-A947-70E740481C1C}">
                    <a14:useLocalDpi xmlns:a14="http://schemas.microsoft.com/office/drawing/2010/main"/>
                  </a:ext>
                </a:extLst>
              </a:blip>
              <a:stretch>
                <a:fillRect/>
              </a:stretch>
            </p:blipFill>
            <p:spPr bwMode="auto">
              <a:xfrm>
                <a:off x="6345493" y="3786503"/>
                <a:ext cx="926387" cy="5482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1" name="Group 160"/>
            <p:cNvGrpSpPr/>
            <p:nvPr/>
          </p:nvGrpSpPr>
          <p:grpSpPr>
            <a:xfrm>
              <a:off x="5450308" y="3363330"/>
              <a:ext cx="639165" cy="819376"/>
              <a:chOff x="3718417" y="2447594"/>
              <a:chExt cx="782637" cy="1003300"/>
            </a:xfrm>
            <a:solidFill>
              <a:srgbClr val="FFE600"/>
            </a:solidFill>
          </p:grpSpPr>
          <p:sp>
            <p:nvSpPr>
              <p:cNvPr id="162" name="Freeform 5"/>
              <p:cNvSpPr>
                <a:spLocks/>
              </p:cNvSpPr>
              <p:nvPr/>
            </p:nvSpPr>
            <p:spPr bwMode="auto">
              <a:xfrm>
                <a:off x="4334367" y="2447594"/>
                <a:ext cx="166687" cy="203200"/>
              </a:xfrm>
              <a:custGeom>
                <a:avLst/>
                <a:gdLst>
                  <a:gd name="T0" fmla="*/ 0 w 166"/>
                  <a:gd name="T1" fmla="*/ 0 h 202"/>
                  <a:gd name="T2" fmla="*/ 0 w 166"/>
                  <a:gd name="T3" fmla="*/ 145 h 202"/>
                  <a:gd name="T4" fmla="*/ 54 w 166"/>
                  <a:gd name="T5" fmla="*/ 199 h 202"/>
                  <a:gd name="T6" fmla="*/ 166 w 166"/>
                  <a:gd name="T7" fmla="*/ 202 h 202"/>
                  <a:gd name="T8" fmla="*/ 0 w 166"/>
                  <a:gd name="T9" fmla="*/ 0 h 202"/>
                </a:gdLst>
                <a:ahLst/>
                <a:cxnLst>
                  <a:cxn ang="0">
                    <a:pos x="T0" y="T1"/>
                  </a:cxn>
                  <a:cxn ang="0">
                    <a:pos x="T2" y="T3"/>
                  </a:cxn>
                  <a:cxn ang="0">
                    <a:pos x="T4" y="T5"/>
                  </a:cxn>
                  <a:cxn ang="0">
                    <a:pos x="T6" y="T7"/>
                  </a:cxn>
                  <a:cxn ang="0">
                    <a:pos x="T8" y="T9"/>
                  </a:cxn>
                </a:cxnLst>
                <a:rect l="0" t="0" r="r" b="b"/>
                <a:pathLst>
                  <a:path w="166" h="202">
                    <a:moveTo>
                      <a:pt x="0" y="0"/>
                    </a:moveTo>
                    <a:cubicBezTo>
                      <a:pt x="0" y="145"/>
                      <a:pt x="0" y="145"/>
                      <a:pt x="0" y="145"/>
                    </a:cubicBezTo>
                    <a:cubicBezTo>
                      <a:pt x="0" y="175"/>
                      <a:pt x="24" y="199"/>
                      <a:pt x="54" y="199"/>
                    </a:cubicBezTo>
                    <a:cubicBezTo>
                      <a:pt x="166" y="202"/>
                      <a:pt x="166" y="202"/>
                      <a:pt x="166" y="202"/>
                    </a:cubicBezTo>
                    <a:lnTo>
                      <a:pt x="0" y="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buClr>
                    <a:srgbClr val="72183E"/>
                  </a:buClr>
                </a:pPr>
                <a:endParaRPr lang="en-US" dirty="0">
                  <a:latin typeface="游ゴシック" panose="020B0400000000000000" pitchFamily="50" charset="-128"/>
                  <a:ea typeface="游ゴシック" panose="020B0400000000000000" pitchFamily="50" charset="-128"/>
                  <a:cs typeface="Meiryo" panose="020B0604030504040204" pitchFamily="34" charset="-128"/>
                </a:endParaRPr>
              </a:p>
            </p:txBody>
          </p:sp>
          <p:sp>
            <p:nvSpPr>
              <p:cNvPr id="163" name="Freeform 6"/>
              <p:cNvSpPr>
                <a:spLocks/>
              </p:cNvSpPr>
              <p:nvPr/>
            </p:nvSpPr>
            <p:spPr bwMode="auto">
              <a:xfrm>
                <a:off x="3718417" y="2447594"/>
                <a:ext cx="782637" cy="1003300"/>
              </a:xfrm>
              <a:custGeom>
                <a:avLst/>
                <a:gdLst>
                  <a:gd name="T0" fmla="*/ 609 w 775"/>
                  <a:gd name="T1" fmla="*/ 248 h 994"/>
                  <a:gd name="T2" fmla="*/ 554 w 775"/>
                  <a:gd name="T3" fmla="*/ 193 h 994"/>
                  <a:gd name="T4" fmla="*/ 554 w 775"/>
                  <a:gd name="T5" fmla="*/ 0 h 994"/>
                  <a:gd name="T6" fmla="*/ 54 w 775"/>
                  <a:gd name="T7" fmla="*/ 0 h 994"/>
                  <a:gd name="T8" fmla="*/ 0 w 775"/>
                  <a:gd name="T9" fmla="*/ 55 h 994"/>
                  <a:gd name="T10" fmla="*/ 0 w 775"/>
                  <a:gd name="T11" fmla="*/ 940 h 994"/>
                  <a:gd name="T12" fmla="*/ 54 w 775"/>
                  <a:gd name="T13" fmla="*/ 994 h 994"/>
                  <a:gd name="T14" fmla="*/ 721 w 775"/>
                  <a:gd name="T15" fmla="*/ 994 h 994"/>
                  <a:gd name="T16" fmla="*/ 775 w 775"/>
                  <a:gd name="T17" fmla="*/ 940 h 994"/>
                  <a:gd name="T18" fmla="*/ 775 w 775"/>
                  <a:gd name="T19" fmla="*/ 248 h 994"/>
                  <a:gd name="T20" fmla="*/ 609 w 775"/>
                  <a:gd name="T21" fmla="*/ 248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5" h="994">
                    <a:moveTo>
                      <a:pt x="609" y="248"/>
                    </a:moveTo>
                    <a:cubicBezTo>
                      <a:pt x="579" y="248"/>
                      <a:pt x="554" y="223"/>
                      <a:pt x="554" y="193"/>
                    </a:cubicBezTo>
                    <a:cubicBezTo>
                      <a:pt x="554" y="0"/>
                      <a:pt x="554" y="0"/>
                      <a:pt x="554" y="0"/>
                    </a:cubicBezTo>
                    <a:cubicBezTo>
                      <a:pt x="54" y="0"/>
                      <a:pt x="54" y="0"/>
                      <a:pt x="54" y="0"/>
                    </a:cubicBezTo>
                    <a:cubicBezTo>
                      <a:pt x="24" y="0"/>
                      <a:pt x="0" y="24"/>
                      <a:pt x="0" y="55"/>
                    </a:cubicBezTo>
                    <a:cubicBezTo>
                      <a:pt x="0" y="940"/>
                      <a:pt x="0" y="940"/>
                      <a:pt x="0" y="940"/>
                    </a:cubicBezTo>
                    <a:cubicBezTo>
                      <a:pt x="0" y="970"/>
                      <a:pt x="24" y="994"/>
                      <a:pt x="54" y="994"/>
                    </a:cubicBezTo>
                    <a:cubicBezTo>
                      <a:pt x="721" y="994"/>
                      <a:pt x="721" y="994"/>
                      <a:pt x="721" y="994"/>
                    </a:cubicBezTo>
                    <a:cubicBezTo>
                      <a:pt x="751" y="994"/>
                      <a:pt x="775" y="970"/>
                      <a:pt x="775" y="940"/>
                    </a:cubicBezTo>
                    <a:cubicBezTo>
                      <a:pt x="775" y="248"/>
                      <a:pt x="775" y="248"/>
                      <a:pt x="775" y="248"/>
                    </a:cubicBezTo>
                    <a:lnTo>
                      <a:pt x="609" y="248"/>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buClr>
                    <a:srgbClr val="72183E"/>
                  </a:buClr>
                </a:pPr>
                <a:endParaRPr lang="en-US" dirty="0">
                  <a:latin typeface="游ゴシック" panose="020B0400000000000000" pitchFamily="50" charset="-128"/>
                  <a:ea typeface="游ゴシック" panose="020B0400000000000000" pitchFamily="50" charset="-128"/>
                  <a:cs typeface="Meiryo" panose="020B0604030504040204" pitchFamily="34" charset="-128"/>
                </a:endParaRPr>
              </a:p>
            </p:txBody>
          </p:sp>
        </p:grpSp>
      </p:grpSp>
      <p:grpSp>
        <p:nvGrpSpPr>
          <p:cNvPr id="169" name="Group 168"/>
          <p:cNvGrpSpPr/>
          <p:nvPr/>
        </p:nvGrpSpPr>
        <p:grpSpPr>
          <a:xfrm>
            <a:off x="4439493" y="3341047"/>
            <a:ext cx="3161414" cy="1847204"/>
            <a:chOff x="4675480" y="2806745"/>
            <a:chExt cx="3161414" cy="1847204"/>
          </a:xfrm>
        </p:grpSpPr>
        <p:grpSp>
          <p:nvGrpSpPr>
            <p:cNvPr id="170" name="Group 169"/>
            <p:cNvGrpSpPr/>
            <p:nvPr/>
          </p:nvGrpSpPr>
          <p:grpSpPr>
            <a:xfrm>
              <a:off x="4675480" y="2806745"/>
              <a:ext cx="3161414" cy="1847204"/>
              <a:chOff x="3094773" y="1337693"/>
              <a:chExt cx="6504318" cy="3800452"/>
            </a:xfrm>
          </p:grpSpPr>
          <p:pic>
            <p:nvPicPr>
              <p:cNvPr id="173" name="Picture 172"/>
              <p:cNvPicPr>
                <a:picLocks noChangeAspect="1"/>
              </p:cNvPicPr>
              <p:nvPr/>
            </p:nvPicPr>
            <p:blipFill rotWithShape="1">
              <a:blip r:embed="rId4" cstate="email">
                <a:extLst>
                  <a:ext uri="{28A0092B-C50C-407E-A947-70E740481C1C}">
                    <a14:useLocalDpi xmlns:a14="http://schemas.microsoft.com/office/drawing/2010/main"/>
                  </a:ext>
                </a:extLst>
              </a:blip>
              <a:srcRect l="2979" b="17239"/>
              <a:stretch/>
            </p:blipFill>
            <p:spPr>
              <a:xfrm>
                <a:off x="3094773" y="1337693"/>
                <a:ext cx="6504318" cy="3800452"/>
              </a:xfrm>
              <a:prstGeom prst="rect">
                <a:avLst/>
              </a:prstGeom>
              <a:effectLst>
                <a:glow rad="139700">
                  <a:schemeClr val="accent1">
                    <a:satMod val="175000"/>
                    <a:alpha val="75000"/>
                  </a:schemeClr>
                </a:glow>
              </a:effectLst>
            </p:spPr>
          </p:pic>
          <p:sp>
            <p:nvSpPr>
              <p:cNvPr id="174" name="Rectangle 173"/>
              <p:cNvSpPr/>
              <p:nvPr/>
            </p:nvSpPr>
            <p:spPr bwMode="auto">
              <a:xfrm>
                <a:off x="4181702" y="1869062"/>
                <a:ext cx="4356339" cy="2743200"/>
              </a:xfrm>
              <a:prstGeom prst="rect">
                <a:avLst/>
              </a:prstGeom>
              <a:solidFill>
                <a:schemeClr val="bg1">
                  <a:lumMod val="95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72183E"/>
                  </a:buClr>
                  <a:buSzPct val="115000"/>
                </a:pPr>
                <a:endParaRPr lang="en-US" sz="2400" dirty="0" err="1" smtClean="0">
                  <a:latin typeface="游ゴシック" panose="020B0400000000000000" pitchFamily="50" charset="-128"/>
                  <a:ea typeface="游ゴシック" panose="020B0400000000000000" pitchFamily="50" charset="-128"/>
                  <a:cs typeface="Meiryo" panose="020B0604030504040204" pitchFamily="34" charset="-128"/>
                </a:endParaRPr>
              </a:p>
            </p:txBody>
          </p:sp>
        </p:grpSp>
        <p:sp>
          <p:nvSpPr>
            <p:cNvPr id="171" name="Rectangle 170"/>
            <p:cNvSpPr/>
            <p:nvPr/>
          </p:nvSpPr>
          <p:spPr bwMode="auto">
            <a:xfrm>
              <a:off x="5203339" y="3065017"/>
              <a:ext cx="2117833" cy="1333328"/>
            </a:xfrm>
            <a:prstGeom prst="rect">
              <a:avLst/>
            </a:prstGeom>
            <a:solidFill>
              <a:schemeClr val="bg1">
                <a:lumMod val="75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72183E"/>
                </a:buClr>
                <a:buSzPct val="115000"/>
              </a:pPr>
              <a:endParaRPr lang="en-US" sz="2400" dirty="0" err="1" smtClean="0">
                <a:latin typeface="游ゴシック" panose="020B0400000000000000" pitchFamily="50" charset="-128"/>
                <a:ea typeface="游ゴシック" panose="020B0400000000000000" pitchFamily="50" charset="-128"/>
                <a:cs typeface="Meiryo" panose="020B0604030504040204" pitchFamily="34" charset="-128"/>
              </a:endParaRPr>
            </a:p>
          </p:txBody>
        </p:sp>
        <p:pic>
          <p:nvPicPr>
            <p:cNvPr id="172" name="Picture 2"/>
            <p:cNvPicPr>
              <a:picLocks noChangeAspect="1" noChangeArrowheads="1"/>
            </p:cNvPicPr>
            <p:nvPr/>
          </p:nvPicPr>
          <p:blipFill>
            <a:blip r:embed="rId5" cstate="email">
              <a:biLevel thresh="25000"/>
              <a:extLst>
                <a:ext uri="{28A0092B-C50C-407E-A947-70E740481C1C}">
                  <a14:useLocalDpi xmlns:a14="http://schemas.microsoft.com/office/drawing/2010/main"/>
                </a:ext>
              </a:extLst>
            </a:blip>
            <a:stretch>
              <a:fillRect/>
            </a:stretch>
          </p:blipFill>
          <p:spPr bwMode="auto">
            <a:xfrm>
              <a:off x="6345493" y="3786503"/>
              <a:ext cx="926387" cy="5482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5" name="Group 174"/>
          <p:cNvGrpSpPr/>
          <p:nvPr/>
        </p:nvGrpSpPr>
        <p:grpSpPr>
          <a:xfrm>
            <a:off x="5220228" y="3896300"/>
            <a:ext cx="639166" cy="819377"/>
            <a:chOff x="3565681" y="2031734"/>
            <a:chExt cx="782638" cy="1003301"/>
          </a:xfrm>
        </p:grpSpPr>
        <p:grpSp>
          <p:nvGrpSpPr>
            <p:cNvPr id="176" name="Group 175"/>
            <p:cNvGrpSpPr/>
            <p:nvPr/>
          </p:nvGrpSpPr>
          <p:grpSpPr>
            <a:xfrm>
              <a:off x="3565681" y="2031734"/>
              <a:ext cx="782638" cy="1003301"/>
              <a:chOff x="3718416" y="2447594"/>
              <a:chExt cx="782638" cy="1003301"/>
            </a:xfrm>
            <a:solidFill>
              <a:srgbClr val="FFE600"/>
            </a:solidFill>
          </p:grpSpPr>
          <p:sp>
            <p:nvSpPr>
              <p:cNvPr id="178" name="Freeform 5"/>
              <p:cNvSpPr>
                <a:spLocks/>
              </p:cNvSpPr>
              <p:nvPr/>
            </p:nvSpPr>
            <p:spPr bwMode="auto">
              <a:xfrm>
                <a:off x="4334367" y="2447594"/>
                <a:ext cx="166687" cy="203200"/>
              </a:xfrm>
              <a:custGeom>
                <a:avLst/>
                <a:gdLst>
                  <a:gd name="T0" fmla="*/ 0 w 166"/>
                  <a:gd name="T1" fmla="*/ 0 h 202"/>
                  <a:gd name="T2" fmla="*/ 0 w 166"/>
                  <a:gd name="T3" fmla="*/ 145 h 202"/>
                  <a:gd name="T4" fmla="*/ 54 w 166"/>
                  <a:gd name="T5" fmla="*/ 199 h 202"/>
                  <a:gd name="T6" fmla="*/ 166 w 166"/>
                  <a:gd name="T7" fmla="*/ 202 h 202"/>
                  <a:gd name="T8" fmla="*/ 0 w 166"/>
                  <a:gd name="T9" fmla="*/ 0 h 202"/>
                </a:gdLst>
                <a:ahLst/>
                <a:cxnLst>
                  <a:cxn ang="0">
                    <a:pos x="T0" y="T1"/>
                  </a:cxn>
                  <a:cxn ang="0">
                    <a:pos x="T2" y="T3"/>
                  </a:cxn>
                  <a:cxn ang="0">
                    <a:pos x="T4" y="T5"/>
                  </a:cxn>
                  <a:cxn ang="0">
                    <a:pos x="T6" y="T7"/>
                  </a:cxn>
                  <a:cxn ang="0">
                    <a:pos x="T8" y="T9"/>
                  </a:cxn>
                </a:cxnLst>
                <a:rect l="0" t="0" r="r" b="b"/>
                <a:pathLst>
                  <a:path w="166" h="202">
                    <a:moveTo>
                      <a:pt x="0" y="0"/>
                    </a:moveTo>
                    <a:cubicBezTo>
                      <a:pt x="0" y="145"/>
                      <a:pt x="0" y="145"/>
                      <a:pt x="0" y="145"/>
                    </a:cubicBezTo>
                    <a:cubicBezTo>
                      <a:pt x="0" y="175"/>
                      <a:pt x="24" y="199"/>
                      <a:pt x="54" y="199"/>
                    </a:cubicBezTo>
                    <a:cubicBezTo>
                      <a:pt x="166" y="202"/>
                      <a:pt x="166" y="202"/>
                      <a:pt x="166" y="202"/>
                    </a:cubicBezTo>
                    <a:lnTo>
                      <a:pt x="0" y="0"/>
                    </a:lnTo>
                    <a:close/>
                  </a:path>
                </a:pathLst>
              </a:custGeom>
              <a:noFill/>
              <a:ln w="9525">
                <a:solidFill>
                  <a:srgbClr val="000000"/>
                </a:solidFill>
                <a:round/>
                <a:headEnd/>
                <a:tailEnd/>
              </a:ln>
              <a:effectLst>
                <a:glow rad="139700">
                  <a:schemeClr val="accent1">
                    <a:satMod val="175000"/>
                    <a:alpha val="40000"/>
                  </a:schemeClr>
                </a:glow>
              </a:effectLst>
            </p:spPr>
            <p:txBody>
              <a:bodyPr vert="horz" wrap="square" lIns="91440" tIns="45720" rIns="91440" bIns="45720" numCol="1" anchor="t" anchorCtr="0" compatLnSpc="1">
                <a:prstTxWarp prst="textNoShape">
                  <a:avLst/>
                </a:prstTxWarp>
              </a:bodyPr>
              <a:lstStyle/>
              <a:p>
                <a:pPr>
                  <a:buClr>
                    <a:srgbClr val="72183E"/>
                  </a:buClr>
                </a:pPr>
                <a:endParaRPr lang="en-US" dirty="0">
                  <a:latin typeface="游ゴシック" panose="020B0400000000000000" pitchFamily="50" charset="-128"/>
                  <a:ea typeface="游ゴシック" panose="020B0400000000000000" pitchFamily="50" charset="-128"/>
                  <a:cs typeface="Meiryo" panose="020B0604030504040204" pitchFamily="34" charset="-128"/>
                </a:endParaRPr>
              </a:p>
            </p:txBody>
          </p:sp>
          <p:sp>
            <p:nvSpPr>
              <p:cNvPr id="179" name="Freeform 6"/>
              <p:cNvSpPr>
                <a:spLocks/>
              </p:cNvSpPr>
              <p:nvPr/>
            </p:nvSpPr>
            <p:spPr bwMode="auto">
              <a:xfrm>
                <a:off x="3718416" y="2447594"/>
                <a:ext cx="782637" cy="1003301"/>
              </a:xfrm>
              <a:custGeom>
                <a:avLst/>
                <a:gdLst>
                  <a:gd name="T0" fmla="*/ 609 w 775"/>
                  <a:gd name="T1" fmla="*/ 248 h 994"/>
                  <a:gd name="T2" fmla="*/ 554 w 775"/>
                  <a:gd name="T3" fmla="*/ 193 h 994"/>
                  <a:gd name="T4" fmla="*/ 554 w 775"/>
                  <a:gd name="T5" fmla="*/ 0 h 994"/>
                  <a:gd name="T6" fmla="*/ 54 w 775"/>
                  <a:gd name="T7" fmla="*/ 0 h 994"/>
                  <a:gd name="T8" fmla="*/ 0 w 775"/>
                  <a:gd name="T9" fmla="*/ 55 h 994"/>
                  <a:gd name="T10" fmla="*/ 0 w 775"/>
                  <a:gd name="T11" fmla="*/ 940 h 994"/>
                  <a:gd name="T12" fmla="*/ 54 w 775"/>
                  <a:gd name="T13" fmla="*/ 994 h 994"/>
                  <a:gd name="T14" fmla="*/ 721 w 775"/>
                  <a:gd name="T15" fmla="*/ 994 h 994"/>
                  <a:gd name="T16" fmla="*/ 775 w 775"/>
                  <a:gd name="T17" fmla="*/ 940 h 994"/>
                  <a:gd name="T18" fmla="*/ 775 w 775"/>
                  <a:gd name="T19" fmla="*/ 248 h 994"/>
                  <a:gd name="T20" fmla="*/ 609 w 775"/>
                  <a:gd name="T21" fmla="*/ 248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5" h="994">
                    <a:moveTo>
                      <a:pt x="609" y="248"/>
                    </a:moveTo>
                    <a:cubicBezTo>
                      <a:pt x="579" y="248"/>
                      <a:pt x="554" y="223"/>
                      <a:pt x="554" y="193"/>
                    </a:cubicBezTo>
                    <a:cubicBezTo>
                      <a:pt x="554" y="0"/>
                      <a:pt x="554" y="0"/>
                      <a:pt x="554" y="0"/>
                    </a:cubicBezTo>
                    <a:cubicBezTo>
                      <a:pt x="54" y="0"/>
                      <a:pt x="54" y="0"/>
                      <a:pt x="54" y="0"/>
                    </a:cubicBezTo>
                    <a:cubicBezTo>
                      <a:pt x="24" y="0"/>
                      <a:pt x="0" y="24"/>
                      <a:pt x="0" y="55"/>
                    </a:cubicBezTo>
                    <a:cubicBezTo>
                      <a:pt x="0" y="940"/>
                      <a:pt x="0" y="940"/>
                      <a:pt x="0" y="940"/>
                    </a:cubicBezTo>
                    <a:cubicBezTo>
                      <a:pt x="0" y="970"/>
                      <a:pt x="24" y="994"/>
                      <a:pt x="54" y="994"/>
                    </a:cubicBezTo>
                    <a:cubicBezTo>
                      <a:pt x="721" y="994"/>
                      <a:pt x="721" y="994"/>
                      <a:pt x="721" y="994"/>
                    </a:cubicBezTo>
                    <a:cubicBezTo>
                      <a:pt x="751" y="994"/>
                      <a:pt x="775" y="970"/>
                      <a:pt x="775" y="940"/>
                    </a:cubicBezTo>
                    <a:cubicBezTo>
                      <a:pt x="775" y="248"/>
                      <a:pt x="775" y="248"/>
                      <a:pt x="775" y="248"/>
                    </a:cubicBezTo>
                    <a:lnTo>
                      <a:pt x="609" y="248"/>
                    </a:lnTo>
                    <a:close/>
                  </a:path>
                </a:pathLst>
              </a:custGeom>
              <a:noFill/>
              <a:ln w="9525">
                <a:solidFill>
                  <a:srgbClr val="000000"/>
                </a:solidFill>
                <a:round/>
                <a:headEnd/>
                <a:tailEnd/>
              </a:ln>
              <a:effectLst>
                <a:glow rad="139700">
                  <a:schemeClr val="accent1">
                    <a:satMod val="175000"/>
                    <a:alpha val="75000"/>
                  </a:schemeClr>
                </a:glow>
              </a:effectLst>
            </p:spPr>
            <p:txBody>
              <a:bodyPr vert="horz" wrap="square" lIns="91440" tIns="45720" rIns="91440" bIns="45720" numCol="1" anchor="t" anchorCtr="0" compatLnSpc="1">
                <a:prstTxWarp prst="textNoShape">
                  <a:avLst/>
                </a:prstTxWarp>
              </a:bodyPr>
              <a:lstStyle/>
              <a:p>
                <a:pPr>
                  <a:buClr>
                    <a:srgbClr val="72183E"/>
                  </a:buClr>
                </a:pPr>
                <a:endParaRPr lang="en-US" dirty="0">
                  <a:latin typeface="游ゴシック" panose="020B0400000000000000" pitchFamily="50" charset="-128"/>
                  <a:ea typeface="游ゴシック" panose="020B0400000000000000" pitchFamily="50" charset="-128"/>
                  <a:cs typeface="Meiryo" panose="020B0604030504040204" pitchFamily="34" charset="-128"/>
                </a:endParaRPr>
              </a:p>
            </p:txBody>
          </p:sp>
        </p:grpSp>
        <p:pic>
          <p:nvPicPr>
            <p:cNvPr id="177" name="Picture 11"/>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3654546" y="2235582"/>
              <a:ext cx="648006" cy="648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80" name="Group 179"/>
          <p:cNvGrpSpPr/>
          <p:nvPr/>
        </p:nvGrpSpPr>
        <p:grpSpPr>
          <a:xfrm>
            <a:off x="7726052" y="2147634"/>
            <a:ext cx="3264354" cy="979038"/>
            <a:chOff x="2215992" y="5332413"/>
            <a:chExt cx="4065103" cy="1219199"/>
          </a:xfrm>
        </p:grpSpPr>
        <p:sp>
          <p:nvSpPr>
            <p:cNvPr id="181" name="TextBox 180"/>
            <p:cNvSpPr txBox="1"/>
            <p:nvPr/>
          </p:nvSpPr>
          <p:spPr bwMode="auto">
            <a:xfrm>
              <a:off x="2882457" y="5379883"/>
              <a:ext cx="3398638" cy="1149825"/>
            </a:xfrm>
            <a:prstGeom prst="rect">
              <a:avLst/>
            </a:prstGeom>
            <a:noFill/>
            <a:ln>
              <a:noFill/>
            </a:ln>
            <a:effectLst/>
            <a:extLst/>
          </p:spPr>
          <p:txBody>
            <a:bodyPr vert="horz" wrap="square" lIns="91440" tIns="45720" rIns="91440" bIns="45720" numCol="1" rtlCol="0" anchor="ctr" anchorCtr="0" compatLnSpc="1">
              <a:prstTxWarp prst="textNoShape">
                <a:avLst/>
              </a:prstTxWarp>
              <a:spAutoFit/>
            </a:bodyPr>
            <a:lstStyle/>
            <a:p>
              <a:pPr>
                <a:spcBef>
                  <a:spcPts val="0"/>
                </a:spcBef>
                <a:buClr>
                  <a:srgbClr val="72183E"/>
                </a:buClr>
              </a:pPr>
              <a:r>
                <a:rPr lang="ja-JP" altLang="en-US" sz="1800" kern="0" dirty="0" smtClean="0">
                  <a:latin typeface="游ゴシック" panose="020B0400000000000000" pitchFamily="50" charset="-128"/>
                  <a:ea typeface="游ゴシック" panose="020B0400000000000000" pitchFamily="50" charset="-128"/>
                  <a:cs typeface="Meiryo" panose="020B0604030504040204" pitchFamily="34" charset="-128"/>
                </a:rPr>
                <a:t>「</a:t>
              </a:r>
              <a:r>
                <a:rPr lang="en-US" sz="1800" kern="0" dirty="0" smtClean="0">
                  <a:latin typeface="游ゴシック" panose="020B0400000000000000" pitchFamily="50" charset="-128"/>
                  <a:ea typeface="游ゴシック" panose="020B0400000000000000" pitchFamily="50" charset="-128"/>
                  <a:cs typeface="Meiryo" panose="020B0604030504040204" pitchFamily="34" charset="-128"/>
                </a:rPr>
                <a:t>Threat intelligence</a:t>
              </a:r>
              <a:r>
                <a:rPr lang="ja-JP" altLang="en-US" sz="1800" kern="0" dirty="0" smtClean="0">
                  <a:latin typeface="游ゴシック" panose="020B0400000000000000" pitchFamily="50" charset="-128"/>
                  <a:ea typeface="游ゴシック" panose="020B0400000000000000" pitchFamily="50" charset="-128"/>
                  <a:cs typeface="Meiryo" panose="020B0604030504040204" pitchFamily="34" charset="-128"/>
                </a:rPr>
                <a:t>」</a:t>
              </a:r>
              <a:endParaRPr lang="en-US" altLang="ja-JP" sz="1800" kern="0" dirty="0" smtClean="0">
                <a:latin typeface="游ゴシック" panose="020B0400000000000000" pitchFamily="50" charset="-128"/>
                <a:ea typeface="游ゴシック" panose="020B0400000000000000" pitchFamily="50" charset="-128"/>
                <a:cs typeface="Meiryo" panose="020B0604030504040204" pitchFamily="34" charset="-128"/>
              </a:endParaRPr>
            </a:p>
            <a:p>
              <a:pPr>
                <a:spcBef>
                  <a:spcPts val="0"/>
                </a:spcBef>
                <a:buClr>
                  <a:srgbClr val="72183E"/>
                </a:buClr>
              </a:pPr>
              <a:r>
                <a:rPr lang="en-US" sz="1800" kern="0" dirty="0" smtClean="0">
                  <a:latin typeface="游ゴシック" panose="020B0400000000000000" pitchFamily="50" charset="-128"/>
                  <a:ea typeface="游ゴシック" panose="020B0400000000000000" pitchFamily="50" charset="-128"/>
                  <a:cs typeface="Meiryo" panose="020B0604030504040204" pitchFamily="34" charset="-128"/>
                </a:rPr>
                <a:t> </a:t>
              </a:r>
              <a:r>
                <a:rPr lang="ja-JP" altLang="en-US" sz="1800" kern="0" dirty="0" smtClean="0">
                  <a:latin typeface="游ゴシック" panose="020B0400000000000000" pitchFamily="50" charset="-128"/>
                  <a:ea typeface="游ゴシック" panose="020B0400000000000000" pitchFamily="50" charset="-128"/>
                  <a:cs typeface="Meiryo" panose="020B0604030504040204" pitchFamily="34" charset="-128"/>
                </a:rPr>
                <a:t>が脅威情報を継続的にエンドポイントへ配布</a:t>
              </a:r>
              <a:endParaRPr lang="en-US" sz="1800" kern="0" dirty="0">
                <a:latin typeface="游ゴシック" panose="020B0400000000000000" pitchFamily="50" charset="-128"/>
                <a:ea typeface="游ゴシック" panose="020B0400000000000000" pitchFamily="50" charset="-128"/>
                <a:cs typeface="Meiryo" panose="020B0604030504040204" pitchFamily="34" charset="-128"/>
              </a:endParaRPr>
            </a:p>
          </p:txBody>
        </p:sp>
        <p:sp>
          <p:nvSpPr>
            <p:cNvPr id="182" name="Freeform 5"/>
            <p:cNvSpPr>
              <a:spLocks/>
            </p:cNvSpPr>
            <p:nvPr/>
          </p:nvSpPr>
          <p:spPr bwMode="auto">
            <a:xfrm>
              <a:off x="2215992" y="5332413"/>
              <a:ext cx="404813" cy="1219199"/>
            </a:xfrm>
            <a:custGeom>
              <a:avLst/>
              <a:gdLst>
                <a:gd name="T0" fmla="*/ 0 w 13"/>
                <a:gd name="T1" fmla="*/ 6 h 46"/>
                <a:gd name="T2" fmla="*/ 8 w 13"/>
                <a:gd name="T3" fmla="*/ 0 h 46"/>
                <a:gd name="T4" fmla="*/ 13 w 13"/>
                <a:gd name="T5" fmla="*/ 0 h 46"/>
                <a:gd name="T6" fmla="*/ 13 w 13"/>
                <a:gd name="T7" fmla="*/ 46 h 46"/>
                <a:gd name="T8" fmla="*/ 6 w 13"/>
                <a:gd name="T9" fmla="*/ 46 h 46"/>
                <a:gd name="T10" fmla="*/ 6 w 13"/>
                <a:gd name="T11" fmla="*/ 11 h 46"/>
                <a:gd name="T12" fmla="*/ 0 w 13"/>
                <a:gd name="T13" fmla="*/ 11 h 46"/>
                <a:gd name="T14" fmla="*/ 0 w 13"/>
                <a:gd name="T15" fmla="*/ 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46">
                  <a:moveTo>
                    <a:pt x="0" y="6"/>
                  </a:moveTo>
                  <a:cubicBezTo>
                    <a:pt x="6" y="6"/>
                    <a:pt x="7" y="3"/>
                    <a:pt x="8" y="0"/>
                  </a:cubicBezTo>
                  <a:cubicBezTo>
                    <a:pt x="13" y="0"/>
                    <a:pt x="13" y="0"/>
                    <a:pt x="13" y="0"/>
                  </a:cubicBezTo>
                  <a:cubicBezTo>
                    <a:pt x="13" y="46"/>
                    <a:pt x="13" y="46"/>
                    <a:pt x="13" y="46"/>
                  </a:cubicBezTo>
                  <a:cubicBezTo>
                    <a:pt x="6" y="46"/>
                    <a:pt x="6" y="46"/>
                    <a:pt x="6" y="46"/>
                  </a:cubicBezTo>
                  <a:cubicBezTo>
                    <a:pt x="6" y="11"/>
                    <a:pt x="6" y="11"/>
                    <a:pt x="6" y="11"/>
                  </a:cubicBezTo>
                  <a:cubicBezTo>
                    <a:pt x="0" y="11"/>
                    <a:pt x="0" y="11"/>
                    <a:pt x="0" y="11"/>
                  </a:cubicBezTo>
                  <a:lnTo>
                    <a:pt x="0" y="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buClr>
                  <a:srgbClr val="72183E"/>
                </a:buClr>
              </a:pPr>
              <a:endParaRPr lang="en-US" dirty="0">
                <a:latin typeface="游ゴシック" panose="020B0400000000000000" pitchFamily="50" charset="-128"/>
                <a:ea typeface="游ゴシック" panose="020B0400000000000000" pitchFamily="50" charset="-128"/>
                <a:cs typeface="Meiryo" panose="020B0604030504040204" pitchFamily="34" charset="-128"/>
              </a:endParaRPr>
            </a:p>
          </p:txBody>
        </p:sp>
      </p:grpSp>
      <p:grpSp>
        <p:nvGrpSpPr>
          <p:cNvPr id="183" name="Group 182"/>
          <p:cNvGrpSpPr/>
          <p:nvPr/>
        </p:nvGrpSpPr>
        <p:grpSpPr>
          <a:xfrm>
            <a:off x="7529622" y="5449197"/>
            <a:ext cx="3624944" cy="979039"/>
            <a:chOff x="5744445" y="4965972"/>
            <a:chExt cx="3624944" cy="979039"/>
          </a:xfrm>
        </p:grpSpPr>
        <p:sp>
          <p:nvSpPr>
            <p:cNvPr id="184" name="Freeform 5"/>
            <p:cNvSpPr>
              <a:spLocks noEditPoints="1"/>
            </p:cNvSpPr>
            <p:nvPr/>
          </p:nvSpPr>
          <p:spPr bwMode="auto">
            <a:xfrm>
              <a:off x="5744445" y="4965972"/>
              <a:ext cx="521607" cy="979039"/>
            </a:xfrm>
            <a:custGeom>
              <a:avLst/>
              <a:gdLst>
                <a:gd name="T0" fmla="*/ 0 w 699"/>
                <a:gd name="T1" fmla="*/ 886 h 1312"/>
                <a:gd name="T2" fmla="*/ 377 w 699"/>
                <a:gd name="T3" fmla="*/ 0 h 1312"/>
                <a:gd name="T4" fmla="*/ 602 w 699"/>
                <a:gd name="T5" fmla="*/ 0 h 1312"/>
                <a:gd name="T6" fmla="*/ 602 w 699"/>
                <a:gd name="T7" fmla="*/ 886 h 1312"/>
                <a:gd name="T8" fmla="*/ 699 w 699"/>
                <a:gd name="T9" fmla="*/ 886 h 1312"/>
                <a:gd name="T10" fmla="*/ 699 w 699"/>
                <a:gd name="T11" fmla="*/ 1074 h 1312"/>
                <a:gd name="T12" fmla="*/ 602 w 699"/>
                <a:gd name="T13" fmla="*/ 1074 h 1312"/>
                <a:gd name="T14" fmla="*/ 602 w 699"/>
                <a:gd name="T15" fmla="*/ 1312 h 1312"/>
                <a:gd name="T16" fmla="*/ 396 w 699"/>
                <a:gd name="T17" fmla="*/ 1312 h 1312"/>
                <a:gd name="T18" fmla="*/ 396 w 699"/>
                <a:gd name="T19" fmla="*/ 1074 h 1312"/>
                <a:gd name="T20" fmla="*/ 0 w 699"/>
                <a:gd name="T21" fmla="*/ 1074 h 1312"/>
                <a:gd name="T22" fmla="*/ 0 w 699"/>
                <a:gd name="T23" fmla="*/ 886 h 1312"/>
                <a:gd name="T24" fmla="*/ 396 w 699"/>
                <a:gd name="T25" fmla="*/ 886 h 1312"/>
                <a:gd name="T26" fmla="*/ 396 w 699"/>
                <a:gd name="T27" fmla="*/ 401 h 1312"/>
                <a:gd name="T28" fmla="*/ 191 w 699"/>
                <a:gd name="T29" fmla="*/ 886 h 1312"/>
                <a:gd name="T30" fmla="*/ 396 w 699"/>
                <a:gd name="T31" fmla="*/ 886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9" h="1312">
                  <a:moveTo>
                    <a:pt x="0" y="886"/>
                  </a:moveTo>
                  <a:lnTo>
                    <a:pt x="377" y="0"/>
                  </a:lnTo>
                  <a:lnTo>
                    <a:pt x="602" y="0"/>
                  </a:lnTo>
                  <a:lnTo>
                    <a:pt x="602" y="886"/>
                  </a:lnTo>
                  <a:lnTo>
                    <a:pt x="699" y="886"/>
                  </a:lnTo>
                  <a:lnTo>
                    <a:pt x="699" y="1074"/>
                  </a:lnTo>
                  <a:lnTo>
                    <a:pt x="602" y="1074"/>
                  </a:lnTo>
                  <a:lnTo>
                    <a:pt x="602" y="1312"/>
                  </a:lnTo>
                  <a:lnTo>
                    <a:pt x="396" y="1312"/>
                  </a:lnTo>
                  <a:lnTo>
                    <a:pt x="396" y="1074"/>
                  </a:lnTo>
                  <a:lnTo>
                    <a:pt x="0" y="1074"/>
                  </a:lnTo>
                  <a:lnTo>
                    <a:pt x="0" y="886"/>
                  </a:lnTo>
                  <a:close/>
                  <a:moveTo>
                    <a:pt x="396" y="886"/>
                  </a:moveTo>
                  <a:lnTo>
                    <a:pt x="396" y="401"/>
                  </a:lnTo>
                  <a:lnTo>
                    <a:pt x="191" y="886"/>
                  </a:lnTo>
                  <a:lnTo>
                    <a:pt x="396" y="88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buClr>
                  <a:srgbClr val="72183E"/>
                </a:buClr>
              </a:pPr>
              <a:endParaRPr lang="en-US" dirty="0">
                <a:latin typeface="游ゴシック" panose="020B0400000000000000" pitchFamily="50" charset="-128"/>
                <a:ea typeface="游ゴシック" panose="020B0400000000000000" pitchFamily="50" charset="-128"/>
                <a:cs typeface="Meiryo" panose="020B0604030504040204" pitchFamily="34" charset="-128"/>
              </a:endParaRPr>
            </a:p>
          </p:txBody>
        </p:sp>
        <p:sp>
          <p:nvSpPr>
            <p:cNvPr id="185" name="TextBox 184"/>
            <p:cNvSpPr txBox="1"/>
            <p:nvPr/>
          </p:nvSpPr>
          <p:spPr bwMode="auto">
            <a:xfrm>
              <a:off x="6476059" y="5252262"/>
              <a:ext cx="2893330" cy="369332"/>
            </a:xfrm>
            <a:prstGeom prst="rect">
              <a:avLst/>
            </a:prstGeom>
            <a:noFill/>
            <a:ln>
              <a:noFill/>
            </a:ln>
            <a:effectLst/>
            <a:extLst/>
          </p:spPr>
          <p:txBody>
            <a:bodyPr vert="horz" wrap="square" lIns="91440" tIns="45720" rIns="91440" bIns="45720" numCol="1" rtlCol="0" anchor="ctr" anchorCtr="0" compatLnSpc="1">
              <a:prstTxWarp prst="textNoShape">
                <a:avLst/>
              </a:prstTxWarp>
              <a:spAutoFit/>
            </a:bodyPr>
            <a:lstStyle/>
            <a:p>
              <a:pPr>
                <a:spcBef>
                  <a:spcPts val="0"/>
                </a:spcBef>
                <a:buClr>
                  <a:srgbClr val="72183E"/>
                </a:buClr>
              </a:pPr>
              <a:r>
                <a:rPr lang="ja-JP" altLang="en-US" sz="1800" kern="0" dirty="0" smtClean="0">
                  <a:latin typeface="游ゴシック" panose="020B0400000000000000" pitchFamily="50" charset="-128"/>
                  <a:ea typeface="游ゴシック" panose="020B0400000000000000" pitchFamily="50" charset="-128"/>
                  <a:cs typeface="Meiryo" panose="020B0604030504040204" pitchFamily="34" charset="-128"/>
                </a:rPr>
                <a:t>疑わしいプロセスを隔離</a:t>
              </a:r>
              <a:endParaRPr lang="en-US" sz="1800" kern="0" dirty="0">
                <a:latin typeface="游ゴシック" panose="020B0400000000000000" pitchFamily="50" charset="-128"/>
                <a:ea typeface="游ゴシック" panose="020B0400000000000000" pitchFamily="50" charset="-128"/>
                <a:cs typeface="Meiryo" panose="020B0604030504040204" pitchFamily="34" charset="-128"/>
              </a:endParaRPr>
            </a:p>
          </p:txBody>
        </p:sp>
      </p:grpSp>
      <p:grpSp>
        <p:nvGrpSpPr>
          <p:cNvPr id="186" name="Group 185"/>
          <p:cNvGrpSpPr/>
          <p:nvPr/>
        </p:nvGrpSpPr>
        <p:grpSpPr>
          <a:xfrm>
            <a:off x="3021913" y="2147638"/>
            <a:ext cx="3773523" cy="979039"/>
            <a:chOff x="3865814" y="1528563"/>
            <a:chExt cx="3773523" cy="979039"/>
          </a:xfrm>
        </p:grpSpPr>
        <p:sp>
          <p:nvSpPr>
            <p:cNvPr id="187" name="Freeform 13"/>
            <p:cNvSpPr>
              <a:spLocks/>
            </p:cNvSpPr>
            <p:nvPr/>
          </p:nvSpPr>
          <p:spPr bwMode="auto">
            <a:xfrm>
              <a:off x="3865814" y="1528563"/>
              <a:ext cx="478338" cy="979039"/>
            </a:xfrm>
            <a:custGeom>
              <a:avLst/>
              <a:gdLst>
                <a:gd name="T0" fmla="*/ 10 w 21"/>
                <a:gd name="T1" fmla="*/ 7 h 46"/>
                <a:gd name="T2" fmla="*/ 7 w 21"/>
                <a:gd name="T3" fmla="*/ 11 h 46"/>
                <a:gd name="T4" fmla="*/ 7 w 21"/>
                <a:gd name="T5" fmla="*/ 16 h 46"/>
                <a:gd name="T6" fmla="*/ 0 w 21"/>
                <a:gd name="T7" fmla="*/ 16 h 46"/>
                <a:gd name="T8" fmla="*/ 0 w 21"/>
                <a:gd name="T9" fmla="*/ 12 h 46"/>
                <a:gd name="T10" fmla="*/ 10 w 21"/>
                <a:gd name="T11" fmla="*/ 0 h 46"/>
                <a:gd name="T12" fmla="*/ 21 w 21"/>
                <a:gd name="T13" fmla="*/ 12 h 46"/>
                <a:gd name="T14" fmla="*/ 7 w 21"/>
                <a:gd name="T15" fmla="*/ 40 h 46"/>
                <a:gd name="T16" fmla="*/ 20 w 21"/>
                <a:gd name="T17" fmla="*/ 40 h 46"/>
                <a:gd name="T18" fmla="*/ 20 w 21"/>
                <a:gd name="T19" fmla="*/ 46 h 46"/>
                <a:gd name="T20" fmla="*/ 0 w 21"/>
                <a:gd name="T21" fmla="*/ 46 h 46"/>
                <a:gd name="T22" fmla="*/ 0 w 21"/>
                <a:gd name="T23" fmla="*/ 41 h 46"/>
                <a:gd name="T24" fmla="*/ 14 w 21"/>
                <a:gd name="T25" fmla="*/ 12 h 46"/>
                <a:gd name="T26" fmla="*/ 10 w 21"/>
                <a:gd name="T27"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46">
                  <a:moveTo>
                    <a:pt x="10" y="7"/>
                  </a:moveTo>
                  <a:cubicBezTo>
                    <a:pt x="8" y="7"/>
                    <a:pt x="7" y="8"/>
                    <a:pt x="7" y="11"/>
                  </a:cubicBezTo>
                  <a:cubicBezTo>
                    <a:pt x="7" y="16"/>
                    <a:pt x="7" y="16"/>
                    <a:pt x="7" y="16"/>
                  </a:cubicBezTo>
                  <a:cubicBezTo>
                    <a:pt x="0" y="16"/>
                    <a:pt x="0" y="16"/>
                    <a:pt x="0" y="16"/>
                  </a:cubicBezTo>
                  <a:cubicBezTo>
                    <a:pt x="0" y="12"/>
                    <a:pt x="0" y="12"/>
                    <a:pt x="0" y="12"/>
                  </a:cubicBezTo>
                  <a:cubicBezTo>
                    <a:pt x="0" y="4"/>
                    <a:pt x="3" y="0"/>
                    <a:pt x="10" y="0"/>
                  </a:cubicBezTo>
                  <a:cubicBezTo>
                    <a:pt x="17" y="0"/>
                    <a:pt x="21" y="4"/>
                    <a:pt x="21" y="12"/>
                  </a:cubicBezTo>
                  <a:cubicBezTo>
                    <a:pt x="21" y="27"/>
                    <a:pt x="6" y="32"/>
                    <a:pt x="7" y="40"/>
                  </a:cubicBezTo>
                  <a:cubicBezTo>
                    <a:pt x="20" y="40"/>
                    <a:pt x="20" y="40"/>
                    <a:pt x="20" y="40"/>
                  </a:cubicBezTo>
                  <a:cubicBezTo>
                    <a:pt x="20" y="46"/>
                    <a:pt x="20" y="46"/>
                    <a:pt x="20" y="46"/>
                  </a:cubicBezTo>
                  <a:cubicBezTo>
                    <a:pt x="0" y="46"/>
                    <a:pt x="0" y="46"/>
                    <a:pt x="0" y="46"/>
                  </a:cubicBezTo>
                  <a:cubicBezTo>
                    <a:pt x="0" y="41"/>
                    <a:pt x="0" y="41"/>
                    <a:pt x="0" y="41"/>
                  </a:cubicBezTo>
                  <a:cubicBezTo>
                    <a:pt x="0" y="27"/>
                    <a:pt x="14" y="25"/>
                    <a:pt x="14" y="12"/>
                  </a:cubicBezTo>
                  <a:cubicBezTo>
                    <a:pt x="14" y="8"/>
                    <a:pt x="13" y="7"/>
                    <a:pt x="10"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buClr>
                  <a:srgbClr val="72183E"/>
                </a:buClr>
              </a:pPr>
              <a:endParaRPr lang="en-US" dirty="0">
                <a:latin typeface="游ゴシック" panose="020B0400000000000000" pitchFamily="50" charset="-128"/>
                <a:ea typeface="游ゴシック" panose="020B0400000000000000" pitchFamily="50" charset="-128"/>
                <a:cs typeface="Meiryo" panose="020B0604030504040204" pitchFamily="34" charset="-128"/>
              </a:endParaRPr>
            </a:p>
          </p:txBody>
        </p:sp>
        <p:sp>
          <p:nvSpPr>
            <p:cNvPr id="188" name="TextBox 187"/>
            <p:cNvSpPr txBox="1"/>
            <p:nvPr/>
          </p:nvSpPr>
          <p:spPr bwMode="auto">
            <a:xfrm>
              <a:off x="4406564" y="1712227"/>
              <a:ext cx="3232773" cy="646331"/>
            </a:xfrm>
            <a:prstGeom prst="rect">
              <a:avLst/>
            </a:prstGeom>
            <a:noFill/>
            <a:ln>
              <a:noFill/>
            </a:ln>
            <a:effectLst/>
            <a:extLst/>
          </p:spPr>
          <p:txBody>
            <a:bodyPr vert="horz" wrap="square" lIns="91440" tIns="45720" rIns="91440" bIns="45720" numCol="1" rtlCol="0" anchor="ctr" anchorCtr="0" compatLnSpc="1">
              <a:prstTxWarp prst="textNoShape">
                <a:avLst/>
              </a:prstTxWarp>
              <a:spAutoFit/>
            </a:bodyPr>
            <a:lstStyle/>
            <a:p>
              <a:pPr>
                <a:spcBef>
                  <a:spcPts val="0"/>
                </a:spcBef>
                <a:buClr>
                  <a:srgbClr val="72183E"/>
                </a:buClr>
              </a:pPr>
              <a:r>
                <a:rPr lang="ja-JP" altLang="en-US" sz="1800" kern="0" dirty="0" smtClean="0">
                  <a:latin typeface="游ゴシック" panose="020B0400000000000000" pitchFamily="50" charset="-128"/>
                  <a:ea typeface="游ゴシック" panose="020B0400000000000000" pitchFamily="50" charset="-128"/>
                  <a:cs typeface="Meiryo" panose="020B0604030504040204" pitchFamily="34" charset="-128"/>
                </a:rPr>
                <a:t>アンチ・ボット機能による</a:t>
              </a:r>
              <a:endParaRPr lang="en-US" altLang="ja-JP" sz="1800" kern="0" dirty="0" smtClean="0">
                <a:latin typeface="游ゴシック" panose="020B0400000000000000" pitchFamily="50" charset="-128"/>
                <a:ea typeface="游ゴシック" panose="020B0400000000000000" pitchFamily="50" charset="-128"/>
                <a:cs typeface="Meiryo" panose="020B0604030504040204" pitchFamily="34" charset="-128"/>
              </a:endParaRPr>
            </a:p>
            <a:p>
              <a:pPr>
                <a:spcBef>
                  <a:spcPts val="0"/>
                </a:spcBef>
                <a:buClr>
                  <a:srgbClr val="72183E"/>
                </a:buClr>
              </a:pPr>
              <a:r>
                <a:rPr lang="ja-JP" altLang="en-US" sz="1800" kern="0" dirty="0" smtClean="0">
                  <a:latin typeface="游ゴシック" panose="020B0400000000000000" pitchFamily="50" charset="-128"/>
                  <a:ea typeface="游ゴシック" panose="020B0400000000000000" pitchFamily="50" charset="-128"/>
                  <a:cs typeface="Meiryo" panose="020B0604030504040204" pitchFamily="34" charset="-128"/>
                </a:rPr>
                <a:t>外部向けトラフィックの検査</a:t>
              </a:r>
              <a:endParaRPr lang="en-US" sz="1800" kern="0" dirty="0">
                <a:latin typeface="游ゴシック" panose="020B0400000000000000" pitchFamily="50" charset="-128"/>
                <a:ea typeface="游ゴシック" panose="020B0400000000000000" pitchFamily="50" charset="-128"/>
                <a:cs typeface="Meiryo" panose="020B0604030504040204" pitchFamily="34" charset="-128"/>
              </a:endParaRPr>
            </a:p>
          </p:txBody>
        </p:sp>
      </p:grpSp>
      <p:grpSp>
        <p:nvGrpSpPr>
          <p:cNvPr id="189" name="Group 188"/>
          <p:cNvGrpSpPr/>
          <p:nvPr/>
        </p:nvGrpSpPr>
        <p:grpSpPr>
          <a:xfrm>
            <a:off x="2957714" y="5447833"/>
            <a:ext cx="4078179" cy="979039"/>
            <a:chOff x="2388002" y="3869928"/>
            <a:chExt cx="4078179" cy="979039"/>
          </a:xfrm>
        </p:grpSpPr>
        <p:sp>
          <p:nvSpPr>
            <p:cNvPr id="190" name="Freeform 9"/>
            <p:cNvSpPr>
              <a:spLocks/>
            </p:cNvSpPr>
            <p:nvPr/>
          </p:nvSpPr>
          <p:spPr bwMode="auto">
            <a:xfrm>
              <a:off x="2388002" y="3869928"/>
              <a:ext cx="453235" cy="979039"/>
            </a:xfrm>
            <a:custGeom>
              <a:avLst/>
              <a:gdLst>
                <a:gd name="T0" fmla="*/ 141 w 213"/>
                <a:gd name="T1" fmla="*/ 117 h 464"/>
                <a:gd name="T2" fmla="*/ 105 w 213"/>
                <a:gd name="T3" fmla="*/ 65 h 464"/>
                <a:gd name="T4" fmla="*/ 68 w 213"/>
                <a:gd name="T5" fmla="*/ 109 h 464"/>
                <a:gd name="T6" fmla="*/ 68 w 213"/>
                <a:gd name="T7" fmla="*/ 139 h 464"/>
                <a:gd name="T8" fmla="*/ 0 w 213"/>
                <a:gd name="T9" fmla="*/ 139 h 464"/>
                <a:gd name="T10" fmla="*/ 0 w 213"/>
                <a:gd name="T11" fmla="*/ 114 h 464"/>
                <a:gd name="T12" fmla="*/ 106 w 213"/>
                <a:gd name="T13" fmla="*/ 0 h 464"/>
                <a:gd name="T14" fmla="*/ 213 w 213"/>
                <a:gd name="T15" fmla="*/ 114 h 464"/>
                <a:gd name="T16" fmla="*/ 213 w 213"/>
                <a:gd name="T17" fmla="*/ 126 h 464"/>
                <a:gd name="T18" fmla="*/ 163 w 213"/>
                <a:gd name="T19" fmla="*/ 219 h 464"/>
                <a:gd name="T20" fmla="*/ 213 w 213"/>
                <a:gd name="T21" fmla="*/ 314 h 464"/>
                <a:gd name="T22" fmla="*/ 213 w 213"/>
                <a:gd name="T23" fmla="*/ 350 h 464"/>
                <a:gd name="T24" fmla="*/ 106 w 213"/>
                <a:gd name="T25" fmla="*/ 464 h 464"/>
                <a:gd name="T26" fmla="*/ 0 w 213"/>
                <a:gd name="T27" fmla="*/ 350 h 464"/>
                <a:gd name="T28" fmla="*/ 0 w 213"/>
                <a:gd name="T29" fmla="*/ 312 h 464"/>
                <a:gd name="T30" fmla="*/ 68 w 213"/>
                <a:gd name="T31" fmla="*/ 312 h 464"/>
                <a:gd name="T32" fmla="*/ 68 w 213"/>
                <a:gd name="T33" fmla="*/ 355 h 464"/>
                <a:gd name="T34" fmla="*/ 105 w 213"/>
                <a:gd name="T35" fmla="*/ 399 h 464"/>
                <a:gd name="T36" fmla="*/ 141 w 213"/>
                <a:gd name="T37" fmla="*/ 348 h 464"/>
                <a:gd name="T38" fmla="*/ 141 w 213"/>
                <a:gd name="T39" fmla="*/ 312 h 464"/>
                <a:gd name="T40" fmla="*/ 95 w 213"/>
                <a:gd name="T41" fmla="*/ 255 h 464"/>
                <a:gd name="T42" fmla="*/ 71 w 213"/>
                <a:gd name="T43" fmla="*/ 255 h 464"/>
                <a:gd name="T44" fmla="*/ 71 w 213"/>
                <a:gd name="T45" fmla="*/ 190 h 464"/>
                <a:gd name="T46" fmla="*/ 99 w 213"/>
                <a:gd name="T47" fmla="*/ 190 h 464"/>
                <a:gd name="T48" fmla="*/ 141 w 213"/>
                <a:gd name="T49" fmla="*/ 142 h 464"/>
                <a:gd name="T50" fmla="*/ 141 w 213"/>
                <a:gd name="T51" fmla="*/ 117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3" h="464">
                  <a:moveTo>
                    <a:pt x="141" y="117"/>
                  </a:moveTo>
                  <a:cubicBezTo>
                    <a:pt x="141" y="76"/>
                    <a:pt x="127" y="65"/>
                    <a:pt x="105" y="65"/>
                  </a:cubicBezTo>
                  <a:cubicBezTo>
                    <a:pt x="82" y="65"/>
                    <a:pt x="68" y="77"/>
                    <a:pt x="68" y="109"/>
                  </a:cubicBezTo>
                  <a:cubicBezTo>
                    <a:pt x="68" y="139"/>
                    <a:pt x="68" y="139"/>
                    <a:pt x="68" y="139"/>
                  </a:cubicBezTo>
                  <a:cubicBezTo>
                    <a:pt x="0" y="139"/>
                    <a:pt x="0" y="139"/>
                    <a:pt x="0" y="139"/>
                  </a:cubicBezTo>
                  <a:cubicBezTo>
                    <a:pt x="0" y="114"/>
                    <a:pt x="0" y="114"/>
                    <a:pt x="0" y="114"/>
                  </a:cubicBezTo>
                  <a:cubicBezTo>
                    <a:pt x="0" y="41"/>
                    <a:pt x="36" y="0"/>
                    <a:pt x="106" y="0"/>
                  </a:cubicBezTo>
                  <a:cubicBezTo>
                    <a:pt x="176" y="0"/>
                    <a:pt x="213" y="41"/>
                    <a:pt x="213" y="114"/>
                  </a:cubicBezTo>
                  <a:cubicBezTo>
                    <a:pt x="213" y="126"/>
                    <a:pt x="213" y="126"/>
                    <a:pt x="213" y="126"/>
                  </a:cubicBezTo>
                  <a:cubicBezTo>
                    <a:pt x="213" y="174"/>
                    <a:pt x="197" y="205"/>
                    <a:pt x="163" y="219"/>
                  </a:cubicBezTo>
                  <a:cubicBezTo>
                    <a:pt x="199" y="235"/>
                    <a:pt x="213" y="268"/>
                    <a:pt x="213" y="314"/>
                  </a:cubicBezTo>
                  <a:cubicBezTo>
                    <a:pt x="213" y="350"/>
                    <a:pt x="213" y="350"/>
                    <a:pt x="213" y="350"/>
                  </a:cubicBezTo>
                  <a:cubicBezTo>
                    <a:pt x="213" y="423"/>
                    <a:pt x="176" y="464"/>
                    <a:pt x="106" y="464"/>
                  </a:cubicBezTo>
                  <a:cubicBezTo>
                    <a:pt x="36" y="464"/>
                    <a:pt x="0" y="423"/>
                    <a:pt x="0" y="350"/>
                  </a:cubicBezTo>
                  <a:cubicBezTo>
                    <a:pt x="0" y="312"/>
                    <a:pt x="0" y="312"/>
                    <a:pt x="0" y="312"/>
                  </a:cubicBezTo>
                  <a:cubicBezTo>
                    <a:pt x="68" y="312"/>
                    <a:pt x="68" y="312"/>
                    <a:pt x="68" y="312"/>
                  </a:cubicBezTo>
                  <a:cubicBezTo>
                    <a:pt x="68" y="355"/>
                    <a:pt x="68" y="355"/>
                    <a:pt x="68" y="355"/>
                  </a:cubicBezTo>
                  <a:cubicBezTo>
                    <a:pt x="68" y="387"/>
                    <a:pt x="82" y="399"/>
                    <a:pt x="105" y="399"/>
                  </a:cubicBezTo>
                  <a:cubicBezTo>
                    <a:pt x="127" y="399"/>
                    <a:pt x="141" y="388"/>
                    <a:pt x="141" y="348"/>
                  </a:cubicBezTo>
                  <a:cubicBezTo>
                    <a:pt x="141" y="312"/>
                    <a:pt x="141" y="312"/>
                    <a:pt x="141" y="312"/>
                  </a:cubicBezTo>
                  <a:cubicBezTo>
                    <a:pt x="141" y="270"/>
                    <a:pt x="127" y="255"/>
                    <a:pt x="95" y="255"/>
                  </a:cubicBezTo>
                  <a:cubicBezTo>
                    <a:pt x="71" y="255"/>
                    <a:pt x="71" y="255"/>
                    <a:pt x="71" y="255"/>
                  </a:cubicBezTo>
                  <a:cubicBezTo>
                    <a:pt x="71" y="190"/>
                    <a:pt x="71" y="190"/>
                    <a:pt x="71" y="190"/>
                  </a:cubicBezTo>
                  <a:cubicBezTo>
                    <a:pt x="99" y="190"/>
                    <a:pt x="99" y="190"/>
                    <a:pt x="99" y="190"/>
                  </a:cubicBezTo>
                  <a:cubicBezTo>
                    <a:pt x="125" y="190"/>
                    <a:pt x="141" y="178"/>
                    <a:pt x="141" y="142"/>
                  </a:cubicBezTo>
                  <a:lnTo>
                    <a:pt x="141" y="11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buClr>
                  <a:srgbClr val="72183E"/>
                </a:buClr>
              </a:pPr>
              <a:endParaRPr lang="en-US" dirty="0">
                <a:latin typeface="游ゴシック" panose="020B0400000000000000" pitchFamily="50" charset="-128"/>
                <a:ea typeface="游ゴシック" panose="020B0400000000000000" pitchFamily="50" charset="-128"/>
                <a:cs typeface="Meiryo" panose="020B0604030504040204" pitchFamily="34" charset="-128"/>
              </a:endParaRPr>
            </a:p>
          </p:txBody>
        </p:sp>
        <p:sp>
          <p:nvSpPr>
            <p:cNvPr id="191" name="TextBox 190"/>
            <p:cNvSpPr txBox="1"/>
            <p:nvPr/>
          </p:nvSpPr>
          <p:spPr bwMode="auto">
            <a:xfrm>
              <a:off x="3018504" y="4081201"/>
              <a:ext cx="3447677" cy="646331"/>
            </a:xfrm>
            <a:prstGeom prst="rect">
              <a:avLst/>
            </a:prstGeom>
            <a:noFill/>
            <a:ln>
              <a:noFill/>
            </a:ln>
            <a:effectLst/>
            <a:extLst/>
          </p:spPr>
          <p:txBody>
            <a:bodyPr vert="horz" wrap="square" lIns="91440" tIns="45720" rIns="91440" bIns="45720" numCol="1" rtlCol="0" anchor="ctr" anchorCtr="0" compatLnSpc="1">
              <a:prstTxWarp prst="textNoShape">
                <a:avLst/>
              </a:prstTxWarp>
              <a:spAutoFit/>
            </a:bodyPr>
            <a:lstStyle/>
            <a:p>
              <a:pPr>
                <a:spcBef>
                  <a:spcPts val="0"/>
                </a:spcBef>
                <a:buClr>
                  <a:srgbClr val="72183E"/>
                </a:buClr>
              </a:pPr>
              <a:r>
                <a:rPr lang="en-US" sz="1800" kern="0" dirty="0" smtClean="0">
                  <a:latin typeface="游ゴシック" panose="020B0400000000000000" pitchFamily="50" charset="-128"/>
                  <a:ea typeface="游ゴシック" panose="020B0400000000000000" pitchFamily="50" charset="-128"/>
                  <a:cs typeface="Meiryo" panose="020B0604030504040204" pitchFamily="34" charset="-128"/>
                </a:rPr>
                <a:t>C&amp;C</a:t>
              </a:r>
              <a:r>
                <a:rPr lang="ja-JP" altLang="en-US" sz="1800" kern="0" dirty="0" smtClean="0">
                  <a:latin typeface="游ゴシック" panose="020B0400000000000000" pitchFamily="50" charset="-128"/>
                  <a:ea typeface="游ゴシック" panose="020B0400000000000000" pitchFamily="50" charset="-128"/>
                  <a:cs typeface="Meiryo" panose="020B0604030504040204" pitchFamily="34" charset="-128"/>
                </a:rPr>
                <a:t>サーバへのトラフィック</a:t>
              </a:r>
              <a:r>
                <a:rPr lang="en-US" altLang="ja-JP" sz="1800" kern="0" dirty="0" smtClean="0">
                  <a:latin typeface="游ゴシック" panose="020B0400000000000000" pitchFamily="50" charset="-128"/>
                  <a:ea typeface="游ゴシック" panose="020B0400000000000000" pitchFamily="50" charset="-128"/>
                  <a:cs typeface="Meiryo" panose="020B0604030504040204" pitchFamily="34" charset="-128"/>
                </a:rPr>
                <a:t/>
              </a:r>
              <a:br>
                <a:rPr lang="en-US" altLang="ja-JP" sz="1800" kern="0" dirty="0" smtClean="0">
                  <a:latin typeface="游ゴシック" panose="020B0400000000000000" pitchFamily="50" charset="-128"/>
                  <a:ea typeface="游ゴシック" panose="020B0400000000000000" pitchFamily="50" charset="-128"/>
                  <a:cs typeface="Meiryo" panose="020B0604030504040204" pitchFamily="34" charset="-128"/>
                </a:rPr>
              </a:br>
              <a:r>
                <a:rPr lang="ja-JP" altLang="en-US" sz="1800" kern="0" dirty="0" smtClean="0">
                  <a:latin typeface="游ゴシック" panose="020B0400000000000000" pitchFamily="50" charset="-128"/>
                  <a:ea typeface="游ゴシック" panose="020B0400000000000000" pitchFamily="50" charset="-128"/>
                  <a:cs typeface="Meiryo" panose="020B0604030504040204" pitchFamily="34" charset="-128"/>
                </a:rPr>
                <a:t>およびデータの流出をブロック</a:t>
              </a:r>
              <a:endParaRPr lang="en-US" sz="1800" kern="0" dirty="0">
                <a:latin typeface="游ゴシック" panose="020B0400000000000000" pitchFamily="50" charset="-128"/>
                <a:ea typeface="游ゴシック" panose="020B0400000000000000" pitchFamily="50" charset="-128"/>
                <a:cs typeface="Meiryo" panose="020B0604030504040204" pitchFamily="34" charset="-128"/>
              </a:endParaRPr>
            </a:p>
          </p:txBody>
        </p:sp>
      </p:grpSp>
      <p:grpSp>
        <p:nvGrpSpPr>
          <p:cNvPr id="192" name="Group 191"/>
          <p:cNvGrpSpPr/>
          <p:nvPr/>
        </p:nvGrpSpPr>
        <p:grpSpPr>
          <a:xfrm rot="872779">
            <a:off x="3036060" y="3600231"/>
            <a:ext cx="705835" cy="604516"/>
            <a:chOff x="3484993" y="3661856"/>
            <a:chExt cx="705835" cy="604516"/>
          </a:xfrm>
        </p:grpSpPr>
        <p:sp>
          <p:nvSpPr>
            <p:cNvPr id="193" name="Block Arc 192"/>
            <p:cNvSpPr/>
            <p:nvPr/>
          </p:nvSpPr>
          <p:spPr bwMode="auto">
            <a:xfrm>
              <a:off x="3668167" y="3661856"/>
              <a:ext cx="522661" cy="522661"/>
            </a:xfrm>
            <a:prstGeom prst="blockArc">
              <a:avLst>
                <a:gd name="adj1" fmla="val 2449162"/>
                <a:gd name="adj2" fmla="val 772243"/>
                <a:gd name="adj3" fmla="val 10639"/>
              </a:avLst>
            </a:prstGeom>
            <a:solidFill>
              <a:srgbClr val="E45785"/>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Clr>
                  <a:srgbClr val="72183E"/>
                </a:buClr>
                <a:buSzPct val="115000"/>
              </a:pPr>
              <a:endParaRPr lang="en-US" sz="2400" dirty="0" err="1" smtClean="0">
                <a:latin typeface="游ゴシック" panose="020B0400000000000000" pitchFamily="50" charset="-128"/>
                <a:ea typeface="游ゴシック" panose="020B0400000000000000" pitchFamily="50" charset="-128"/>
                <a:cs typeface="Meiryo" panose="020B0604030504040204" pitchFamily="34" charset="-128"/>
              </a:endParaRPr>
            </a:p>
          </p:txBody>
        </p:sp>
        <p:cxnSp>
          <p:nvCxnSpPr>
            <p:cNvPr id="194" name="Straight Connector 193"/>
            <p:cNvCxnSpPr/>
            <p:nvPr/>
          </p:nvCxnSpPr>
          <p:spPr bwMode="auto">
            <a:xfrm rot="2700000">
              <a:off x="3667873" y="4083492"/>
              <a:ext cx="0" cy="365760"/>
            </a:xfrm>
            <a:prstGeom prst="line">
              <a:avLst/>
            </a:prstGeom>
            <a:solidFill>
              <a:schemeClr val="bg1"/>
            </a:solidFill>
            <a:ln w="571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95" name="TextBox 194"/>
          <p:cNvSpPr txBox="1"/>
          <p:nvPr/>
        </p:nvSpPr>
        <p:spPr bwMode="auto">
          <a:xfrm>
            <a:off x="7731801" y="3665858"/>
            <a:ext cx="2569857" cy="1077218"/>
          </a:xfrm>
          <a:prstGeom prst="rect">
            <a:avLst/>
          </a:prstGeom>
          <a:noFill/>
          <a:ln>
            <a:noFill/>
          </a:ln>
          <a:effectLst/>
          <a:extLst/>
        </p:spPr>
        <p:txBody>
          <a:bodyPr vert="horz" wrap="square" lIns="91440" tIns="45720" rIns="91440" bIns="45720" numCol="1" rtlCol="0" anchor="t" anchorCtr="0" compatLnSpc="1">
            <a:prstTxWarp prst="textNoShape">
              <a:avLst/>
            </a:prstTxWarp>
            <a:spAutoFit/>
          </a:bodyPr>
          <a:lstStyle/>
          <a:p>
            <a:pPr marL="285750" indent="-285750">
              <a:spcBef>
                <a:spcPts val="0"/>
              </a:spcBef>
              <a:buClr>
                <a:srgbClr val="72183E"/>
              </a:buClr>
              <a:buFontTx/>
              <a:buChar char="-"/>
            </a:pPr>
            <a:r>
              <a:rPr lang="ja-JP" altLang="en-US" sz="1600" kern="0" dirty="0" smtClean="0">
                <a:latin typeface="游ゴシック" panose="020B0400000000000000" pitchFamily="50" charset="-128"/>
                <a:ea typeface="游ゴシック" panose="020B0400000000000000" pitchFamily="50" charset="-128"/>
                <a:cs typeface="Meiryo" panose="020B0604030504040204" pitchFamily="34" charset="-128"/>
              </a:rPr>
              <a:t>疑わしい</a:t>
            </a:r>
            <a:r>
              <a:rPr lang="en-US" sz="1600" kern="0" dirty="0" smtClean="0">
                <a:latin typeface="游ゴシック" panose="020B0400000000000000" pitchFamily="50" charset="-128"/>
                <a:ea typeface="游ゴシック" panose="020B0400000000000000" pitchFamily="50" charset="-128"/>
                <a:cs typeface="Meiryo" panose="020B0604030504040204" pitchFamily="34" charset="-128"/>
              </a:rPr>
              <a:t> URL</a:t>
            </a:r>
          </a:p>
          <a:p>
            <a:pPr marL="285750" indent="-285750">
              <a:spcBef>
                <a:spcPts val="0"/>
              </a:spcBef>
              <a:buClr>
                <a:srgbClr val="72183E"/>
              </a:buClr>
              <a:buFontTx/>
              <a:buChar char="-"/>
            </a:pPr>
            <a:r>
              <a:rPr lang="ja-JP" altLang="en-US" sz="1600" kern="0" dirty="0">
                <a:latin typeface="游ゴシック" panose="020B0400000000000000" pitchFamily="50" charset="-128"/>
                <a:ea typeface="游ゴシック" panose="020B0400000000000000" pitchFamily="50" charset="-128"/>
                <a:cs typeface="Meiryo" panose="020B0604030504040204" pitchFamily="34" charset="-128"/>
              </a:rPr>
              <a:t>疑</a:t>
            </a:r>
            <a:r>
              <a:rPr lang="ja-JP" altLang="en-US" sz="1600" kern="0" dirty="0" smtClean="0">
                <a:latin typeface="游ゴシック" panose="020B0400000000000000" pitchFamily="50" charset="-128"/>
                <a:ea typeface="游ゴシック" panose="020B0400000000000000" pitchFamily="50" charset="-128"/>
                <a:cs typeface="Meiryo" panose="020B0604030504040204" pitchFamily="34" charset="-128"/>
              </a:rPr>
              <a:t>わしい</a:t>
            </a:r>
            <a:r>
              <a:rPr lang="en-US" altLang="ja-JP" sz="1600" kern="0" dirty="0" smtClean="0">
                <a:latin typeface="游ゴシック" panose="020B0400000000000000" pitchFamily="50" charset="-128"/>
                <a:ea typeface="游ゴシック" panose="020B0400000000000000" pitchFamily="50" charset="-128"/>
                <a:cs typeface="Meiryo" panose="020B0604030504040204" pitchFamily="34" charset="-128"/>
              </a:rPr>
              <a:t>IP</a:t>
            </a:r>
            <a:r>
              <a:rPr lang="ja-JP" altLang="en-US" sz="1600" kern="0" dirty="0" smtClean="0">
                <a:latin typeface="游ゴシック" panose="020B0400000000000000" pitchFamily="50" charset="-128"/>
                <a:ea typeface="游ゴシック" panose="020B0400000000000000" pitchFamily="50" charset="-128"/>
                <a:cs typeface="Meiryo" panose="020B0604030504040204" pitchFamily="34" charset="-128"/>
              </a:rPr>
              <a:t>アドレス</a:t>
            </a:r>
            <a:endParaRPr lang="en-US" altLang="ja-JP" sz="1600" kern="0" dirty="0" smtClean="0">
              <a:latin typeface="游ゴシック" panose="020B0400000000000000" pitchFamily="50" charset="-128"/>
              <a:ea typeface="游ゴシック" panose="020B0400000000000000" pitchFamily="50" charset="-128"/>
              <a:cs typeface="Meiryo" panose="020B0604030504040204" pitchFamily="34" charset="-128"/>
            </a:endParaRPr>
          </a:p>
          <a:p>
            <a:pPr marL="285750" indent="-285750">
              <a:spcBef>
                <a:spcPts val="0"/>
              </a:spcBef>
              <a:buClr>
                <a:srgbClr val="72183E"/>
              </a:buClr>
              <a:buFontTx/>
              <a:buChar char="-"/>
            </a:pPr>
            <a:r>
              <a:rPr lang="ja-JP" altLang="en-US" sz="1600" kern="0" dirty="0">
                <a:latin typeface="游ゴシック" panose="020B0400000000000000" pitchFamily="50" charset="-128"/>
                <a:ea typeface="游ゴシック" panose="020B0400000000000000" pitchFamily="50" charset="-128"/>
                <a:cs typeface="Meiryo" panose="020B0604030504040204" pitchFamily="34" charset="-128"/>
              </a:rPr>
              <a:t>ボット</a:t>
            </a:r>
            <a:r>
              <a:rPr lang="ja-JP" altLang="en-US" sz="1600" kern="0" dirty="0" smtClean="0">
                <a:latin typeface="游ゴシック" panose="020B0400000000000000" pitchFamily="50" charset="-128"/>
                <a:ea typeface="游ゴシック" panose="020B0400000000000000" pitchFamily="50" charset="-128"/>
                <a:cs typeface="Meiryo" panose="020B0604030504040204" pitchFamily="34" charset="-128"/>
              </a:rPr>
              <a:t>の</a:t>
            </a:r>
            <a:r>
              <a:rPr lang="ja-JP" altLang="en-US" sz="1600" kern="0" dirty="0">
                <a:latin typeface="游ゴシック" panose="020B0400000000000000" pitchFamily="50" charset="-128"/>
                <a:ea typeface="游ゴシック" panose="020B0400000000000000" pitchFamily="50" charset="-128"/>
                <a:cs typeface="Meiryo" panose="020B0604030504040204" pitchFamily="34" charset="-128"/>
              </a:rPr>
              <a:t>振る舞</a:t>
            </a:r>
            <a:r>
              <a:rPr lang="ja-JP" altLang="en-US" sz="1600" kern="0" dirty="0" smtClean="0">
                <a:latin typeface="游ゴシック" panose="020B0400000000000000" pitchFamily="50" charset="-128"/>
                <a:ea typeface="游ゴシック" panose="020B0400000000000000" pitchFamily="50" charset="-128"/>
                <a:cs typeface="Meiryo" panose="020B0604030504040204" pitchFamily="34" charset="-128"/>
              </a:rPr>
              <a:t>い</a:t>
            </a:r>
            <a:endParaRPr lang="en-US" altLang="ja-JP" sz="1600" kern="0" dirty="0" smtClean="0">
              <a:latin typeface="游ゴシック" panose="020B0400000000000000" pitchFamily="50" charset="-128"/>
              <a:ea typeface="游ゴシック" panose="020B0400000000000000" pitchFamily="50" charset="-128"/>
              <a:cs typeface="Meiryo" panose="020B0604030504040204" pitchFamily="34" charset="-128"/>
            </a:endParaRPr>
          </a:p>
          <a:p>
            <a:pPr marL="285750" indent="-285750">
              <a:spcBef>
                <a:spcPts val="0"/>
              </a:spcBef>
              <a:buClr>
                <a:srgbClr val="72183E"/>
              </a:buClr>
              <a:buFontTx/>
              <a:buChar char="-"/>
            </a:pPr>
            <a:r>
              <a:rPr lang="ja-JP" altLang="en-US" sz="1600" kern="0" dirty="0">
                <a:latin typeface="游ゴシック" panose="020B0400000000000000" pitchFamily="50" charset="-128"/>
                <a:ea typeface="游ゴシック" panose="020B0400000000000000" pitchFamily="50" charset="-128"/>
                <a:cs typeface="Meiryo" panose="020B0604030504040204" pitchFamily="34" charset="-128"/>
              </a:rPr>
              <a:t>ボット</a:t>
            </a:r>
            <a:r>
              <a:rPr lang="ja-JP" altLang="en-US" sz="1600" kern="0" dirty="0" smtClean="0">
                <a:latin typeface="游ゴシック" panose="020B0400000000000000" pitchFamily="50" charset="-128"/>
                <a:ea typeface="游ゴシック" panose="020B0400000000000000" pitchFamily="50" charset="-128"/>
                <a:cs typeface="Meiryo" panose="020B0604030504040204" pitchFamily="34" charset="-128"/>
              </a:rPr>
              <a:t>の</a:t>
            </a:r>
            <a:r>
              <a:rPr lang="ja-JP" altLang="en-US" sz="1600" kern="0" dirty="0">
                <a:latin typeface="游ゴシック" panose="020B0400000000000000" pitchFamily="50" charset="-128"/>
                <a:ea typeface="游ゴシック" panose="020B0400000000000000" pitchFamily="50" charset="-128"/>
                <a:cs typeface="Meiryo" panose="020B0604030504040204" pitchFamily="34" charset="-128"/>
              </a:rPr>
              <a:t>通</a:t>
            </a:r>
            <a:r>
              <a:rPr lang="ja-JP" altLang="en-US" sz="1600" kern="0" dirty="0" smtClean="0">
                <a:latin typeface="游ゴシック" panose="020B0400000000000000" pitchFamily="50" charset="-128"/>
                <a:ea typeface="游ゴシック" panose="020B0400000000000000" pitchFamily="50" charset="-128"/>
                <a:cs typeface="Meiryo" panose="020B0604030504040204" pitchFamily="34" charset="-128"/>
              </a:rPr>
              <a:t>信</a:t>
            </a:r>
            <a:r>
              <a:rPr lang="ja-JP" altLang="en-US" sz="1600" kern="0" dirty="0">
                <a:latin typeface="游ゴシック" panose="020B0400000000000000" pitchFamily="50" charset="-128"/>
                <a:ea typeface="游ゴシック" panose="020B0400000000000000" pitchFamily="50" charset="-128"/>
                <a:cs typeface="Meiryo" panose="020B0604030504040204" pitchFamily="34" charset="-128"/>
              </a:rPr>
              <a:t>パター</a:t>
            </a:r>
            <a:r>
              <a:rPr lang="ja-JP" altLang="en-US" sz="1600" kern="0" dirty="0" smtClean="0">
                <a:latin typeface="游ゴシック" panose="020B0400000000000000" pitchFamily="50" charset="-128"/>
                <a:ea typeface="游ゴシック" panose="020B0400000000000000" pitchFamily="50" charset="-128"/>
                <a:cs typeface="Meiryo" panose="020B0604030504040204" pitchFamily="34" charset="-128"/>
              </a:rPr>
              <a:t>ン</a:t>
            </a:r>
            <a:endParaRPr lang="en-US" sz="1600" kern="0" dirty="0">
              <a:latin typeface="游ゴシック" panose="020B0400000000000000" pitchFamily="50" charset="-128"/>
              <a:ea typeface="游ゴシック" panose="020B0400000000000000" pitchFamily="50" charset="-128"/>
              <a:cs typeface="Meiryo" panose="020B0604030504040204" pitchFamily="34" charset="-128"/>
            </a:endParaRPr>
          </a:p>
        </p:txBody>
      </p:sp>
      <p:cxnSp>
        <p:nvCxnSpPr>
          <p:cNvPr id="198" name="Download"/>
          <p:cNvCxnSpPr/>
          <p:nvPr/>
        </p:nvCxnSpPr>
        <p:spPr bwMode="auto">
          <a:xfrm flipV="1">
            <a:off x="6452735" y="3465542"/>
            <a:ext cx="1255093" cy="766689"/>
          </a:xfrm>
          <a:prstGeom prst="line">
            <a:avLst/>
          </a:prstGeom>
          <a:solidFill>
            <a:schemeClr val="bg1"/>
          </a:solidFill>
          <a:ln w="38100" cap="rnd" cmpd="sng" algn="ctr">
            <a:solidFill>
              <a:srgbClr val="E45785"/>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99" name="Picture 1" descr="C:\Users\sagy\Desktop\no entry.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902653" y="4038255"/>
            <a:ext cx="489520" cy="489520"/>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199"/>
          <p:cNvPicPr>
            <a:picLocks noChangeAspect="1"/>
          </p:cNvPicPr>
          <p:nvPr/>
        </p:nvPicPr>
        <p:blipFill>
          <a:blip r:embed="rId9"/>
          <a:stretch>
            <a:fillRect/>
          </a:stretch>
        </p:blipFill>
        <p:spPr>
          <a:xfrm flipH="1">
            <a:off x="1621422" y="3216769"/>
            <a:ext cx="1219773" cy="1219773"/>
          </a:xfrm>
          <a:prstGeom prst="rect">
            <a:avLst/>
          </a:prstGeom>
        </p:spPr>
      </p:pic>
      <p:sp>
        <p:nvSpPr>
          <p:cNvPr id="3" name="Footer Placeholder 2" hidden="1"/>
          <p:cNvSpPr>
            <a:spLocks noGrp="1"/>
          </p:cNvSpPr>
          <p:nvPr>
            <p:ph type="ftr" sz="quarter" idx="11"/>
          </p:nvPr>
        </p:nvSpPr>
        <p:spPr/>
        <p:txBody>
          <a:bodyPr/>
          <a:lstStyle/>
          <a:p>
            <a:endParaRPr lang="en-US"/>
          </a:p>
        </p:txBody>
      </p:sp>
      <p:sp>
        <p:nvSpPr>
          <p:cNvPr id="4" name="Date Placeholder 3" hidden="1"/>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1822208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500"/>
                                        <p:tgtEl>
                                          <p:spTgt spid="18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wipe(left)">
                                      <p:cBhvr>
                                        <p:cTn id="11" dur="500"/>
                                        <p:tgtEl>
                                          <p:spTgt spid="142"/>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98"/>
                                        </p:tgtEl>
                                        <p:attrNameLst>
                                          <p:attrName>style.visibility</p:attrName>
                                        </p:attrNameLst>
                                      </p:cBhvr>
                                      <p:to>
                                        <p:strVal val="visible"/>
                                      </p:to>
                                    </p:set>
                                    <p:animEffect transition="in" filter="wipe(right)">
                                      <p:cBhvr>
                                        <p:cTn id="15" dur="500"/>
                                        <p:tgtEl>
                                          <p:spTgt spid="198"/>
                                        </p:tgtEl>
                                      </p:cBhvr>
                                    </p:animEffect>
                                  </p:childTnLst>
                                </p:cTn>
                              </p:par>
                            </p:childTnLst>
                          </p:cTn>
                        </p:par>
                        <p:par>
                          <p:cTn id="16" fill="hold">
                            <p:stCondLst>
                              <p:cond delay="1500"/>
                            </p:stCondLst>
                            <p:childTnLst>
                              <p:par>
                                <p:cTn id="17" presetID="35" presetClass="path" presetSubtype="0" repeatCount="5000" fill="hold" nodeType="afterEffect">
                                  <p:stCondLst>
                                    <p:cond delay="0"/>
                                  </p:stCondLst>
                                  <p:childTnLst>
                                    <p:animMotion origin="layout" path="M 0.00508 -0.00602 L -4.37614E-7 -1.11111E-6 " pathEditMode="relative" rAng="0" ptsTypes="AA">
                                      <p:cBhvr>
                                        <p:cTn id="18" dur="200" fill="hold"/>
                                        <p:tgtEl>
                                          <p:spTgt spid="198"/>
                                        </p:tgtEl>
                                        <p:attrNameLst>
                                          <p:attrName>ppt_x</p:attrName>
                                          <p:attrName>ppt_y</p:attrName>
                                        </p:attrNameLst>
                                      </p:cBhvr>
                                      <p:rCtr x="-260" y="301"/>
                                    </p:animMotion>
                                  </p:childTnLst>
                                </p:cTn>
                              </p:par>
                              <p:par>
                                <p:cTn id="19" presetID="22" presetClass="entr" presetSubtype="1" fill="hold" grpId="0" nodeType="withEffect">
                                  <p:stCondLst>
                                    <p:cond delay="0"/>
                                  </p:stCondLst>
                                  <p:childTnLst>
                                    <p:set>
                                      <p:cBhvr>
                                        <p:cTn id="20" dur="1" fill="hold">
                                          <p:stCondLst>
                                            <p:cond delay="0"/>
                                          </p:stCondLst>
                                        </p:cTn>
                                        <p:tgtEl>
                                          <p:spTgt spid="195"/>
                                        </p:tgtEl>
                                        <p:attrNameLst>
                                          <p:attrName>style.visibility</p:attrName>
                                        </p:attrNameLst>
                                      </p:cBhvr>
                                      <p:to>
                                        <p:strVal val="visible"/>
                                      </p:to>
                                    </p:set>
                                    <p:animEffect transition="in" filter="wipe(up)">
                                      <p:cBhvr>
                                        <p:cTn id="21" dur="1000"/>
                                        <p:tgtEl>
                                          <p:spTgt spid="19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6"/>
                                        </p:tgtEl>
                                        <p:attrNameLst>
                                          <p:attrName>style.visibility</p:attrName>
                                        </p:attrNameLst>
                                      </p:cBhvr>
                                      <p:to>
                                        <p:strVal val="visible"/>
                                      </p:to>
                                    </p:set>
                                    <p:animEffect transition="in" filter="fade">
                                      <p:cBhvr>
                                        <p:cTn id="26" dur="500"/>
                                        <p:tgtEl>
                                          <p:spTgt spid="186"/>
                                        </p:tgtEl>
                                      </p:cBhvr>
                                    </p:animEffect>
                                  </p:childTnLst>
                                </p:cTn>
                              </p:par>
                              <p:par>
                                <p:cTn id="27" presetID="10" presetClass="exit" presetSubtype="0" fill="hold" nodeType="withEffect">
                                  <p:stCondLst>
                                    <p:cond delay="0"/>
                                  </p:stCondLst>
                                  <p:childTnLst>
                                    <p:animEffect transition="out" filter="fade">
                                      <p:cBhvr>
                                        <p:cTn id="28" dur="500"/>
                                        <p:tgtEl>
                                          <p:spTgt spid="198"/>
                                        </p:tgtEl>
                                      </p:cBhvr>
                                    </p:animEffect>
                                    <p:set>
                                      <p:cBhvr>
                                        <p:cTn id="29" dur="1" fill="hold">
                                          <p:stCondLst>
                                            <p:cond delay="499"/>
                                          </p:stCondLst>
                                        </p:cTn>
                                        <p:tgtEl>
                                          <p:spTgt spid="198"/>
                                        </p:tgtEl>
                                        <p:attrNameLst>
                                          <p:attrName>style.visibility</p:attrName>
                                        </p:attrNameLst>
                                      </p:cBhvr>
                                      <p:to>
                                        <p:strVal val="hidden"/>
                                      </p:to>
                                    </p:set>
                                  </p:childTnLst>
                                </p:cTn>
                              </p:par>
                            </p:childTnLst>
                          </p:cTn>
                        </p:par>
                        <p:par>
                          <p:cTn id="30" fill="hold">
                            <p:stCondLst>
                              <p:cond delay="500"/>
                            </p:stCondLst>
                            <p:childTnLst>
                              <p:par>
                                <p:cTn id="31" presetID="22" presetClass="entr" presetSubtype="2" fill="hold" nodeType="afterEffect">
                                  <p:stCondLst>
                                    <p:cond delay="0"/>
                                  </p:stCondLst>
                                  <p:childTnLst>
                                    <p:set>
                                      <p:cBhvr>
                                        <p:cTn id="32" dur="1" fill="hold">
                                          <p:stCondLst>
                                            <p:cond delay="0"/>
                                          </p:stCondLst>
                                        </p:cTn>
                                        <p:tgtEl>
                                          <p:spTgt spid="155"/>
                                        </p:tgtEl>
                                        <p:attrNameLst>
                                          <p:attrName>style.visibility</p:attrName>
                                        </p:attrNameLst>
                                      </p:cBhvr>
                                      <p:to>
                                        <p:strVal val="visible"/>
                                      </p:to>
                                    </p:set>
                                    <p:animEffect transition="in" filter="wipe(right)">
                                      <p:cBhvr>
                                        <p:cTn id="33" dur="500"/>
                                        <p:tgtEl>
                                          <p:spTgt spid="155"/>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192"/>
                                        </p:tgtEl>
                                        <p:attrNameLst>
                                          <p:attrName>style.visibility</p:attrName>
                                        </p:attrNameLst>
                                      </p:cBhvr>
                                      <p:to>
                                        <p:strVal val="visible"/>
                                      </p:to>
                                    </p:set>
                                    <p:animEffect transition="in" filter="fade">
                                      <p:cBhvr>
                                        <p:cTn id="37" dur="500"/>
                                        <p:tgtEl>
                                          <p:spTgt spid="192"/>
                                        </p:tgtEl>
                                      </p:cBhvr>
                                    </p:animEffect>
                                  </p:childTnLst>
                                </p:cTn>
                              </p:par>
                            </p:childTnLst>
                          </p:cTn>
                        </p:par>
                        <p:par>
                          <p:cTn id="38" fill="hold">
                            <p:stCondLst>
                              <p:cond delay="1500"/>
                            </p:stCondLst>
                            <p:childTnLst>
                              <p:par>
                                <p:cTn id="39" presetID="42" presetClass="path" presetSubtype="0" accel="50000" decel="50000" fill="hold" nodeType="afterEffect">
                                  <p:stCondLst>
                                    <p:cond delay="0"/>
                                  </p:stCondLst>
                                  <p:childTnLst>
                                    <p:animMotion origin="layout" path="M 3.03725E-6 -0.00139 L 0.0969 0.08866 " pathEditMode="relative" rAng="0" ptsTypes="AA">
                                      <p:cBhvr>
                                        <p:cTn id="40" dur="2000" fill="hold"/>
                                        <p:tgtEl>
                                          <p:spTgt spid="192"/>
                                        </p:tgtEl>
                                        <p:attrNameLst>
                                          <p:attrName>ppt_x</p:attrName>
                                          <p:attrName>ppt_y</p:attrName>
                                        </p:attrNameLst>
                                      </p:cBhvr>
                                      <p:rCtr x="4845" y="4491"/>
                                    </p:animMotion>
                                  </p:childTnLst>
                                </p:cTn>
                              </p:par>
                            </p:childTnLst>
                          </p:cTn>
                        </p:par>
                        <p:par>
                          <p:cTn id="41" fill="hold">
                            <p:stCondLst>
                              <p:cond delay="3500"/>
                            </p:stCondLst>
                            <p:childTnLst>
                              <p:par>
                                <p:cTn id="42" presetID="64" presetClass="path" presetSubtype="0" accel="50000" decel="50000" fill="hold" nodeType="afterEffect">
                                  <p:stCondLst>
                                    <p:cond delay="0"/>
                                  </p:stCondLst>
                                  <p:childTnLst>
                                    <p:animMotion origin="layout" path="M 0.0969 0.08866 L 3.03725E-6 -0.00139 " pathEditMode="relative" rAng="0" ptsTypes="AA">
                                      <p:cBhvr>
                                        <p:cTn id="43" dur="2000" fill="hold"/>
                                        <p:tgtEl>
                                          <p:spTgt spid="192"/>
                                        </p:tgtEl>
                                        <p:attrNameLst>
                                          <p:attrName>ppt_x</p:attrName>
                                          <p:attrName>ppt_y</p:attrName>
                                        </p:attrNameLst>
                                      </p:cBhvr>
                                      <p:rCtr x="-4845" y="-4514"/>
                                    </p:animMotion>
                                  </p:childTnLst>
                                </p:cTn>
                              </p:par>
                            </p:childTnLst>
                          </p:cTn>
                        </p:par>
                        <p:par>
                          <p:cTn id="44" fill="hold">
                            <p:stCondLst>
                              <p:cond delay="5500"/>
                            </p:stCondLst>
                            <p:childTnLst>
                              <p:par>
                                <p:cTn id="45" presetID="10" presetClass="exit" presetSubtype="0" fill="hold" nodeType="afterEffect">
                                  <p:stCondLst>
                                    <p:cond delay="0"/>
                                  </p:stCondLst>
                                  <p:childTnLst>
                                    <p:animEffect transition="out" filter="fade">
                                      <p:cBhvr>
                                        <p:cTn id="46" dur="500"/>
                                        <p:tgtEl>
                                          <p:spTgt spid="192"/>
                                        </p:tgtEl>
                                      </p:cBhvr>
                                    </p:animEffect>
                                    <p:set>
                                      <p:cBhvr>
                                        <p:cTn id="47" dur="1" fill="hold">
                                          <p:stCondLst>
                                            <p:cond delay="499"/>
                                          </p:stCondLst>
                                        </p:cTn>
                                        <p:tgtEl>
                                          <p:spTgt spid="192"/>
                                        </p:tgtEl>
                                        <p:attrNameLst>
                                          <p:attrName>style.visibility</p:attrName>
                                        </p:attrNameLst>
                                      </p:cBhvr>
                                      <p:to>
                                        <p:strVal val="hidden"/>
                                      </p:to>
                                    </p:set>
                                  </p:childTnLst>
                                </p:cTn>
                              </p:par>
                            </p:childTnLst>
                          </p:cTn>
                        </p:par>
                        <p:par>
                          <p:cTn id="48" fill="hold">
                            <p:stCondLst>
                              <p:cond delay="6000"/>
                            </p:stCondLst>
                            <p:childTnLst>
                              <p:par>
                                <p:cTn id="49" presetID="22" presetClass="entr" presetSubtype="4" fill="hold" nodeType="afterEffect">
                                  <p:stCondLst>
                                    <p:cond delay="0"/>
                                  </p:stCondLst>
                                  <p:childTnLst>
                                    <p:set>
                                      <p:cBhvr>
                                        <p:cTn id="50" dur="1" fill="hold">
                                          <p:stCondLst>
                                            <p:cond delay="0"/>
                                          </p:stCondLst>
                                        </p:cTn>
                                        <p:tgtEl>
                                          <p:spTgt spid="199"/>
                                        </p:tgtEl>
                                        <p:attrNameLst>
                                          <p:attrName>style.visibility</p:attrName>
                                        </p:attrNameLst>
                                      </p:cBhvr>
                                      <p:to>
                                        <p:strVal val="visible"/>
                                      </p:to>
                                    </p:set>
                                    <p:animEffect transition="in" filter="wipe(down)">
                                      <p:cBhvr>
                                        <p:cTn id="51" dur="500"/>
                                        <p:tgtEl>
                                          <p:spTgt spid="199"/>
                                        </p:tgtEl>
                                      </p:cBhvr>
                                    </p:animEffect>
                                  </p:childTnLst>
                                </p:cTn>
                              </p:par>
                              <p:par>
                                <p:cTn id="52" presetID="22" presetClass="exit" presetSubtype="8" fill="hold" nodeType="withEffect">
                                  <p:stCondLst>
                                    <p:cond delay="0"/>
                                  </p:stCondLst>
                                  <p:childTnLst>
                                    <p:animEffect transition="out" filter="wipe(left)">
                                      <p:cBhvr>
                                        <p:cTn id="53" dur="500"/>
                                        <p:tgtEl>
                                          <p:spTgt spid="155"/>
                                        </p:tgtEl>
                                      </p:cBhvr>
                                    </p:animEffect>
                                    <p:set>
                                      <p:cBhvr>
                                        <p:cTn id="54" dur="1" fill="hold">
                                          <p:stCondLst>
                                            <p:cond delay="499"/>
                                          </p:stCondLst>
                                        </p:cTn>
                                        <p:tgtEl>
                                          <p:spTgt spid="155"/>
                                        </p:tgtEl>
                                        <p:attrNameLst>
                                          <p:attrName>style.visibility</p:attrName>
                                        </p:attrNameLst>
                                      </p:cBhvr>
                                      <p:to>
                                        <p:strVal val="hidden"/>
                                      </p:to>
                                    </p:set>
                                  </p:childTnLst>
                                </p:cTn>
                              </p:par>
                            </p:childTnLst>
                          </p:cTn>
                        </p:par>
                        <p:par>
                          <p:cTn id="55" fill="hold">
                            <p:stCondLst>
                              <p:cond delay="6500"/>
                            </p:stCondLst>
                            <p:childTnLst>
                              <p:par>
                                <p:cTn id="56" presetID="10" presetClass="entr" presetSubtype="0" fill="hold" nodeType="afterEffect">
                                  <p:stCondLst>
                                    <p:cond delay="0"/>
                                  </p:stCondLst>
                                  <p:childTnLst>
                                    <p:set>
                                      <p:cBhvr>
                                        <p:cTn id="57" dur="1" fill="hold">
                                          <p:stCondLst>
                                            <p:cond delay="0"/>
                                          </p:stCondLst>
                                        </p:cTn>
                                        <p:tgtEl>
                                          <p:spTgt spid="189"/>
                                        </p:tgtEl>
                                        <p:attrNameLst>
                                          <p:attrName>style.visibility</p:attrName>
                                        </p:attrNameLst>
                                      </p:cBhvr>
                                      <p:to>
                                        <p:strVal val="visible"/>
                                      </p:to>
                                    </p:set>
                                    <p:animEffect transition="in" filter="fade">
                                      <p:cBhvr>
                                        <p:cTn id="58" dur="500"/>
                                        <p:tgtEl>
                                          <p:spTgt spid="189"/>
                                        </p:tgtEl>
                                      </p:cBhvr>
                                    </p:animEffect>
                                  </p:childTnLst>
                                </p:cTn>
                              </p:par>
                            </p:childTnLst>
                          </p:cTn>
                        </p:par>
                        <p:par>
                          <p:cTn id="59" fill="hold">
                            <p:stCondLst>
                              <p:cond delay="7000"/>
                            </p:stCondLst>
                            <p:childTnLst>
                              <p:par>
                                <p:cTn id="60" presetID="10" presetClass="entr" presetSubtype="0" fill="hold" grpId="0" nodeType="afterEffect" nodePh="1">
                                  <p:stCondLst>
                                    <p:cond delay="0"/>
                                  </p:stCondLst>
                                  <p:endCondLst>
                                    <p:cond evt="begin" delay="0">
                                      <p:tn val="60"/>
                                    </p:cond>
                                  </p:endCondLst>
                                  <p:childTnLst>
                                    <p:set>
                                      <p:cBhvr>
                                        <p:cTn id="61" dur="1" fill="hold">
                                          <p:stCondLst>
                                            <p:cond delay="0"/>
                                          </p:stCondLst>
                                        </p:cTn>
                                        <p:tgtEl>
                                          <p:spTgt spid="158"/>
                                        </p:tgtEl>
                                        <p:attrNameLst>
                                          <p:attrName>style.visibility</p:attrName>
                                        </p:attrNameLst>
                                      </p:cBhvr>
                                      <p:to>
                                        <p:strVal val="visible"/>
                                      </p:to>
                                    </p:set>
                                    <p:animEffect transition="in" filter="fade">
                                      <p:cBhvr>
                                        <p:cTn id="62" dur="500"/>
                                        <p:tgtEl>
                                          <p:spTgt spid="15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83"/>
                                        </p:tgtEl>
                                        <p:attrNameLst>
                                          <p:attrName>style.visibility</p:attrName>
                                        </p:attrNameLst>
                                      </p:cBhvr>
                                      <p:to>
                                        <p:strVal val="visible"/>
                                      </p:to>
                                    </p:set>
                                    <p:animEffect transition="in" filter="fade">
                                      <p:cBhvr>
                                        <p:cTn id="67" dur="500"/>
                                        <p:tgtEl>
                                          <p:spTgt spid="183"/>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59"/>
                                        </p:tgtEl>
                                        <p:attrNameLst>
                                          <p:attrName>style.visibility</p:attrName>
                                        </p:attrNameLst>
                                      </p:cBhvr>
                                      <p:to>
                                        <p:strVal val="visible"/>
                                      </p:to>
                                    </p:set>
                                  </p:childTnLst>
                                </p:cTn>
                              </p:par>
                            </p:childTnLst>
                          </p:cTn>
                        </p:par>
                        <p:par>
                          <p:cTn id="71" fill="hold">
                            <p:stCondLst>
                              <p:cond delay="500"/>
                            </p:stCondLst>
                            <p:childTnLst>
                              <p:par>
                                <p:cTn id="72" presetID="22" presetClass="entr" presetSubtype="1" fill="hold" nodeType="afterEffect">
                                  <p:stCondLst>
                                    <p:cond delay="0"/>
                                  </p:stCondLst>
                                  <p:childTnLst>
                                    <p:set>
                                      <p:cBhvr>
                                        <p:cTn id="73" dur="1" fill="hold">
                                          <p:stCondLst>
                                            <p:cond delay="0"/>
                                          </p:stCondLst>
                                        </p:cTn>
                                        <p:tgtEl>
                                          <p:spTgt spid="175"/>
                                        </p:tgtEl>
                                        <p:attrNameLst>
                                          <p:attrName>style.visibility</p:attrName>
                                        </p:attrNameLst>
                                      </p:cBhvr>
                                      <p:to>
                                        <p:strVal val="visible"/>
                                      </p:to>
                                    </p:set>
                                    <p:animEffect transition="in" filter="wipe(up)">
                                      <p:cBhvr>
                                        <p:cTn id="74" dur="1000"/>
                                        <p:tgtEl>
                                          <p:spTgt spid="175"/>
                                        </p:tgtEl>
                                      </p:cBhvr>
                                    </p:animEffect>
                                  </p:childTnLst>
                                </p:cTn>
                              </p:par>
                            </p:childTnLst>
                          </p:cTn>
                        </p:par>
                        <p:par>
                          <p:cTn id="75" fill="hold">
                            <p:stCondLst>
                              <p:cond delay="1500"/>
                            </p:stCondLst>
                            <p:childTnLst>
                              <p:par>
                                <p:cTn id="76" presetID="22" presetClass="entr" presetSubtype="1" fill="hold" nodeType="afterEffect">
                                  <p:stCondLst>
                                    <p:cond delay="0"/>
                                  </p:stCondLst>
                                  <p:childTnLst>
                                    <p:set>
                                      <p:cBhvr>
                                        <p:cTn id="77" dur="1" fill="hold">
                                          <p:stCondLst>
                                            <p:cond delay="0"/>
                                          </p:stCondLst>
                                        </p:cTn>
                                        <p:tgtEl>
                                          <p:spTgt spid="169"/>
                                        </p:tgtEl>
                                        <p:attrNameLst>
                                          <p:attrName>style.visibility</p:attrName>
                                        </p:attrNameLst>
                                      </p:cBhvr>
                                      <p:to>
                                        <p:strVal val="visible"/>
                                      </p:to>
                                    </p:set>
                                    <p:animEffect transition="in" filter="wipe(up)">
                                      <p:cBhvr>
                                        <p:cTn id="78" dur="10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P spid="19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ja-JP" altLang="en-US" dirty="0" smtClean="0"/>
              <a:t>チェックポイントについて</a:t>
            </a:r>
            <a:endParaRPr lang="en-US" dirty="0"/>
          </a:p>
        </p:txBody>
      </p:sp>
      <p:sp>
        <p:nvSpPr>
          <p:cNvPr id="7" name="Date Placeholder 6" hidden="1"/>
          <p:cNvSpPr>
            <a:spLocks noGrp="1"/>
          </p:cNvSpPr>
          <p:nvPr>
            <p:ph type="dt" sz="half" idx="17"/>
          </p:nvPr>
        </p:nvSpPr>
        <p:spPr/>
        <p:txBody>
          <a:bodyPr/>
          <a:lstStyle/>
          <a:p>
            <a:endParaRPr lang="en-US"/>
          </a:p>
        </p:txBody>
      </p:sp>
      <p:sp>
        <p:nvSpPr>
          <p:cNvPr id="2" name="Footer Placeholder 1" hidden="1"/>
          <p:cNvSpPr>
            <a:spLocks noGrp="1"/>
          </p:cNvSpPr>
          <p:nvPr>
            <p:ph type="ftr" sz="quarter" idx="11"/>
          </p:nvPr>
        </p:nvSpPr>
        <p:spPr/>
        <p:txBody>
          <a:bodyPr/>
          <a:lstStyle/>
          <a:p>
            <a:r>
              <a:rPr lang="en-US" smtClean="0"/>
              <a:t> [Internal Use] for Check Point employees​</a:t>
            </a:r>
            <a:endParaRPr lang="en-US"/>
          </a:p>
        </p:txBody>
      </p:sp>
    </p:spTree>
    <p:extLst>
      <p:ext uri="{BB962C8B-B14F-4D97-AF65-F5344CB8AC3E}">
        <p14:creationId xmlns:p14="http://schemas.microsoft.com/office/powerpoint/2010/main" val="164465676"/>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3"/>
          <p:cNvSpPr txBox="1">
            <a:spLocks/>
          </p:cNvSpPr>
          <p:nvPr/>
        </p:nvSpPr>
        <p:spPr bwMode="auto">
          <a:xfrm>
            <a:off x="-295141" y="1747215"/>
            <a:ext cx="12872911" cy="70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algn="l" rtl="0" eaLnBrk="1" fontAlgn="base" hangingPunct="1">
              <a:lnSpc>
                <a:spcPct val="85000"/>
              </a:lnSpc>
              <a:spcBef>
                <a:spcPct val="0"/>
              </a:spcBef>
              <a:spcAft>
                <a:spcPct val="0"/>
              </a:spcAft>
              <a:defRPr sz="3400" b="0">
                <a:solidFill>
                  <a:schemeClr val="bg2"/>
                </a:solidFill>
                <a:latin typeface="Arial" panose="020B0604020202020204" pitchFamily="34" charset="0"/>
                <a:ea typeface="+mj-ea"/>
                <a:cs typeface="Arial" panose="020B0604020202020204" pitchFamily="34" charset="0"/>
              </a:defRPr>
            </a:lvl1pPr>
            <a:lvl2pPr algn="l" rtl="0" eaLnBrk="1" fontAlgn="base" hangingPunct="1">
              <a:lnSpc>
                <a:spcPct val="85000"/>
              </a:lnSpc>
              <a:spcBef>
                <a:spcPct val="0"/>
              </a:spcBef>
              <a:spcAft>
                <a:spcPct val="0"/>
              </a:spcAft>
              <a:defRPr sz="3700" b="1">
                <a:solidFill>
                  <a:srgbClr val="4E4E4E"/>
                </a:solidFill>
                <a:latin typeface="Helvetica" pitchFamily="34" charset="0"/>
              </a:defRPr>
            </a:lvl2pPr>
            <a:lvl3pPr algn="l" rtl="0" eaLnBrk="1" fontAlgn="base" hangingPunct="1">
              <a:lnSpc>
                <a:spcPct val="85000"/>
              </a:lnSpc>
              <a:spcBef>
                <a:spcPct val="0"/>
              </a:spcBef>
              <a:spcAft>
                <a:spcPct val="0"/>
              </a:spcAft>
              <a:defRPr sz="3700" b="1">
                <a:solidFill>
                  <a:srgbClr val="4E4E4E"/>
                </a:solidFill>
                <a:latin typeface="Helvetica" pitchFamily="34" charset="0"/>
              </a:defRPr>
            </a:lvl3pPr>
            <a:lvl4pPr algn="l" rtl="0" eaLnBrk="1" fontAlgn="base" hangingPunct="1">
              <a:lnSpc>
                <a:spcPct val="85000"/>
              </a:lnSpc>
              <a:spcBef>
                <a:spcPct val="0"/>
              </a:spcBef>
              <a:spcAft>
                <a:spcPct val="0"/>
              </a:spcAft>
              <a:defRPr sz="3700" b="1">
                <a:solidFill>
                  <a:srgbClr val="4E4E4E"/>
                </a:solidFill>
                <a:latin typeface="Helvetica" pitchFamily="34" charset="0"/>
              </a:defRPr>
            </a:lvl4pPr>
            <a:lvl5pPr algn="l" rtl="0" eaLnBrk="1" fontAlgn="base" hangingPunct="1">
              <a:lnSpc>
                <a:spcPct val="85000"/>
              </a:lnSpc>
              <a:spcBef>
                <a:spcPct val="0"/>
              </a:spcBef>
              <a:spcAft>
                <a:spcPct val="0"/>
              </a:spcAft>
              <a:defRPr sz="3700" b="1">
                <a:solidFill>
                  <a:srgbClr val="4E4E4E"/>
                </a:solidFill>
                <a:latin typeface="Helvetica" pitchFamily="34" charset="0"/>
              </a:defRPr>
            </a:lvl5pPr>
            <a:lvl6pPr marL="609493" algn="l" rtl="0" eaLnBrk="1" fontAlgn="base" hangingPunct="1">
              <a:lnSpc>
                <a:spcPct val="85000"/>
              </a:lnSpc>
              <a:spcBef>
                <a:spcPct val="0"/>
              </a:spcBef>
              <a:spcAft>
                <a:spcPct val="0"/>
              </a:spcAft>
              <a:defRPr sz="3700" b="1">
                <a:solidFill>
                  <a:srgbClr val="4E4E4E"/>
                </a:solidFill>
                <a:latin typeface="Helvetica" pitchFamily="34" charset="0"/>
              </a:defRPr>
            </a:lvl6pPr>
            <a:lvl7pPr marL="1218987" algn="l" rtl="0" eaLnBrk="1" fontAlgn="base" hangingPunct="1">
              <a:lnSpc>
                <a:spcPct val="85000"/>
              </a:lnSpc>
              <a:spcBef>
                <a:spcPct val="0"/>
              </a:spcBef>
              <a:spcAft>
                <a:spcPct val="0"/>
              </a:spcAft>
              <a:defRPr sz="3700" b="1">
                <a:solidFill>
                  <a:srgbClr val="4E4E4E"/>
                </a:solidFill>
                <a:latin typeface="Helvetica" pitchFamily="34" charset="0"/>
              </a:defRPr>
            </a:lvl7pPr>
            <a:lvl8pPr marL="1828480" algn="l" rtl="0" eaLnBrk="1" fontAlgn="base" hangingPunct="1">
              <a:lnSpc>
                <a:spcPct val="85000"/>
              </a:lnSpc>
              <a:spcBef>
                <a:spcPct val="0"/>
              </a:spcBef>
              <a:spcAft>
                <a:spcPct val="0"/>
              </a:spcAft>
              <a:defRPr sz="3700" b="1">
                <a:solidFill>
                  <a:srgbClr val="4E4E4E"/>
                </a:solidFill>
                <a:latin typeface="Helvetica" pitchFamily="34" charset="0"/>
              </a:defRPr>
            </a:lvl8pPr>
            <a:lvl9pPr marL="2437973" algn="l" rtl="0" eaLnBrk="1" fontAlgn="base" hangingPunct="1">
              <a:lnSpc>
                <a:spcPct val="85000"/>
              </a:lnSpc>
              <a:spcBef>
                <a:spcPct val="0"/>
              </a:spcBef>
              <a:spcAft>
                <a:spcPct val="0"/>
              </a:spcAft>
              <a:defRPr sz="3700" b="1">
                <a:solidFill>
                  <a:srgbClr val="4E4E4E"/>
                </a:solidFill>
                <a:latin typeface="Helvetica" pitchFamily="34" charset="0"/>
              </a:defRPr>
            </a:lvl9pPr>
          </a:lstStyle>
          <a:p>
            <a:pPr algn="ctr">
              <a:spcBef>
                <a:spcPts val="0"/>
              </a:spcBef>
              <a:buClr>
                <a:srgbClr val="72183E"/>
              </a:buClr>
              <a:defRPr/>
            </a:pPr>
            <a:r>
              <a:rPr lang="ja-JP" altLang="en-US" b="1" dirty="0">
                <a:latin typeface="游ゴシック" panose="020B0400000000000000" pitchFamily="50" charset="-128"/>
                <a:ea typeface="游ゴシック" panose="020B0400000000000000" pitchFamily="50" charset="-128"/>
                <a:cs typeface="Calibri" panose="020F0502020204030204" pitchFamily="34" charset="0"/>
              </a:rPr>
              <a:t>セキュリティ運用の成功に向け</a:t>
            </a:r>
            <a:r>
              <a:rPr lang="ja-JP" altLang="en-US" b="1" dirty="0" smtClean="0">
                <a:latin typeface="游ゴシック" panose="020B0400000000000000" pitchFamily="50" charset="-128"/>
                <a:ea typeface="游ゴシック" panose="020B0400000000000000" pitchFamily="50" charset="-128"/>
                <a:cs typeface="Calibri" panose="020F0502020204030204" pitchFamily="34" charset="0"/>
              </a:rPr>
              <a:t>た</a:t>
            </a:r>
            <a:r>
              <a:rPr lang="en-US" altLang="ja-JP" b="1" dirty="0" smtClean="0">
                <a:latin typeface="游ゴシック" panose="020B0400000000000000" pitchFamily="50" charset="-128"/>
                <a:ea typeface="游ゴシック" panose="020B0400000000000000" pitchFamily="50" charset="-128"/>
                <a:cs typeface="Calibri" panose="020F0502020204030204" pitchFamily="34" charset="0"/>
              </a:rPr>
              <a:t>3</a:t>
            </a:r>
            <a:r>
              <a:rPr lang="ja-JP" altLang="en-US" b="1" dirty="0">
                <a:latin typeface="游ゴシック" panose="020B0400000000000000" pitchFamily="50" charset="-128"/>
                <a:ea typeface="游ゴシック" panose="020B0400000000000000" pitchFamily="50" charset="-128"/>
                <a:cs typeface="Calibri" panose="020F0502020204030204" pitchFamily="34" charset="0"/>
              </a:rPr>
              <a:t>つの防御戦略</a:t>
            </a:r>
          </a:p>
        </p:txBody>
      </p:sp>
      <p:grpSp>
        <p:nvGrpSpPr>
          <p:cNvPr id="42" name="Group 41">
            <a:extLst>
              <a:ext uri="{FF2B5EF4-FFF2-40B4-BE49-F238E27FC236}">
                <a16:creationId xmlns:a16="http://schemas.microsoft.com/office/drawing/2014/main" id="{8BE56B6F-0243-4178-8CF6-F68AE5BE0966}"/>
              </a:ext>
            </a:extLst>
          </p:cNvPr>
          <p:cNvGrpSpPr/>
          <p:nvPr/>
        </p:nvGrpSpPr>
        <p:grpSpPr>
          <a:xfrm>
            <a:off x="776524" y="2725509"/>
            <a:ext cx="10683750" cy="3159752"/>
            <a:chOff x="745926" y="3012125"/>
            <a:chExt cx="10810949" cy="3197372"/>
          </a:xfrm>
        </p:grpSpPr>
        <p:grpSp>
          <p:nvGrpSpPr>
            <p:cNvPr id="6" name="Graphic 4">
              <a:extLst>
                <a:ext uri="{FF2B5EF4-FFF2-40B4-BE49-F238E27FC236}">
                  <a16:creationId xmlns:a16="http://schemas.microsoft.com/office/drawing/2014/main" id="{BC482189-7E7C-4B50-8FBF-2E32B568E54B}"/>
                </a:ext>
              </a:extLst>
            </p:cNvPr>
            <p:cNvGrpSpPr/>
            <p:nvPr/>
          </p:nvGrpSpPr>
          <p:grpSpPr>
            <a:xfrm>
              <a:off x="745926" y="3012125"/>
              <a:ext cx="10810949" cy="3197372"/>
              <a:chOff x="873123" y="2648561"/>
              <a:chExt cx="10810949" cy="3197372"/>
            </a:xfrm>
          </p:grpSpPr>
          <p:sp>
            <p:nvSpPr>
              <p:cNvPr id="7" name="Freeform: Shape 6">
                <a:extLst>
                  <a:ext uri="{FF2B5EF4-FFF2-40B4-BE49-F238E27FC236}">
                    <a16:creationId xmlns:a16="http://schemas.microsoft.com/office/drawing/2014/main" id="{E46145BB-050E-47AB-AC50-4DC51586073B}"/>
                  </a:ext>
                </a:extLst>
              </p:cNvPr>
              <p:cNvSpPr/>
              <p:nvPr/>
            </p:nvSpPr>
            <p:spPr>
              <a:xfrm rot="-2700000">
                <a:off x="873123" y="2648570"/>
                <a:ext cx="3197364" cy="3197363"/>
              </a:xfrm>
              <a:custGeom>
                <a:avLst/>
                <a:gdLst>
                  <a:gd name="connsiteX0" fmla="*/ 3197275 w 3197364"/>
                  <a:gd name="connsiteY0" fmla="*/ 1598373 h 3197363"/>
                  <a:gd name="connsiteX1" fmla="*/ 1598593 w 3197364"/>
                  <a:gd name="connsiteY1" fmla="*/ 3197054 h 3197363"/>
                  <a:gd name="connsiteX2" fmla="*/ -89 w 3197364"/>
                  <a:gd name="connsiteY2" fmla="*/ 1598373 h 3197363"/>
                  <a:gd name="connsiteX3" fmla="*/ 1598593 w 3197364"/>
                  <a:gd name="connsiteY3" fmla="*/ -309 h 3197363"/>
                  <a:gd name="connsiteX4" fmla="*/ 3197275 w 3197364"/>
                  <a:gd name="connsiteY4" fmla="*/ 1598373 h 3197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364" h="3197363">
                    <a:moveTo>
                      <a:pt x="3197275" y="1598373"/>
                    </a:moveTo>
                    <a:cubicBezTo>
                      <a:pt x="3197275" y="2481300"/>
                      <a:pt x="2481521" y="3197054"/>
                      <a:pt x="1598593" y="3197054"/>
                    </a:cubicBezTo>
                    <a:cubicBezTo>
                      <a:pt x="715665" y="3197054"/>
                      <a:pt x="-89" y="2481300"/>
                      <a:pt x="-89" y="1598373"/>
                    </a:cubicBezTo>
                    <a:cubicBezTo>
                      <a:pt x="-89" y="715445"/>
                      <a:pt x="715665" y="-309"/>
                      <a:pt x="1598593" y="-309"/>
                    </a:cubicBezTo>
                    <a:cubicBezTo>
                      <a:pt x="2481521" y="-309"/>
                      <a:pt x="3197275" y="715445"/>
                      <a:pt x="3197275" y="1598373"/>
                    </a:cubicBezTo>
                    <a:close/>
                  </a:path>
                </a:pathLst>
              </a:custGeom>
              <a:solidFill>
                <a:srgbClr val="E6E7E8"/>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9" name="Freeform: Shape 8">
                <a:extLst>
                  <a:ext uri="{FF2B5EF4-FFF2-40B4-BE49-F238E27FC236}">
                    <a16:creationId xmlns:a16="http://schemas.microsoft.com/office/drawing/2014/main" id="{328D77EE-7D92-4964-845A-23344102D555}"/>
                  </a:ext>
                </a:extLst>
              </p:cNvPr>
              <p:cNvSpPr/>
              <p:nvPr/>
            </p:nvSpPr>
            <p:spPr>
              <a:xfrm rot="-2700000">
                <a:off x="4679895" y="2648561"/>
                <a:ext cx="3197364" cy="3197363"/>
              </a:xfrm>
              <a:custGeom>
                <a:avLst/>
                <a:gdLst>
                  <a:gd name="connsiteX0" fmla="*/ 3197275 w 3197364"/>
                  <a:gd name="connsiteY0" fmla="*/ 1598373 h 3197363"/>
                  <a:gd name="connsiteX1" fmla="*/ 1598593 w 3197364"/>
                  <a:gd name="connsiteY1" fmla="*/ 3197054 h 3197363"/>
                  <a:gd name="connsiteX2" fmla="*/ -89 w 3197364"/>
                  <a:gd name="connsiteY2" fmla="*/ 1598373 h 3197363"/>
                  <a:gd name="connsiteX3" fmla="*/ 1598593 w 3197364"/>
                  <a:gd name="connsiteY3" fmla="*/ -309 h 3197363"/>
                  <a:gd name="connsiteX4" fmla="*/ 3197275 w 3197364"/>
                  <a:gd name="connsiteY4" fmla="*/ 1598373 h 3197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364" h="3197363">
                    <a:moveTo>
                      <a:pt x="3197275" y="1598373"/>
                    </a:moveTo>
                    <a:cubicBezTo>
                      <a:pt x="3197275" y="2481300"/>
                      <a:pt x="2481520" y="3197054"/>
                      <a:pt x="1598593" y="3197054"/>
                    </a:cubicBezTo>
                    <a:cubicBezTo>
                      <a:pt x="715665" y="3197054"/>
                      <a:pt x="-89" y="2481300"/>
                      <a:pt x="-89" y="1598373"/>
                    </a:cubicBezTo>
                    <a:cubicBezTo>
                      <a:pt x="-89" y="715445"/>
                      <a:pt x="715665" y="-309"/>
                      <a:pt x="1598593" y="-309"/>
                    </a:cubicBezTo>
                    <a:cubicBezTo>
                      <a:pt x="2481520" y="-309"/>
                      <a:pt x="3197275" y="715445"/>
                      <a:pt x="3197275" y="1598373"/>
                    </a:cubicBezTo>
                    <a:close/>
                  </a:path>
                </a:pathLst>
              </a:custGeom>
              <a:solidFill>
                <a:srgbClr val="E6E7E8"/>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0" name="Freeform: Shape 9">
                <a:extLst>
                  <a:ext uri="{FF2B5EF4-FFF2-40B4-BE49-F238E27FC236}">
                    <a16:creationId xmlns:a16="http://schemas.microsoft.com/office/drawing/2014/main" id="{BD5D9D57-FD8A-4168-9988-B26B27A1ADC2}"/>
                  </a:ext>
                </a:extLst>
              </p:cNvPr>
              <p:cNvSpPr/>
              <p:nvPr/>
            </p:nvSpPr>
            <p:spPr>
              <a:xfrm rot="-2700000">
                <a:off x="8486708" y="2648568"/>
                <a:ext cx="3197364" cy="3197363"/>
              </a:xfrm>
              <a:custGeom>
                <a:avLst/>
                <a:gdLst>
                  <a:gd name="connsiteX0" fmla="*/ 3197275 w 3197364"/>
                  <a:gd name="connsiteY0" fmla="*/ 1598373 h 3197363"/>
                  <a:gd name="connsiteX1" fmla="*/ 1598593 w 3197364"/>
                  <a:gd name="connsiteY1" fmla="*/ 3197054 h 3197363"/>
                  <a:gd name="connsiteX2" fmla="*/ -90 w 3197364"/>
                  <a:gd name="connsiteY2" fmla="*/ 1598373 h 3197363"/>
                  <a:gd name="connsiteX3" fmla="*/ 1598593 w 3197364"/>
                  <a:gd name="connsiteY3" fmla="*/ -309 h 3197363"/>
                  <a:gd name="connsiteX4" fmla="*/ 3197275 w 3197364"/>
                  <a:gd name="connsiteY4" fmla="*/ 1598373 h 3197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364" h="3197363">
                    <a:moveTo>
                      <a:pt x="3197275" y="1598373"/>
                    </a:moveTo>
                    <a:cubicBezTo>
                      <a:pt x="3197275" y="2481300"/>
                      <a:pt x="2481520" y="3197054"/>
                      <a:pt x="1598593" y="3197054"/>
                    </a:cubicBezTo>
                    <a:cubicBezTo>
                      <a:pt x="715665" y="3197054"/>
                      <a:pt x="-90" y="2481300"/>
                      <a:pt x="-90" y="1598373"/>
                    </a:cubicBezTo>
                    <a:cubicBezTo>
                      <a:pt x="-90" y="715445"/>
                      <a:pt x="715665" y="-309"/>
                      <a:pt x="1598593" y="-309"/>
                    </a:cubicBezTo>
                    <a:cubicBezTo>
                      <a:pt x="2481520" y="-309"/>
                      <a:pt x="3197275" y="715445"/>
                      <a:pt x="3197275" y="1598373"/>
                    </a:cubicBezTo>
                    <a:close/>
                  </a:path>
                </a:pathLst>
              </a:custGeom>
              <a:solidFill>
                <a:srgbClr val="E6E7E8"/>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2" name="Freeform: Shape 11">
                <a:extLst>
                  <a:ext uri="{FF2B5EF4-FFF2-40B4-BE49-F238E27FC236}">
                    <a16:creationId xmlns:a16="http://schemas.microsoft.com/office/drawing/2014/main" id="{12F9BCC4-D601-48A6-B873-F25978007E7D}"/>
                  </a:ext>
                </a:extLst>
              </p:cNvPr>
              <p:cNvSpPr/>
              <p:nvPr/>
            </p:nvSpPr>
            <p:spPr>
              <a:xfrm rot="-2700000">
                <a:off x="1257290" y="3032738"/>
                <a:ext cx="2429028" cy="2429028"/>
              </a:xfrm>
              <a:custGeom>
                <a:avLst/>
                <a:gdLst>
                  <a:gd name="connsiteX0" fmla="*/ 2428940 w 2429028"/>
                  <a:gd name="connsiteY0" fmla="*/ 1214205 h 2429028"/>
                  <a:gd name="connsiteX1" fmla="*/ 1214425 w 2429028"/>
                  <a:gd name="connsiteY1" fmla="*/ 2428719 h 2429028"/>
                  <a:gd name="connsiteX2" fmla="*/ -89 w 2429028"/>
                  <a:gd name="connsiteY2" fmla="*/ 1214205 h 2429028"/>
                  <a:gd name="connsiteX3" fmla="*/ 1214425 w 2429028"/>
                  <a:gd name="connsiteY3" fmla="*/ -309 h 2429028"/>
                  <a:gd name="connsiteX4" fmla="*/ 2428940 w 2429028"/>
                  <a:gd name="connsiteY4" fmla="*/ 1214205 h 242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028" h="2429028">
                    <a:moveTo>
                      <a:pt x="2428940" y="1214205"/>
                    </a:moveTo>
                    <a:cubicBezTo>
                      <a:pt x="2428940" y="1884962"/>
                      <a:pt x="1885183" y="2428719"/>
                      <a:pt x="1214425" y="2428719"/>
                    </a:cubicBezTo>
                    <a:cubicBezTo>
                      <a:pt x="543667" y="2428719"/>
                      <a:pt x="-89" y="1884962"/>
                      <a:pt x="-89" y="1214205"/>
                    </a:cubicBezTo>
                    <a:cubicBezTo>
                      <a:pt x="-89" y="543447"/>
                      <a:pt x="543667" y="-309"/>
                      <a:pt x="1214425" y="-309"/>
                    </a:cubicBezTo>
                    <a:cubicBezTo>
                      <a:pt x="1885183" y="-309"/>
                      <a:pt x="2428940" y="543447"/>
                      <a:pt x="2428940" y="1214205"/>
                    </a:cubicBezTo>
                    <a:close/>
                  </a:path>
                </a:pathLst>
              </a:custGeom>
              <a:solidFill>
                <a:srgbClr val="FFFFFF"/>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4" name="Freeform: Shape 13">
                <a:extLst>
                  <a:ext uri="{FF2B5EF4-FFF2-40B4-BE49-F238E27FC236}">
                    <a16:creationId xmlns:a16="http://schemas.microsoft.com/office/drawing/2014/main" id="{11BC8563-2767-4427-B1D3-3F87E938F6FC}"/>
                  </a:ext>
                </a:extLst>
              </p:cNvPr>
              <p:cNvSpPr/>
              <p:nvPr/>
            </p:nvSpPr>
            <p:spPr>
              <a:xfrm rot="-278400">
                <a:off x="5064109" y="3032609"/>
                <a:ext cx="2429028" cy="2429028"/>
              </a:xfrm>
              <a:custGeom>
                <a:avLst/>
                <a:gdLst>
                  <a:gd name="connsiteX0" fmla="*/ 2428940 w 2429028"/>
                  <a:gd name="connsiteY0" fmla="*/ 1214205 h 2429028"/>
                  <a:gd name="connsiteX1" fmla="*/ 1214425 w 2429028"/>
                  <a:gd name="connsiteY1" fmla="*/ 2428719 h 2429028"/>
                  <a:gd name="connsiteX2" fmla="*/ -90 w 2429028"/>
                  <a:gd name="connsiteY2" fmla="*/ 1214205 h 2429028"/>
                  <a:gd name="connsiteX3" fmla="*/ 1214425 w 2429028"/>
                  <a:gd name="connsiteY3" fmla="*/ -309 h 2429028"/>
                  <a:gd name="connsiteX4" fmla="*/ 2428940 w 2429028"/>
                  <a:gd name="connsiteY4" fmla="*/ 1214205 h 242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028" h="2429028">
                    <a:moveTo>
                      <a:pt x="2428940" y="1214205"/>
                    </a:moveTo>
                    <a:cubicBezTo>
                      <a:pt x="2428940" y="1884962"/>
                      <a:pt x="1885183" y="2428719"/>
                      <a:pt x="1214425" y="2428719"/>
                    </a:cubicBezTo>
                    <a:cubicBezTo>
                      <a:pt x="543667" y="2428719"/>
                      <a:pt x="-90" y="1884962"/>
                      <a:pt x="-90" y="1214205"/>
                    </a:cubicBezTo>
                    <a:cubicBezTo>
                      <a:pt x="-90" y="543447"/>
                      <a:pt x="543667" y="-309"/>
                      <a:pt x="1214425" y="-309"/>
                    </a:cubicBezTo>
                    <a:cubicBezTo>
                      <a:pt x="1885183" y="-309"/>
                      <a:pt x="2428940" y="543447"/>
                      <a:pt x="2428940" y="1214205"/>
                    </a:cubicBezTo>
                    <a:close/>
                  </a:path>
                </a:pathLst>
              </a:custGeom>
              <a:solidFill>
                <a:srgbClr val="FFFFFF"/>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6" name="Freeform: Shape 15">
                <a:extLst>
                  <a:ext uri="{FF2B5EF4-FFF2-40B4-BE49-F238E27FC236}">
                    <a16:creationId xmlns:a16="http://schemas.microsoft.com/office/drawing/2014/main" id="{4F74C755-454A-49A1-9968-50E50467DB96}"/>
                  </a:ext>
                </a:extLst>
              </p:cNvPr>
              <p:cNvSpPr/>
              <p:nvPr/>
            </p:nvSpPr>
            <p:spPr>
              <a:xfrm rot="-2700000">
                <a:off x="8870875" y="3032736"/>
                <a:ext cx="2429028" cy="2429028"/>
              </a:xfrm>
              <a:custGeom>
                <a:avLst/>
                <a:gdLst>
                  <a:gd name="connsiteX0" fmla="*/ 2428939 w 2429028"/>
                  <a:gd name="connsiteY0" fmla="*/ 1214205 h 2429028"/>
                  <a:gd name="connsiteX1" fmla="*/ 1214425 w 2429028"/>
                  <a:gd name="connsiteY1" fmla="*/ 2428719 h 2429028"/>
                  <a:gd name="connsiteX2" fmla="*/ -90 w 2429028"/>
                  <a:gd name="connsiteY2" fmla="*/ 1214205 h 2429028"/>
                  <a:gd name="connsiteX3" fmla="*/ 1214425 w 2429028"/>
                  <a:gd name="connsiteY3" fmla="*/ -309 h 2429028"/>
                  <a:gd name="connsiteX4" fmla="*/ 2428939 w 2429028"/>
                  <a:gd name="connsiteY4" fmla="*/ 1214205 h 242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028" h="2429028">
                    <a:moveTo>
                      <a:pt x="2428939" y="1214205"/>
                    </a:moveTo>
                    <a:cubicBezTo>
                      <a:pt x="2428939" y="1884962"/>
                      <a:pt x="1885183" y="2428719"/>
                      <a:pt x="1214425" y="2428719"/>
                    </a:cubicBezTo>
                    <a:cubicBezTo>
                      <a:pt x="543667" y="2428719"/>
                      <a:pt x="-90" y="1884962"/>
                      <a:pt x="-90" y="1214205"/>
                    </a:cubicBezTo>
                    <a:cubicBezTo>
                      <a:pt x="-90" y="543447"/>
                      <a:pt x="543667" y="-309"/>
                      <a:pt x="1214425" y="-309"/>
                    </a:cubicBezTo>
                    <a:cubicBezTo>
                      <a:pt x="1885183" y="-309"/>
                      <a:pt x="2428939" y="543447"/>
                      <a:pt x="2428939" y="1214205"/>
                    </a:cubicBezTo>
                    <a:close/>
                  </a:path>
                </a:pathLst>
              </a:custGeom>
              <a:solidFill>
                <a:srgbClr val="FFFFFF"/>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7" name="Freeform: Shape 16">
                <a:extLst>
                  <a:ext uri="{FF2B5EF4-FFF2-40B4-BE49-F238E27FC236}">
                    <a16:creationId xmlns:a16="http://schemas.microsoft.com/office/drawing/2014/main" id="{1D043449-DC25-4F32-AC16-ABF7D51DB976}"/>
                  </a:ext>
                </a:extLst>
              </p:cNvPr>
              <p:cNvSpPr/>
              <p:nvPr/>
            </p:nvSpPr>
            <p:spPr>
              <a:xfrm>
                <a:off x="8678415" y="2837378"/>
                <a:ext cx="2835025" cy="2819973"/>
              </a:xfrm>
              <a:custGeom>
                <a:avLst/>
                <a:gdLst>
                  <a:gd name="connsiteX0" fmla="*/ 1406885 w 2835025"/>
                  <a:gd name="connsiteY0" fmla="*/ 2819547 h 2819973"/>
                  <a:gd name="connsiteX1" fmla="*/ -89 w 2835025"/>
                  <a:gd name="connsiteY1" fmla="*/ 1497686 h 2819973"/>
                  <a:gd name="connsiteX2" fmla="*/ 35403 w 2835025"/>
                  <a:gd name="connsiteY2" fmla="*/ 1495544 h 2819973"/>
                  <a:gd name="connsiteX3" fmla="*/ 1492982 w 2835025"/>
                  <a:gd name="connsiteY3" fmla="*/ 2782682 h 2819973"/>
                  <a:gd name="connsiteX4" fmla="*/ 2780161 w 2835025"/>
                  <a:gd name="connsiteY4" fmla="*/ 1325086 h 2819973"/>
                  <a:gd name="connsiteX5" fmla="*/ 1406885 w 2835025"/>
                  <a:gd name="connsiteY5" fmla="*/ 35302 h 2819973"/>
                  <a:gd name="connsiteX6" fmla="*/ 1406885 w 2835025"/>
                  <a:gd name="connsiteY6" fmla="*/ -191 h 2819973"/>
                  <a:gd name="connsiteX7" fmla="*/ 2834819 w 2835025"/>
                  <a:gd name="connsiteY7" fmla="*/ 1391608 h 2819973"/>
                  <a:gd name="connsiteX8" fmla="*/ 1443014 w 2835025"/>
                  <a:gd name="connsiteY8" fmla="*/ 2819547 h 2819973"/>
                  <a:gd name="connsiteX9" fmla="*/ 1406885 w 2835025"/>
                  <a:gd name="connsiteY9" fmla="*/ 2819547 h 281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5025" h="2819973">
                    <a:moveTo>
                      <a:pt x="1406885" y="2819547"/>
                    </a:moveTo>
                    <a:cubicBezTo>
                      <a:pt x="662289" y="2819900"/>
                      <a:pt x="45942" y="2240852"/>
                      <a:pt x="-89" y="1497686"/>
                    </a:cubicBezTo>
                    <a:lnTo>
                      <a:pt x="35403" y="1495544"/>
                    </a:lnTo>
                    <a:cubicBezTo>
                      <a:pt x="82476" y="2253480"/>
                      <a:pt x="735070" y="2829755"/>
                      <a:pt x="1492982" y="2782682"/>
                    </a:cubicBezTo>
                    <a:cubicBezTo>
                      <a:pt x="2250954" y="2735615"/>
                      <a:pt x="2827234" y="2083022"/>
                      <a:pt x="2780161" y="1325086"/>
                    </a:cubicBezTo>
                    <a:cubicBezTo>
                      <a:pt x="2735115" y="599834"/>
                      <a:pt x="2133532" y="34833"/>
                      <a:pt x="1406885" y="35302"/>
                    </a:cubicBezTo>
                    <a:lnTo>
                      <a:pt x="1406885" y="-191"/>
                    </a:lnTo>
                    <a:cubicBezTo>
                      <a:pt x="2185526" y="-10173"/>
                      <a:pt x="2824860" y="612960"/>
                      <a:pt x="2834819" y="1391608"/>
                    </a:cubicBezTo>
                    <a:cubicBezTo>
                      <a:pt x="2844778" y="2170255"/>
                      <a:pt x="2221657" y="2809565"/>
                      <a:pt x="1443014" y="2819547"/>
                    </a:cubicBezTo>
                    <a:cubicBezTo>
                      <a:pt x="1430971" y="2819703"/>
                      <a:pt x="1418929" y="2819703"/>
                      <a:pt x="1406885" y="2819547"/>
                    </a:cubicBezTo>
                    <a:close/>
                  </a:path>
                </a:pathLst>
              </a:custGeom>
              <a:solidFill>
                <a:schemeClr val="tx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8" name="Freeform: Shape 17">
                <a:extLst>
                  <a:ext uri="{FF2B5EF4-FFF2-40B4-BE49-F238E27FC236}">
                    <a16:creationId xmlns:a16="http://schemas.microsoft.com/office/drawing/2014/main" id="{CC9258C2-C07F-4D3A-8B71-20F22E0512E5}"/>
                  </a:ext>
                </a:extLst>
              </p:cNvPr>
              <p:cNvSpPr/>
              <p:nvPr/>
            </p:nvSpPr>
            <p:spPr>
              <a:xfrm>
                <a:off x="8652592" y="4210483"/>
                <a:ext cx="81060" cy="81060"/>
              </a:xfrm>
              <a:custGeom>
                <a:avLst/>
                <a:gdLst>
                  <a:gd name="connsiteX0" fmla="*/ 40441 w 81060"/>
                  <a:gd name="connsiteY0" fmla="*/ 80751 h 81060"/>
                  <a:gd name="connsiteX1" fmla="*/ -89 w 81060"/>
                  <a:gd name="connsiteY1" fmla="*/ 40221 h 81060"/>
                  <a:gd name="connsiteX2" fmla="*/ 40441 w 81060"/>
                  <a:gd name="connsiteY2" fmla="*/ -309 h 81060"/>
                  <a:gd name="connsiteX3" fmla="*/ 80971 w 81060"/>
                  <a:gd name="connsiteY3" fmla="*/ 40221 h 81060"/>
                  <a:gd name="connsiteX4" fmla="*/ 40441 w 81060"/>
                  <a:gd name="connsiteY4" fmla="*/ 80751 h 8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60" h="81060">
                    <a:moveTo>
                      <a:pt x="40441" y="80751"/>
                    </a:moveTo>
                    <a:cubicBezTo>
                      <a:pt x="18033" y="80751"/>
                      <a:pt x="-89" y="62605"/>
                      <a:pt x="-89" y="40221"/>
                    </a:cubicBezTo>
                    <a:cubicBezTo>
                      <a:pt x="-89" y="17837"/>
                      <a:pt x="18033" y="-309"/>
                      <a:pt x="40441" y="-309"/>
                    </a:cubicBezTo>
                    <a:cubicBezTo>
                      <a:pt x="62848" y="-309"/>
                      <a:pt x="80971" y="17837"/>
                      <a:pt x="80971" y="40221"/>
                    </a:cubicBezTo>
                    <a:cubicBezTo>
                      <a:pt x="80971" y="62605"/>
                      <a:pt x="62848" y="80751"/>
                      <a:pt x="40441" y="80751"/>
                    </a:cubicBezTo>
                    <a:close/>
                  </a:path>
                </a:pathLst>
              </a:custGeom>
              <a:solidFill>
                <a:schemeClr val="tx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19" name="Freeform: Shape 18">
                <a:extLst>
                  <a:ext uri="{FF2B5EF4-FFF2-40B4-BE49-F238E27FC236}">
                    <a16:creationId xmlns:a16="http://schemas.microsoft.com/office/drawing/2014/main" id="{68342F6B-9FEB-4B25-BD0E-36E6E1037946}"/>
                  </a:ext>
                </a:extLst>
              </p:cNvPr>
              <p:cNvSpPr/>
              <p:nvPr/>
            </p:nvSpPr>
            <p:spPr>
              <a:xfrm>
                <a:off x="8677662" y="3329416"/>
                <a:ext cx="384631" cy="840131"/>
              </a:xfrm>
              <a:custGeom>
                <a:avLst/>
                <a:gdLst>
                  <a:gd name="connsiteX0" fmla="*/ 384542 w 384631"/>
                  <a:gd name="connsiteY0" fmla="*/ -309 h 840131"/>
                  <a:gd name="connsiteX1" fmla="*/ 35403 w 384631"/>
                  <a:gd name="connsiteY1" fmla="*/ 839822 h 840131"/>
                  <a:gd name="connsiteX2" fmla="*/ -89 w 384631"/>
                  <a:gd name="connsiteY2" fmla="*/ 837796 h 840131"/>
                  <a:gd name="connsiteX3" fmla="*/ 100947 w 384631"/>
                  <a:gd name="connsiteY3" fmla="*/ 387043 h 840131"/>
                  <a:gd name="connsiteX4" fmla="*/ 175059 w 384631"/>
                  <a:gd name="connsiteY4" fmla="*/ 232160 h 840131"/>
                  <a:gd name="connsiteX5" fmla="*/ 200246 w 384631"/>
                  <a:gd name="connsiteY5" fmla="*/ 188619 h 840131"/>
                  <a:gd name="connsiteX6" fmla="*/ 312282 w 384631"/>
                  <a:gd name="connsiteY6" fmla="*/ 29625 h 840131"/>
                  <a:gd name="connsiteX7" fmla="*/ 384542 w 384631"/>
                  <a:gd name="connsiteY7" fmla="*/ -309 h 84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631" h="840131">
                    <a:moveTo>
                      <a:pt x="384542" y="-309"/>
                    </a:moveTo>
                    <a:cubicBezTo>
                      <a:pt x="175811" y="231749"/>
                      <a:pt x="52600" y="528169"/>
                      <a:pt x="35403" y="839822"/>
                    </a:cubicBezTo>
                    <a:lnTo>
                      <a:pt x="-89" y="837796"/>
                    </a:lnTo>
                    <a:cubicBezTo>
                      <a:pt x="8422" y="682994"/>
                      <a:pt x="42583" y="530676"/>
                      <a:pt x="100947" y="387043"/>
                    </a:cubicBezTo>
                    <a:cubicBezTo>
                      <a:pt x="122428" y="333937"/>
                      <a:pt x="147209" y="282209"/>
                      <a:pt x="175059" y="232160"/>
                    </a:cubicBezTo>
                    <a:cubicBezTo>
                      <a:pt x="183165" y="217453"/>
                      <a:pt x="191618" y="203210"/>
                      <a:pt x="200246" y="188619"/>
                    </a:cubicBezTo>
                    <a:cubicBezTo>
                      <a:pt x="233827" y="133064"/>
                      <a:pt x="271231" y="79935"/>
                      <a:pt x="312282" y="29625"/>
                    </a:cubicBezTo>
                    <a:cubicBezTo>
                      <a:pt x="334458" y="15567"/>
                      <a:pt x="358892" y="5440"/>
                      <a:pt x="384542" y="-309"/>
                    </a:cubicBezTo>
                    <a:close/>
                  </a:path>
                </a:pathLst>
              </a:custGeom>
              <a:solidFill>
                <a:schemeClr val="tx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0" name="Freeform: Shape 19">
                <a:extLst>
                  <a:ext uri="{FF2B5EF4-FFF2-40B4-BE49-F238E27FC236}">
                    <a16:creationId xmlns:a16="http://schemas.microsoft.com/office/drawing/2014/main" id="{2429268B-97A5-478C-BD76-2B6CC948DE7A}"/>
                  </a:ext>
                </a:extLst>
              </p:cNvPr>
              <p:cNvSpPr/>
              <p:nvPr/>
            </p:nvSpPr>
            <p:spPr>
              <a:xfrm>
                <a:off x="6278685" y="2837496"/>
                <a:ext cx="1407726" cy="1331993"/>
              </a:xfrm>
              <a:custGeom>
                <a:avLst/>
                <a:gdLst>
                  <a:gd name="connsiteX0" fmla="*/ 1372145 w 1407726"/>
                  <a:gd name="connsiteY0" fmla="*/ 1331685 h 1331993"/>
                  <a:gd name="connsiteX1" fmla="*/ -89 w 1407726"/>
                  <a:gd name="connsiteY1" fmla="*/ 35184 h 1331993"/>
                  <a:gd name="connsiteX2" fmla="*/ -89 w 1407726"/>
                  <a:gd name="connsiteY2" fmla="*/ -309 h 1331993"/>
                  <a:gd name="connsiteX3" fmla="*/ 1407638 w 1407726"/>
                  <a:gd name="connsiteY3" fmla="*/ 1329890 h 1331993"/>
                </a:gdLst>
                <a:ahLst/>
                <a:cxnLst>
                  <a:cxn ang="0">
                    <a:pos x="connsiteX0" y="connsiteY0"/>
                  </a:cxn>
                  <a:cxn ang="0">
                    <a:pos x="connsiteX1" y="connsiteY1"/>
                  </a:cxn>
                  <a:cxn ang="0">
                    <a:pos x="connsiteX2" y="connsiteY2"/>
                  </a:cxn>
                  <a:cxn ang="0">
                    <a:pos x="connsiteX3" y="connsiteY3"/>
                  </a:cxn>
                </a:cxnLst>
                <a:rect l="l" t="t" r="r" b="b"/>
                <a:pathLst>
                  <a:path w="1407726" h="1331993">
                    <a:moveTo>
                      <a:pt x="1372145" y="1331685"/>
                    </a:moveTo>
                    <a:cubicBezTo>
                      <a:pt x="1331325" y="603828"/>
                      <a:pt x="728932" y="34686"/>
                      <a:pt x="-89" y="35184"/>
                    </a:cubicBezTo>
                    <a:lnTo>
                      <a:pt x="-89" y="-309"/>
                    </a:lnTo>
                    <a:cubicBezTo>
                      <a:pt x="747923" y="-1009"/>
                      <a:pt x="1366007" y="583053"/>
                      <a:pt x="1407638" y="1329890"/>
                    </a:cubicBezTo>
                    <a:close/>
                  </a:path>
                </a:pathLst>
              </a:custGeom>
              <a:solidFill>
                <a:schemeClr val="bg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1" name="Freeform: Shape 20">
                <a:extLst>
                  <a:ext uri="{FF2B5EF4-FFF2-40B4-BE49-F238E27FC236}">
                    <a16:creationId xmlns:a16="http://schemas.microsoft.com/office/drawing/2014/main" id="{6B12D8F5-59EF-4DEB-988B-888B7D370AE0}"/>
                  </a:ext>
                </a:extLst>
              </p:cNvPr>
              <p:cNvSpPr/>
              <p:nvPr/>
            </p:nvSpPr>
            <p:spPr>
              <a:xfrm>
                <a:off x="4871710" y="4333232"/>
                <a:ext cx="2814469" cy="1324003"/>
              </a:xfrm>
              <a:custGeom>
                <a:avLst/>
                <a:gdLst>
                  <a:gd name="connsiteX0" fmla="*/ 1406885 w 2814469"/>
                  <a:gd name="connsiteY0" fmla="*/ 1323694 h 1324003"/>
                  <a:gd name="connsiteX1" fmla="*/ -89 w 2814469"/>
                  <a:gd name="connsiteY1" fmla="*/ 1833 h 1324003"/>
                  <a:gd name="connsiteX2" fmla="*/ 35345 w 2814469"/>
                  <a:gd name="connsiteY2" fmla="*/ -309 h 1324003"/>
                  <a:gd name="connsiteX3" fmla="*/ 1491709 w 2814469"/>
                  <a:gd name="connsiteY3" fmla="*/ 1286875 h 1324003"/>
                  <a:gd name="connsiteX4" fmla="*/ 2778887 w 2814469"/>
                  <a:gd name="connsiteY4" fmla="*/ -309 h 1324003"/>
                  <a:gd name="connsiteX5" fmla="*/ 2814380 w 2814469"/>
                  <a:gd name="connsiteY5" fmla="*/ 1833 h 1324003"/>
                  <a:gd name="connsiteX6" fmla="*/ 1407406 w 2814469"/>
                  <a:gd name="connsiteY6" fmla="*/ 1323694 h 13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4469" h="1324003">
                    <a:moveTo>
                      <a:pt x="1406885" y="1323694"/>
                    </a:moveTo>
                    <a:cubicBezTo>
                      <a:pt x="662248" y="1324163"/>
                      <a:pt x="45849" y="745051"/>
                      <a:pt x="-89" y="1833"/>
                    </a:cubicBezTo>
                    <a:lnTo>
                      <a:pt x="35345" y="-309"/>
                    </a:lnTo>
                    <a:cubicBezTo>
                      <a:pt x="82059" y="757297"/>
                      <a:pt x="734096" y="1333589"/>
                      <a:pt x="1491709" y="1286875"/>
                    </a:cubicBezTo>
                    <a:cubicBezTo>
                      <a:pt x="2184137" y="1244174"/>
                      <a:pt x="2736215" y="692125"/>
                      <a:pt x="2778887" y="-309"/>
                    </a:cubicBezTo>
                    <a:lnTo>
                      <a:pt x="2814380" y="1833"/>
                    </a:lnTo>
                    <a:cubicBezTo>
                      <a:pt x="2768350" y="744999"/>
                      <a:pt x="2152002" y="1324047"/>
                      <a:pt x="1407406" y="1323694"/>
                    </a:cubicBezTo>
                    <a:close/>
                  </a:path>
                </a:pathLst>
              </a:custGeom>
              <a:solidFill>
                <a:schemeClr val="bg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2" name="Freeform: Shape 21">
                <a:extLst>
                  <a:ext uri="{FF2B5EF4-FFF2-40B4-BE49-F238E27FC236}">
                    <a16:creationId xmlns:a16="http://schemas.microsoft.com/office/drawing/2014/main" id="{58B140A7-B6C2-4B2A-A81F-BAA84E837327}"/>
                  </a:ext>
                </a:extLst>
              </p:cNvPr>
              <p:cNvSpPr/>
              <p:nvPr/>
            </p:nvSpPr>
            <p:spPr>
              <a:xfrm>
                <a:off x="4845887" y="4210483"/>
                <a:ext cx="81060" cy="81060"/>
              </a:xfrm>
              <a:custGeom>
                <a:avLst/>
                <a:gdLst>
                  <a:gd name="connsiteX0" fmla="*/ 40441 w 81060"/>
                  <a:gd name="connsiteY0" fmla="*/ 80751 h 81060"/>
                  <a:gd name="connsiteX1" fmla="*/ -89 w 81060"/>
                  <a:gd name="connsiteY1" fmla="*/ 40221 h 81060"/>
                  <a:gd name="connsiteX2" fmla="*/ 40441 w 81060"/>
                  <a:gd name="connsiteY2" fmla="*/ -309 h 81060"/>
                  <a:gd name="connsiteX3" fmla="*/ 80971 w 81060"/>
                  <a:gd name="connsiteY3" fmla="*/ 40221 h 81060"/>
                  <a:gd name="connsiteX4" fmla="*/ 40441 w 81060"/>
                  <a:gd name="connsiteY4" fmla="*/ 80751 h 8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60" h="81060">
                    <a:moveTo>
                      <a:pt x="40441" y="80751"/>
                    </a:moveTo>
                    <a:cubicBezTo>
                      <a:pt x="18057" y="80751"/>
                      <a:pt x="-89" y="62605"/>
                      <a:pt x="-89" y="40221"/>
                    </a:cubicBezTo>
                    <a:cubicBezTo>
                      <a:pt x="-89" y="17837"/>
                      <a:pt x="18057" y="-309"/>
                      <a:pt x="40441" y="-309"/>
                    </a:cubicBezTo>
                    <a:cubicBezTo>
                      <a:pt x="62825" y="-309"/>
                      <a:pt x="80971" y="17837"/>
                      <a:pt x="80971" y="40221"/>
                    </a:cubicBezTo>
                    <a:cubicBezTo>
                      <a:pt x="80971" y="62605"/>
                      <a:pt x="62825" y="80751"/>
                      <a:pt x="40441" y="80751"/>
                    </a:cubicBezTo>
                    <a:close/>
                  </a:path>
                </a:pathLst>
              </a:custGeom>
              <a:solidFill>
                <a:schemeClr val="bg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4" name="Freeform: Shape 23">
                <a:extLst>
                  <a:ext uri="{FF2B5EF4-FFF2-40B4-BE49-F238E27FC236}">
                    <a16:creationId xmlns:a16="http://schemas.microsoft.com/office/drawing/2014/main" id="{C8C1CC0C-D0A0-4063-89EC-97812F28F670}"/>
                  </a:ext>
                </a:extLst>
              </p:cNvPr>
              <p:cNvSpPr/>
              <p:nvPr/>
            </p:nvSpPr>
            <p:spPr>
              <a:xfrm>
                <a:off x="7630249" y="4210483"/>
                <a:ext cx="81060" cy="81060"/>
              </a:xfrm>
              <a:custGeom>
                <a:avLst/>
                <a:gdLst>
                  <a:gd name="connsiteX0" fmla="*/ 40441 w 81060"/>
                  <a:gd name="connsiteY0" fmla="*/ 80751 h 81060"/>
                  <a:gd name="connsiteX1" fmla="*/ -89 w 81060"/>
                  <a:gd name="connsiteY1" fmla="*/ 40221 h 81060"/>
                  <a:gd name="connsiteX2" fmla="*/ 40441 w 81060"/>
                  <a:gd name="connsiteY2" fmla="*/ -309 h 81060"/>
                  <a:gd name="connsiteX3" fmla="*/ 80971 w 81060"/>
                  <a:gd name="connsiteY3" fmla="*/ 40221 h 81060"/>
                  <a:gd name="connsiteX4" fmla="*/ 40441 w 81060"/>
                  <a:gd name="connsiteY4" fmla="*/ 80751 h 8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60" h="81060">
                    <a:moveTo>
                      <a:pt x="40441" y="80751"/>
                    </a:moveTo>
                    <a:cubicBezTo>
                      <a:pt x="18033" y="80751"/>
                      <a:pt x="-89" y="62605"/>
                      <a:pt x="-89" y="40221"/>
                    </a:cubicBezTo>
                    <a:cubicBezTo>
                      <a:pt x="-89" y="17837"/>
                      <a:pt x="18033" y="-309"/>
                      <a:pt x="40441" y="-309"/>
                    </a:cubicBezTo>
                    <a:cubicBezTo>
                      <a:pt x="62848" y="-309"/>
                      <a:pt x="80971" y="17837"/>
                      <a:pt x="80971" y="40221"/>
                    </a:cubicBezTo>
                    <a:cubicBezTo>
                      <a:pt x="80971" y="62605"/>
                      <a:pt x="62848" y="80751"/>
                      <a:pt x="40441" y="80751"/>
                    </a:cubicBezTo>
                    <a:close/>
                  </a:path>
                </a:pathLst>
              </a:custGeom>
              <a:solidFill>
                <a:schemeClr val="bg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6" name="Freeform: Shape 25">
                <a:extLst>
                  <a:ext uri="{FF2B5EF4-FFF2-40B4-BE49-F238E27FC236}">
                    <a16:creationId xmlns:a16="http://schemas.microsoft.com/office/drawing/2014/main" id="{8F1E8740-029A-4F72-A444-9620A00E50CA}"/>
                  </a:ext>
                </a:extLst>
              </p:cNvPr>
              <p:cNvSpPr/>
              <p:nvPr/>
            </p:nvSpPr>
            <p:spPr>
              <a:xfrm>
                <a:off x="4870958" y="3329416"/>
                <a:ext cx="384572" cy="840131"/>
              </a:xfrm>
              <a:custGeom>
                <a:avLst/>
                <a:gdLst>
                  <a:gd name="connsiteX0" fmla="*/ 384483 w 384572"/>
                  <a:gd name="connsiteY0" fmla="*/ -309 h 840131"/>
                  <a:gd name="connsiteX1" fmla="*/ 35403 w 384572"/>
                  <a:gd name="connsiteY1" fmla="*/ 839822 h 840131"/>
                  <a:gd name="connsiteX2" fmla="*/ -89 w 384572"/>
                  <a:gd name="connsiteY2" fmla="*/ 837796 h 840131"/>
                  <a:gd name="connsiteX3" fmla="*/ 174885 w 384572"/>
                  <a:gd name="connsiteY3" fmla="*/ 232276 h 840131"/>
                  <a:gd name="connsiteX4" fmla="*/ 200014 w 384572"/>
                  <a:gd name="connsiteY4" fmla="*/ 189024 h 840131"/>
                  <a:gd name="connsiteX5" fmla="*/ 312282 w 384572"/>
                  <a:gd name="connsiteY5" fmla="*/ 29625 h 840131"/>
                  <a:gd name="connsiteX6" fmla="*/ 384483 w 384572"/>
                  <a:gd name="connsiteY6" fmla="*/ -309 h 84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572" h="840131">
                    <a:moveTo>
                      <a:pt x="384483" y="-309"/>
                    </a:moveTo>
                    <a:cubicBezTo>
                      <a:pt x="175800" y="231784"/>
                      <a:pt x="52646" y="528186"/>
                      <a:pt x="35403" y="839822"/>
                    </a:cubicBezTo>
                    <a:lnTo>
                      <a:pt x="-89" y="837796"/>
                    </a:lnTo>
                    <a:cubicBezTo>
                      <a:pt x="11757" y="625331"/>
                      <a:pt x="71579" y="418309"/>
                      <a:pt x="174885" y="232276"/>
                    </a:cubicBezTo>
                    <a:cubicBezTo>
                      <a:pt x="182991" y="217743"/>
                      <a:pt x="191387" y="203326"/>
                      <a:pt x="200014" y="189024"/>
                    </a:cubicBezTo>
                    <a:cubicBezTo>
                      <a:pt x="233648" y="133324"/>
                      <a:pt x="271161" y="80056"/>
                      <a:pt x="312282" y="29625"/>
                    </a:cubicBezTo>
                    <a:cubicBezTo>
                      <a:pt x="334429" y="15527"/>
                      <a:pt x="358857" y="5394"/>
                      <a:pt x="384483" y="-309"/>
                    </a:cubicBezTo>
                    <a:close/>
                  </a:path>
                </a:pathLst>
              </a:custGeom>
              <a:solidFill>
                <a:schemeClr val="bg2"/>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7" name="Freeform: Shape 26">
                <a:extLst>
                  <a:ext uri="{FF2B5EF4-FFF2-40B4-BE49-F238E27FC236}">
                    <a16:creationId xmlns:a16="http://schemas.microsoft.com/office/drawing/2014/main" id="{AB07320F-88E5-4C49-A720-6D51C537D16C}"/>
                  </a:ext>
                </a:extLst>
              </p:cNvPr>
              <p:cNvSpPr/>
              <p:nvPr/>
            </p:nvSpPr>
            <p:spPr>
              <a:xfrm>
                <a:off x="2471806" y="4333232"/>
                <a:ext cx="1407205" cy="1324003"/>
              </a:xfrm>
              <a:custGeom>
                <a:avLst/>
                <a:gdLst>
                  <a:gd name="connsiteX0" fmla="*/ -89 w 1407205"/>
                  <a:gd name="connsiteY0" fmla="*/ 1323694 h 1324003"/>
                  <a:gd name="connsiteX1" fmla="*/ -89 w 1407205"/>
                  <a:gd name="connsiteY1" fmla="*/ 1288143 h 1324003"/>
                  <a:gd name="connsiteX2" fmla="*/ 1371681 w 1407205"/>
                  <a:gd name="connsiteY2" fmla="*/ -309 h 1324003"/>
                  <a:gd name="connsiteX3" fmla="*/ 1407116 w 1407205"/>
                  <a:gd name="connsiteY3" fmla="*/ 1833 h 1324003"/>
                  <a:gd name="connsiteX4" fmla="*/ 142 w 1407205"/>
                  <a:gd name="connsiteY4" fmla="*/ 1323694 h 1324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205" h="1324003">
                    <a:moveTo>
                      <a:pt x="-89" y="1323694"/>
                    </a:moveTo>
                    <a:lnTo>
                      <a:pt x="-89" y="1288143"/>
                    </a:lnTo>
                    <a:cubicBezTo>
                      <a:pt x="725811" y="1288647"/>
                      <a:pt x="1326757" y="724196"/>
                      <a:pt x="1371681" y="-309"/>
                    </a:cubicBezTo>
                    <a:lnTo>
                      <a:pt x="1407116" y="1833"/>
                    </a:lnTo>
                    <a:cubicBezTo>
                      <a:pt x="1361097" y="745010"/>
                      <a:pt x="744744" y="1324076"/>
                      <a:pt x="142" y="1323694"/>
                    </a:cubicBezTo>
                    <a:close/>
                  </a:path>
                </a:pathLst>
              </a:custGeom>
              <a:solidFill>
                <a:schemeClr val="bg2">
                  <a:lumMod val="60000"/>
                  <a:lumOff val="4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8" name="Freeform: Shape 27">
                <a:extLst>
                  <a:ext uri="{FF2B5EF4-FFF2-40B4-BE49-F238E27FC236}">
                    <a16:creationId xmlns:a16="http://schemas.microsoft.com/office/drawing/2014/main" id="{DE6B39D2-52D5-4DA6-8BD6-5ED0BB741EE0}"/>
                  </a:ext>
                </a:extLst>
              </p:cNvPr>
              <p:cNvSpPr/>
              <p:nvPr/>
            </p:nvSpPr>
            <p:spPr>
              <a:xfrm>
                <a:off x="2471806" y="2837496"/>
                <a:ext cx="1407726" cy="1331993"/>
              </a:xfrm>
              <a:custGeom>
                <a:avLst/>
                <a:gdLst>
                  <a:gd name="connsiteX0" fmla="*/ 1372145 w 1407726"/>
                  <a:gd name="connsiteY0" fmla="*/ 1331684 h 1331993"/>
                  <a:gd name="connsiteX1" fmla="*/ -89 w 1407726"/>
                  <a:gd name="connsiteY1" fmla="*/ 35184 h 1331993"/>
                  <a:gd name="connsiteX2" fmla="*/ -89 w 1407726"/>
                  <a:gd name="connsiteY2" fmla="*/ -309 h 1331993"/>
                  <a:gd name="connsiteX3" fmla="*/ 1407638 w 1407726"/>
                  <a:gd name="connsiteY3" fmla="*/ 1329716 h 1331993"/>
                </a:gdLst>
                <a:ahLst/>
                <a:cxnLst>
                  <a:cxn ang="0">
                    <a:pos x="connsiteX0" y="connsiteY0"/>
                  </a:cxn>
                  <a:cxn ang="0">
                    <a:pos x="connsiteX1" y="connsiteY1"/>
                  </a:cxn>
                  <a:cxn ang="0">
                    <a:pos x="connsiteX2" y="connsiteY2"/>
                  </a:cxn>
                  <a:cxn ang="0">
                    <a:pos x="connsiteX3" y="connsiteY3"/>
                  </a:cxn>
                </a:cxnLst>
                <a:rect l="l" t="t" r="r" b="b"/>
                <a:pathLst>
                  <a:path w="1407726" h="1331993">
                    <a:moveTo>
                      <a:pt x="1372145" y="1331684"/>
                    </a:moveTo>
                    <a:cubicBezTo>
                      <a:pt x="1331302" y="603827"/>
                      <a:pt x="728914" y="34686"/>
                      <a:pt x="-89" y="35184"/>
                    </a:cubicBezTo>
                    <a:lnTo>
                      <a:pt x="-89" y="-309"/>
                    </a:lnTo>
                    <a:cubicBezTo>
                      <a:pt x="747807" y="-922"/>
                      <a:pt x="1365833" y="582989"/>
                      <a:pt x="1407638" y="1329716"/>
                    </a:cubicBezTo>
                    <a:close/>
                  </a:path>
                </a:pathLst>
              </a:custGeom>
              <a:solidFill>
                <a:schemeClr val="bg2">
                  <a:lumMod val="60000"/>
                  <a:lumOff val="4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0" name="Freeform: Shape 29">
                <a:extLst>
                  <a:ext uri="{FF2B5EF4-FFF2-40B4-BE49-F238E27FC236}">
                    <a16:creationId xmlns:a16="http://schemas.microsoft.com/office/drawing/2014/main" id="{AE3EC029-8ECC-4FC2-92E6-B107ADCFD749}"/>
                  </a:ext>
                </a:extLst>
              </p:cNvPr>
              <p:cNvSpPr/>
              <p:nvPr/>
            </p:nvSpPr>
            <p:spPr>
              <a:xfrm>
                <a:off x="3823717" y="4210483"/>
                <a:ext cx="81060" cy="81060"/>
              </a:xfrm>
              <a:custGeom>
                <a:avLst/>
                <a:gdLst>
                  <a:gd name="connsiteX0" fmla="*/ 40441 w 81060"/>
                  <a:gd name="connsiteY0" fmla="*/ 80751 h 81060"/>
                  <a:gd name="connsiteX1" fmla="*/ -89 w 81060"/>
                  <a:gd name="connsiteY1" fmla="*/ 40221 h 81060"/>
                  <a:gd name="connsiteX2" fmla="*/ 40441 w 81060"/>
                  <a:gd name="connsiteY2" fmla="*/ -309 h 81060"/>
                  <a:gd name="connsiteX3" fmla="*/ 80971 w 81060"/>
                  <a:gd name="connsiteY3" fmla="*/ 40221 h 81060"/>
                  <a:gd name="connsiteX4" fmla="*/ 40441 w 81060"/>
                  <a:gd name="connsiteY4" fmla="*/ 80751 h 8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60" h="81060">
                    <a:moveTo>
                      <a:pt x="40441" y="80751"/>
                    </a:moveTo>
                    <a:cubicBezTo>
                      <a:pt x="18056" y="80751"/>
                      <a:pt x="-89" y="62605"/>
                      <a:pt x="-89" y="40221"/>
                    </a:cubicBezTo>
                    <a:cubicBezTo>
                      <a:pt x="-89" y="17837"/>
                      <a:pt x="18056" y="-309"/>
                      <a:pt x="40441" y="-309"/>
                    </a:cubicBezTo>
                    <a:cubicBezTo>
                      <a:pt x="62825" y="-309"/>
                      <a:pt x="80971" y="17837"/>
                      <a:pt x="80971" y="40221"/>
                    </a:cubicBezTo>
                    <a:cubicBezTo>
                      <a:pt x="80971" y="62605"/>
                      <a:pt x="62825" y="80751"/>
                      <a:pt x="40441" y="80751"/>
                    </a:cubicBezTo>
                    <a:close/>
                  </a:path>
                </a:pathLst>
              </a:custGeom>
              <a:solidFill>
                <a:schemeClr val="bg2">
                  <a:lumMod val="60000"/>
                  <a:lumOff val="4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2" name="Freeform: Shape 31">
                <a:extLst>
                  <a:ext uri="{FF2B5EF4-FFF2-40B4-BE49-F238E27FC236}">
                    <a16:creationId xmlns:a16="http://schemas.microsoft.com/office/drawing/2014/main" id="{826B7BA3-9D3F-47EE-A030-F4227D3CE5F4}"/>
                  </a:ext>
                </a:extLst>
              </p:cNvPr>
              <p:cNvSpPr/>
              <p:nvPr/>
            </p:nvSpPr>
            <p:spPr>
              <a:xfrm>
                <a:off x="1061653" y="3328722"/>
                <a:ext cx="1410152" cy="2328512"/>
              </a:xfrm>
              <a:custGeom>
                <a:avLst/>
                <a:gdLst>
                  <a:gd name="connsiteX0" fmla="*/ 1410064 w 1410152"/>
                  <a:gd name="connsiteY0" fmla="*/ 2292653 h 2328512"/>
                  <a:gd name="connsiteX1" fmla="*/ 1410064 w 1410152"/>
                  <a:gd name="connsiteY1" fmla="*/ 2328204 h 2328512"/>
                  <a:gd name="connsiteX2" fmla="*/ -89 w 1410152"/>
                  <a:gd name="connsiteY2" fmla="*/ 917808 h 2328512"/>
                  <a:gd name="connsiteX3" fmla="*/ 176269 w 1410152"/>
                  <a:gd name="connsiteY3" fmla="*/ 235055 h 2328512"/>
                  <a:gd name="connsiteX4" fmla="*/ 197692 w 1410152"/>
                  <a:gd name="connsiteY4" fmla="*/ 197651 h 2328512"/>
                  <a:gd name="connsiteX5" fmla="*/ 317198 w 1410152"/>
                  <a:gd name="connsiteY5" fmla="*/ 27136 h 2328512"/>
                  <a:gd name="connsiteX6" fmla="*/ 387604 w 1410152"/>
                  <a:gd name="connsiteY6" fmla="*/ -309 h 2328512"/>
                  <a:gd name="connsiteX7" fmla="*/ 490418 w 1410152"/>
                  <a:gd name="connsiteY7" fmla="*/ 1940139 h 2328512"/>
                  <a:gd name="connsiteX8" fmla="*/ 1410064 w 1410152"/>
                  <a:gd name="connsiteY8" fmla="*/ 2292538 h 23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0152" h="2328512">
                    <a:moveTo>
                      <a:pt x="1410064" y="2292653"/>
                    </a:moveTo>
                    <a:lnTo>
                      <a:pt x="1410064" y="2328204"/>
                    </a:lnTo>
                    <a:cubicBezTo>
                      <a:pt x="631190" y="2328134"/>
                      <a:pt x="-153" y="1696681"/>
                      <a:pt x="-89" y="917808"/>
                    </a:cubicBezTo>
                    <a:cubicBezTo>
                      <a:pt x="-66" y="678958"/>
                      <a:pt x="60619" y="444034"/>
                      <a:pt x="176269" y="235055"/>
                    </a:cubicBezTo>
                    <a:cubicBezTo>
                      <a:pt x="183217" y="222433"/>
                      <a:pt x="190339" y="210042"/>
                      <a:pt x="197692" y="197651"/>
                    </a:cubicBezTo>
                    <a:cubicBezTo>
                      <a:pt x="233225" y="137916"/>
                      <a:pt x="273171" y="80919"/>
                      <a:pt x="317198" y="27136"/>
                    </a:cubicBezTo>
                    <a:cubicBezTo>
                      <a:pt x="338986" y="14154"/>
                      <a:pt x="362777" y="4879"/>
                      <a:pt x="387604" y="-309"/>
                    </a:cubicBezTo>
                    <a:cubicBezTo>
                      <a:pt x="-119844" y="563922"/>
                      <a:pt x="-73814" y="1432691"/>
                      <a:pt x="490418" y="1940139"/>
                    </a:cubicBezTo>
                    <a:cubicBezTo>
                      <a:pt x="742891" y="2167207"/>
                      <a:pt x="1070502" y="2292740"/>
                      <a:pt x="1410064" y="2292538"/>
                    </a:cubicBezTo>
                    <a:close/>
                  </a:path>
                </a:pathLst>
              </a:custGeom>
              <a:solidFill>
                <a:schemeClr val="bg2">
                  <a:lumMod val="60000"/>
                  <a:lumOff val="4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3" name="Freeform: Shape 32">
                <a:extLst>
                  <a:ext uri="{FF2B5EF4-FFF2-40B4-BE49-F238E27FC236}">
                    <a16:creationId xmlns:a16="http://schemas.microsoft.com/office/drawing/2014/main" id="{BE4B539E-A19D-4738-A3BF-BBDDAE6814FB}"/>
                  </a:ext>
                </a:extLst>
              </p:cNvPr>
              <p:cNvSpPr/>
              <p:nvPr/>
            </p:nvSpPr>
            <p:spPr>
              <a:xfrm>
                <a:off x="1174495" y="2799746"/>
                <a:ext cx="2617377" cy="772677"/>
              </a:xfrm>
              <a:custGeom>
                <a:avLst/>
                <a:gdLst>
                  <a:gd name="connsiteX0" fmla="*/ 558242 w 2617377"/>
                  <a:gd name="connsiteY0" fmla="*/ -309 h 772677"/>
                  <a:gd name="connsiteX1" fmla="*/ 22666 w 2617377"/>
                  <a:gd name="connsiteY1" fmla="*/ 361683 h 772677"/>
                  <a:gd name="connsiteX2" fmla="*/ -89 w 2617377"/>
                  <a:gd name="connsiteY2" fmla="*/ 522587 h 772677"/>
                  <a:gd name="connsiteX3" fmla="*/ 73386 w 2617377"/>
                  <a:gd name="connsiteY3" fmla="*/ 772368 h 772677"/>
                  <a:gd name="connsiteX4" fmla="*/ 87803 w 2617377"/>
                  <a:gd name="connsiteY4" fmla="*/ 733170 h 772677"/>
                  <a:gd name="connsiteX5" fmla="*/ 87803 w 2617377"/>
                  <a:gd name="connsiteY5" fmla="*/ 733170 h 772677"/>
                  <a:gd name="connsiteX6" fmla="*/ 320736 w 2617377"/>
                  <a:gd name="connsiteY6" fmla="*/ 576840 h 772677"/>
                  <a:gd name="connsiteX7" fmla="*/ 2040371 w 2617377"/>
                  <a:gd name="connsiteY7" fmla="*/ 576840 h 772677"/>
                  <a:gd name="connsiteX8" fmla="*/ 2617288 w 2617377"/>
                  <a:gd name="connsiteY8" fmla="*/ 849 h 772677"/>
                  <a:gd name="connsiteX9" fmla="*/ 2617288 w 2617377"/>
                  <a:gd name="connsiteY9" fmla="*/ -78 h 77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7377" h="772677">
                    <a:moveTo>
                      <a:pt x="558242" y="-309"/>
                    </a:moveTo>
                    <a:cubicBezTo>
                      <a:pt x="322542" y="-338"/>
                      <a:pt x="110518" y="142971"/>
                      <a:pt x="22666" y="361683"/>
                    </a:cubicBezTo>
                    <a:cubicBezTo>
                      <a:pt x="7525" y="413972"/>
                      <a:pt x="-141" y="468149"/>
                      <a:pt x="-89" y="522587"/>
                    </a:cubicBezTo>
                    <a:cubicBezTo>
                      <a:pt x="-89" y="522587"/>
                      <a:pt x="-437" y="658479"/>
                      <a:pt x="73386" y="772368"/>
                    </a:cubicBezTo>
                    <a:cubicBezTo>
                      <a:pt x="77474" y="759046"/>
                      <a:pt x="82285" y="745960"/>
                      <a:pt x="87803" y="733170"/>
                    </a:cubicBezTo>
                    <a:lnTo>
                      <a:pt x="87803" y="733170"/>
                    </a:lnTo>
                    <a:cubicBezTo>
                      <a:pt x="119185" y="660969"/>
                      <a:pt x="184902" y="576840"/>
                      <a:pt x="320736" y="576840"/>
                    </a:cubicBezTo>
                    <a:lnTo>
                      <a:pt x="2040371" y="576840"/>
                    </a:lnTo>
                    <a:cubicBezTo>
                      <a:pt x="2358735" y="577094"/>
                      <a:pt x="2617033" y="319219"/>
                      <a:pt x="2617288" y="849"/>
                    </a:cubicBezTo>
                    <a:cubicBezTo>
                      <a:pt x="2617288" y="542"/>
                      <a:pt x="2617288" y="229"/>
                      <a:pt x="2617288" y="-78"/>
                    </a:cubicBezTo>
                    <a:close/>
                  </a:path>
                </a:pathLst>
              </a:custGeom>
              <a:solidFill>
                <a:srgbClr val="FFFFFF">
                  <a:alpha val="60000"/>
                </a:srgb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4" name="Freeform: Shape 33">
                <a:extLst>
                  <a:ext uri="{FF2B5EF4-FFF2-40B4-BE49-F238E27FC236}">
                    <a16:creationId xmlns:a16="http://schemas.microsoft.com/office/drawing/2014/main" id="{FAA17779-7F93-447C-AE80-08EC18197998}"/>
                  </a:ext>
                </a:extLst>
              </p:cNvPr>
              <p:cNvSpPr/>
              <p:nvPr/>
            </p:nvSpPr>
            <p:spPr>
              <a:xfrm>
                <a:off x="1174495" y="2745609"/>
                <a:ext cx="2635963" cy="834630"/>
              </a:xfrm>
              <a:custGeom>
                <a:avLst/>
                <a:gdLst>
                  <a:gd name="connsiteX0" fmla="*/ 2635874 w 2635963"/>
                  <a:gd name="connsiteY0" fmla="*/ -309 h 834630"/>
                  <a:gd name="connsiteX1" fmla="*/ 2059999 w 2635963"/>
                  <a:gd name="connsiteY1" fmla="*/ 576608 h 834630"/>
                  <a:gd name="connsiteX2" fmla="*/ 2058957 w 2635963"/>
                  <a:gd name="connsiteY2" fmla="*/ 576608 h 834630"/>
                  <a:gd name="connsiteX3" fmla="*/ 339322 w 2635963"/>
                  <a:gd name="connsiteY3" fmla="*/ 576608 h 834630"/>
                  <a:gd name="connsiteX4" fmla="*/ 87803 w 2635963"/>
                  <a:gd name="connsiteY4" fmla="*/ 787133 h 834630"/>
                  <a:gd name="connsiteX5" fmla="*/ 87803 w 2635963"/>
                  <a:gd name="connsiteY5" fmla="*/ 787133 h 834630"/>
                  <a:gd name="connsiteX6" fmla="*/ 78713 w 2635963"/>
                  <a:gd name="connsiteY6" fmla="*/ 834322 h 834630"/>
                  <a:gd name="connsiteX7" fmla="*/ 73386 w 2635963"/>
                  <a:gd name="connsiteY7" fmla="*/ 826331 h 834630"/>
                  <a:gd name="connsiteX8" fmla="*/ -89 w 2635963"/>
                  <a:gd name="connsiteY8" fmla="*/ 576550 h 834630"/>
                  <a:gd name="connsiteX9" fmla="*/ 575728 w 2635963"/>
                  <a:gd name="connsiteY9" fmla="*/ -309 h 834630"/>
                  <a:gd name="connsiteX10" fmla="*/ 576828 w 2635963"/>
                  <a:gd name="connsiteY10" fmla="*/ -309 h 83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5963" h="834630">
                    <a:moveTo>
                      <a:pt x="2635874" y="-309"/>
                    </a:moveTo>
                    <a:cubicBezTo>
                      <a:pt x="2636164" y="318026"/>
                      <a:pt x="2378334" y="576318"/>
                      <a:pt x="2059999" y="576608"/>
                    </a:cubicBezTo>
                    <a:cubicBezTo>
                      <a:pt x="2059652" y="576608"/>
                      <a:pt x="2059304" y="576608"/>
                      <a:pt x="2058957" y="576608"/>
                    </a:cubicBezTo>
                    <a:lnTo>
                      <a:pt x="339322" y="576608"/>
                    </a:lnTo>
                    <a:cubicBezTo>
                      <a:pt x="166779" y="576608"/>
                      <a:pt x="107374" y="712673"/>
                      <a:pt x="87803" y="787133"/>
                    </a:cubicBezTo>
                    <a:lnTo>
                      <a:pt x="87803" y="787133"/>
                    </a:lnTo>
                    <a:cubicBezTo>
                      <a:pt x="83588" y="802610"/>
                      <a:pt x="80548" y="818388"/>
                      <a:pt x="78713" y="834322"/>
                    </a:cubicBezTo>
                    <a:cubicBezTo>
                      <a:pt x="76860" y="831716"/>
                      <a:pt x="75123" y="829053"/>
                      <a:pt x="73386" y="826331"/>
                    </a:cubicBezTo>
                    <a:cubicBezTo>
                      <a:pt x="-437" y="712442"/>
                      <a:pt x="-89" y="576550"/>
                      <a:pt x="-89" y="576550"/>
                    </a:cubicBezTo>
                    <a:cubicBezTo>
                      <a:pt x="-379" y="258250"/>
                      <a:pt x="257428" y="-20"/>
                      <a:pt x="575728" y="-309"/>
                    </a:cubicBezTo>
                    <a:cubicBezTo>
                      <a:pt x="576093" y="-309"/>
                      <a:pt x="576463" y="-309"/>
                      <a:pt x="576828" y="-309"/>
                    </a:cubicBezTo>
                    <a:close/>
                  </a:path>
                </a:pathLst>
              </a:custGeom>
              <a:gradFill>
                <a:gsLst>
                  <a:gs pos="24000">
                    <a:schemeClr val="bg2">
                      <a:lumMod val="60000"/>
                      <a:lumOff val="40000"/>
                    </a:schemeClr>
                  </a:gs>
                  <a:gs pos="86000">
                    <a:schemeClr val="tx2">
                      <a:lumMod val="20000"/>
                      <a:lumOff val="80000"/>
                    </a:schemeClr>
                  </a:gs>
                </a:gsLst>
                <a:lin ang="2700000" scaled="1"/>
              </a:gra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5" name="Freeform: Shape 34">
                <a:extLst>
                  <a:ext uri="{FF2B5EF4-FFF2-40B4-BE49-F238E27FC236}">
                    <a16:creationId xmlns:a16="http://schemas.microsoft.com/office/drawing/2014/main" id="{7CEE5CD2-3022-4859-9AF2-DA63D20BF91D}"/>
                  </a:ext>
                </a:extLst>
              </p:cNvPr>
              <p:cNvSpPr/>
              <p:nvPr/>
            </p:nvSpPr>
            <p:spPr>
              <a:xfrm>
                <a:off x="4983747" y="2799746"/>
                <a:ext cx="2617377" cy="772677"/>
              </a:xfrm>
              <a:custGeom>
                <a:avLst/>
                <a:gdLst>
                  <a:gd name="connsiteX0" fmla="*/ 558243 w 2617377"/>
                  <a:gd name="connsiteY0" fmla="*/ -309 h 772677"/>
                  <a:gd name="connsiteX1" fmla="*/ 22666 w 2617377"/>
                  <a:gd name="connsiteY1" fmla="*/ 361683 h 772677"/>
                  <a:gd name="connsiteX2" fmla="*/ -89 w 2617377"/>
                  <a:gd name="connsiteY2" fmla="*/ 522587 h 772677"/>
                  <a:gd name="connsiteX3" fmla="*/ 73386 w 2617377"/>
                  <a:gd name="connsiteY3" fmla="*/ 772368 h 772677"/>
                  <a:gd name="connsiteX4" fmla="*/ 87804 w 2617377"/>
                  <a:gd name="connsiteY4" fmla="*/ 733170 h 772677"/>
                  <a:gd name="connsiteX5" fmla="*/ 87804 w 2617377"/>
                  <a:gd name="connsiteY5" fmla="*/ 733170 h 772677"/>
                  <a:gd name="connsiteX6" fmla="*/ 320736 w 2617377"/>
                  <a:gd name="connsiteY6" fmla="*/ 576840 h 772677"/>
                  <a:gd name="connsiteX7" fmla="*/ 2040371 w 2617377"/>
                  <a:gd name="connsiteY7" fmla="*/ 576840 h 772677"/>
                  <a:gd name="connsiteX8" fmla="*/ 2617289 w 2617377"/>
                  <a:gd name="connsiteY8" fmla="*/ 849 h 772677"/>
                  <a:gd name="connsiteX9" fmla="*/ 2617289 w 2617377"/>
                  <a:gd name="connsiteY9" fmla="*/ -78 h 77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7377" h="772677">
                    <a:moveTo>
                      <a:pt x="558243" y="-309"/>
                    </a:moveTo>
                    <a:cubicBezTo>
                      <a:pt x="322536" y="-373"/>
                      <a:pt x="110489" y="142947"/>
                      <a:pt x="22666" y="361683"/>
                    </a:cubicBezTo>
                    <a:cubicBezTo>
                      <a:pt x="7525" y="413972"/>
                      <a:pt x="-141" y="468149"/>
                      <a:pt x="-89" y="522587"/>
                    </a:cubicBezTo>
                    <a:cubicBezTo>
                      <a:pt x="-89" y="522587"/>
                      <a:pt x="-494" y="658479"/>
                      <a:pt x="73386" y="772368"/>
                    </a:cubicBezTo>
                    <a:cubicBezTo>
                      <a:pt x="77445" y="759040"/>
                      <a:pt x="82257" y="745954"/>
                      <a:pt x="87804" y="733170"/>
                    </a:cubicBezTo>
                    <a:lnTo>
                      <a:pt x="87804" y="733170"/>
                    </a:lnTo>
                    <a:cubicBezTo>
                      <a:pt x="119243" y="660969"/>
                      <a:pt x="184960" y="576840"/>
                      <a:pt x="320736" y="576840"/>
                    </a:cubicBezTo>
                    <a:lnTo>
                      <a:pt x="2040371" y="576840"/>
                    </a:lnTo>
                    <a:cubicBezTo>
                      <a:pt x="2358764" y="577094"/>
                      <a:pt x="2617057" y="319219"/>
                      <a:pt x="2617289" y="849"/>
                    </a:cubicBezTo>
                    <a:cubicBezTo>
                      <a:pt x="2617289" y="542"/>
                      <a:pt x="2617289" y="229"/>
                      <a:pt x="2617289" y="-78"/>
                    </a:cubicBezTo>
                    <a:close/>
                  </a:path>
                </a:pathLst>
              </a:custGeom>
              <a:solidFill>
                <a:srgbClr val="FFFFFF">
                  <a:alpha val="60000"/>
                </a:srgb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6" name="Freeform: Shape 35">
                <a:extLst>
                  <a:ext uri="{FF2B5EF4-FFF2-40B4-BE49-F238E27FC236}">
                    <a16:creationId xmlns:a16="http://schemas.microsoft.com/office/drawing/2014/main" id="{0DF186D3-184A-4477-B796-FBDAD4D9DA49}"/>
                  </a:ext>
                </a:extLst>
              </p:cNvPr>
              <p:cNvSpPr/>
              <p:nvPr/>
            </p:nvSpPr>
            <p:spPr>
              <a:xfrm>
                <a:off x="4983863" y="2745609"/>
                <a:ext cx="2635848" cy="834746"/>
              </a:xfrm>
              <a:custGeom>
                <a:avLst/>
                <a:gdLst>
                  <a:gd name="connsiteX0" fmla="*/ 2635758 w 2635848"/>
                  <a:gd name="connsiteY0" fmla="*/ -309 h 834746"/>
                  <a:gd name="connsiteX1" fmla="*/ 2059999 w 2635848"/>
                  <a:gd name="connsiteY1" fmla="*/ 576724 h 834746"/>
                  <a:gd name="connsiteX2" fmla="*/ 2059015 w 2635848"/>
                  <a:gd name="connsiteY2" fmla="*/ 576724 h 834746"/>
                  <a:gd name="connsiteX3" fmla="*/ 339380 w 2635848"/>
                  <a:gd name="connsiteY3" fmla="*/ 576724 h 834746"/>
                  <a:gd name="connsiteX4" fmla="*/ 87803 w 2635848"/>
                  <a:gd name="connsiteY4" fmla="*/ 787249 h 834746"/>
                  <a:gd name="connsiteX5" fmla="*/ 87803 w 2635848"/>
                  <a:gd name="connsiteY5" fmla="*/ 787249 h 834746"/>
                  <a:gd name="connsiteX6" fmla="*/ 78713 w 2635848"/>
                  <a:gd name="connsiteY6" fmla="*/ 834438 h 834746"/>
                  <a:gd name="connsiteX7" fmla="*/ 73386 w 2635848"/>
                  <a:gd name="connsiteY7" fmla="*/ 826447 h 834746"/>
                  <a:gd name="connsiteX8" fmla="*/ -89 w 2635848"/>
                  <a:gd name="connsiteY8" fmla="*/ 576666 h 834746"/>
                  <a:gd name="connsiteX9" fmla="*/ 575612 w 2635848"/>
                  <a:gd name="connsiteY9" fmla="*/ -309 h 834746"/>
                  <a:gd name="connsiteX10" fmla="*/ 576770 w 2635848"/>
                  <a:gd name="connsiteY10" fmla="*/ -309 h 83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5848" h="834746">
                    <a:moveTo>
                      <a:pt x="2635758" y="-309"/>
                    </a:moveTo>
                    <a:cubicBezTo>
                      <a:pt x="2636106" y="318026"/>
                      <a:pt x="2378334" y="576371"/>
                      <a:pt x="2059999" y="576724"/>
                    </a:cubicBezTo>
                    <a:cubicBezTo>
                      <a:pt x="2059652" y="576724"/>
                      <a:pt x="2059363" y="576724"/>
                      <a:pt x="2059015" y="576724"/>
                    </a:cubicBezTo>
                    <a:lnTo>
                      <a:pt x="339380" y="576724"/>
                    </a:lnTo>
                    <a:cubicBezTo>
                      <a:pt x="166837" y="576724"/>
                      <a:pt x="107432" y="712789"/>
                      <a:pt x="87803" y="787249"/>
                    </a:cubicBezTo>
                    <a:lnTo>
                      <a:pt x="87803" y="787249"/>
                    </a:lnTo>
                    <a:cubicBezTo>
                      <a:pt x="83588" y="802725"/>
                      <a:pt x="80549" y="818503"/>
                      <a:pt x="78713" y="834438"/>
                    </a:cubicBezTo>
                    <a:cubicBezTo>
                      <a:pt x="76860" y="831832"/>
                      <a:pt x="75123" y="829169"/>
                      <a:pt x="73386" y="826447"/>
                    </a:cubicBezTo>
                    <a:cubicBezTo>
                      <a:pt x="-494" y="712558"/>
                      <a:pt x="-89" y="576666"/>
                      <a:pt x="-89" y="576666"/>
                    </a:cubicBezTo>
                    <a:cubicBezTo>
                      <a:pt x="-442" y="258366"/>
                      <a:pt x="257312" y="44"/>
                      <a:pt x="575612" y="-309"/>
                    </a:cubicBezTo>
                    <a:cubicBezTo>
                      <a:pt x="576000" y="-309"/>
                      <a:pt x="576382" y="-309"/>
                      <a:pt x="576770" y="-309"/>
                    </a:cubicBezTo>
                    <a:close/>
                  </a:path>
                </a:pathLst>
              </a:custGeom>
              <a:gradFill>
                <a:gsLst>
                  <a:gs pos="0">
                    <a:schemeClr val="tx2"/>
                  </a:gs>
                  <a:gs pos="25000">
                    <a:schemeClr val="bg2"/>
                  </a:gs>
                </a:gsLst>
                <a:lin ang="2700000" scaled="1"/>
              </a:gra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7" name="Freeform: Shape 36">
                <a:extLst>
                  <a:ext uri="{FF2B5EF4-FFF2-40B4-BE49-F238E27FC236}">
                    <a16:creationId xmlns:a16="http://schemas.microsoft.com/office/drawing/2014/main" id="{36B2344E-BEFE-470A-845D-44D4694EFF67}"/>
                  </a:ext>
                </a:extLst>
              </p:cNvPr>
              <p:cNvSpPr/>
              <p:nvPr/>
            </p:nvSpPr>
            <p:spPr>
              <a:xfrm>
                <a:off x="8790625" y="2799746"/>
                <a:ext cx="2617261" cy="772677"/>
              </a:xfrm>
              <a:custGeom>
                <a:avLst/>
                <a:gdLst>
                  <a:gd name="connsiteX0" fmla="*/ 558243 w 2617261"/>
                  <a:gd name="connsiteY0" fmla="*/ -309 h 772677"/>
                  <a:gd name="connsiteX1" fmla="*/ 22666 w 2617261"/>
                  <a:gd name="connsiteY1" fmla="*/ 361683 h 772677"/>
                  <a:gd name="connsiteX2" fmla="*/ -89 w 2617261"/>
                  <a:gd name="connsiteY2" fmla="*/ 522587 h 772677"/>
                  <a:gd name="connsiteX3" fmla="*/ 73387 w 2617261"/>
                  <a:gd name="connsiteY3" fmla="*/ 772368 h 772677"/>
                  <a:gd name="connsiteX4" fmla="*/ 87688 w 2617261"/>
                  <a:gd name="connsiteY4" fmla="*/ 732996 h 772677"/>
                  <a:gd name="connsiteX5" fmla="*/ 87688 w 2617261"/>
                  <a:gd name="connsiteY5" fmla="*/ 732996 h 772677"/>
                  <a:gd name="connsiteX6" fmla="*/ 320620 w 2617261"/>
                  <a:gd name="connsiteY6" fmla="*/ 576666 h 772677"/>
                  <a:gd name="connsiteX7" fmla="*/ 2040255 w 2617261"/>
                  <a:gd name="connsiteY7" fmla="*/ 576666 h 772677"/>
                  <a:gd name="connsiteX8" fmla="*/ 2617173 w 2617261"/>
                  <a:gd name="connsiteY8" fmla="*/ 675 h 772677"/>
                  <a:gd name="connsiteX9" fmla="*/ 2617173 w 2617261"/>
                  <a:gd name="connsiteY9" fmla="*/ -251 h 77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7261" h="772677">
                    <a:moveTo>
                      <a:pt x="558243" y="-309"/>
                    </a:moveTo>
                    <a:cubicBezTo>
                      <a:pt x="322531" y="-373"/>
                      <a:pt x="110500" y="142947"/>
                      <a:pt x="22666" y="361683"/>
                    </a:cubicBezTo>
                    <a:cubicBezTo>
                      <a:pt x="7496" y="413972"/>
                      <a:pt x="-147" y="468149"/>
                      <a:pt x="-89" y="522587"/>
                    </a:cubicBezTo>
                    <a:cubicBezTo>
                      <a:pt x="-89" y="522587"/>
                      <a:pt x="-494" y="658479"/>
                      <a:pt x="73387" y="772368"/>
                    </a:cubicBezTo>
                    <a:cubicBezTo>
                      <a:pt x="77381" y="758982"/>
                      <a:pt x="82188" y="745839"/>
                      <a:pt x="87688" y="732996"/>
                    </a:cubicBezTo>
                    <a:lnTo>
                      <a:pt x="87688" y="732996"/>
                    </a:lnTo>
                    <a:cubicBezTo>
                      <a:pt x="119128" y="660795"/>
                      <a:pt x="184844" y="576666"/>
                      <a:pt x="320620" y="576666"/>
                    </a:cubicBezTo>
                    <a:lnTo>
                      <a:pt x="2040255" y="576666"/>
                    </a:lnTo>
                    <a:cubicBezTo>
                      <a:pt x="2358648" y="576921"/>
                      <a:pt x="2616941" y="319045"/>
                      <a:pt x="2617173" y="675"/>
                    </a:cubicBezTo>
                    <a:cubicBezTo>
                      <a:pt x="2617173" y="368"/>
                      <a:pt x="2617173" y="55"/>
                      <a:pt x="2617173" y="-251"/>
                    </a:cubicBezTo>
                    <a:close/>
                  </a:path>
                </a:pathLst>
              </a:custGeom>
              <a:solidFill>
                <a:srgbClr val="FFFFFF">
                  <a:alpha val="60000"/>
                </a:srgb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38" name="Freeform: Shape 37">
                <a:extLst>
                  <a:ext uri="{FF2B5EF4-FFF2-40B4-BE49-F238E27FC236}">
                    <a16:creationId xmlns:a16="http://schemas.microsoft.com/office/drawing/2014/main" id="{EBA43C98-FD20-45A7-99D8-2EA561DD27C9}"/>
                  </a:ext>
                </a:extLst>
              </p:cNvPr>
              <p:cNvSpPr/>
              <p:nvPr/>
            </p:nvSpPr>
            <p:spPr>
              <a:xfrm>
                <a:off x="8790567" y="2745609"/>
                <a:ext cx="2636021" cy="834630"/>
              </a:xfrm>
              <a:custGeom>
                <a:avLst/>
                <a:gdLst>
                  <a:gd name="connsiteX0" fmla="*/ 2635932 w 2636021"/>
                  <a:gd name="connsiteY0" fmla="*/ -309 h 834630"/>
                  <a:gd name="connsiteX1" fmla="*/ 2060057 w 2636021"/>
                  <a:gd name="connsiteY1" fmla="*/ 576608 h 834630"/>
                  <a:gd name="connsiteX2" fmla="*/ 2059015 w 2636021"/>
                  <a:gd name="connsiteY2" fmla="*/ 576608 h 834630"/>
                  <a:gd name="connsiteX3" fmla="*/ 339380 w 2636021"/>
                  <a:gd name="connsiteY3" fmla="*/ 576608 h 834630"/>
                  <a:gd name="connsiteX4" fmla="*/ 87804 w 2636021"/>
                  <a:gd name="connsiteY4" fmla="*/ 787133 h 834630"/>
                  <a:gd name="connsiteX5" fmla="*/ 87804 w 2636021"/>
                  <a:gd name="connsiteY5" fmla="*/ 787133 h 834630"/>
                  <a:gd name="connsiteX6" fmla="*/ 78713 w 2636021"/>
                  <a:gd name="connsiteY6" fmla="*/ 834322 h 834630"/>
                  <a:gd name="connsiteX7" fmla="*/ 73387 w 2636021"/>
                  <a:gd name="connsiteY7" fmla="*/ 826331 h 834630"/>
                  <a:gd name="connsiteX8" fmla="*/ -89 w 2636021"/>
                  <a:gd name="connsiteY8" fmla="*/ 576550 h 834630"/>
                  <a:gd name="connsiteX9" fmla="*/ 575729 w 2636021"/>
                  <a:gd name="connsiteY9" fmla="*/ -309 h 834630"/>
                  <a:gd name="connsiteX10" fmla="*/ 576886 w 2636021"/>
                  <a:gd name="connsiteY10" fmla="*/ -309 h 83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6021" h="834630">
                    <a:moveTo>
                      <a:pt x="2635932" y="-309"/>
                    </a:moveTo>
                    <a:cubicBezTo>
                      <a:pt x="2636222" y="318026"/>
                      <a:pt x="2378392" y="576318"/>
                      <a:pt x="2060057" y="576608"/>
                    </a:cubicBezTo>
                    <a:cubicBezTo>
                      <a:pt x="2059710" y="576608"/>
                      <a:pt x="2059362" y="576608"/>
                      <a:pt x="2059015" y="576608"/>
                    </a:cubicBezTo>
                    <a:lnTo>
                      <a:pt x="339380" y="576608"/>
                    </a:lnTo>
                    <a:cubicBezTo>
                      <a:pt x="166837" y="576608"/>
                      <a:pt x="107432" y="712673"/>
                      <a:pt x="87804" y="787133"/>
                    </a:cubicBezTo>
                    <a:lnTo>
                      <a:pt x="87804" y="787133"/>
                    </a:lnTo>
                    <a:cubicBezTo>
                      <a:pt x="83577" y="802610"/>
                      <a:pt x="80566" y="818388"/>
                      <a:pt x="78713" y="834322"/>
                    </a:cubicBezTo>
                    <a:cubicBezTo>
                      <a:pt x="76860" y="831716"/>
                      <a:pt x="75123" y="829053"/>
                      <a:pt x="73387" y="826331"/>
                    </a:cubicBezTo>
                    <a:cubicBezTo>
                      <a:pt x="-494" y="712442"/>
                      <a:pt x="-89" y="576550"/>
                      <a:pt x="-89" y="576550"/>
                    </a:cubicBezTo>
                    <a:cubicBezTo>
                      <a:pt x="-378" y="258250"/>
                      <a:pt x="257451" y="-20"/>
                      <a:pt x="575729" y="-309"/>
                    </a:cubicBezTo>
                    <a:cubicBezTo>
                      <a:pt x="576133" y="-309"/>
                      <a:pt x="576481" y="-309"/>
                      <a:pt x="576886" y="-309"/>
                    </a:cubicBezTo>
                    <a:close/>
                  </a:path>
                </a:pathLst>
              </a:custGeom>
              <a:gradFill>
                <a:gsLst>
                  <a:gs pos="0">
                    <a:schemeClr val="tx2"/>
                  </a:gs>
                  <a:gs pos="100000">
                    <a:schemeClr val="bg2">
                      <a:lumMod val="50000"/>
                    </a:schemeClr>
                  </a:gs>
                </a:gsLst>
                <a:lin ang="2700000" scaled="1"/>
              </a:gra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grpSp>
        <p:sp>
          <p:nvSpPr>
            <p:cNvPr id="49" name="TextBox 48">
              <a:extLst>
                <a:ext uri="{FF2B5EF4-FFF2-40B4-BE49-F238E27FC236}">
                  <a16:creationId xmlns:a16="http://schemas.microsoft.com/office/drawing/2014/main" id="{4AD1CFED-6C87-486F-A78E-0709B4C5CF67}"/>
                </a:ext>
              </a:extLst>
            </p:cNvPr>
            <p:cNvSpPr txBox="1"/>
            <p:nvPr/>
          </p:nvSpPr>
          <p:spPr bwMode="auto">
            <a:xfrm>
              <a:off x="841650" y="3201060"/>
              <a:ext cx="3050714" cy="404874"/>
            </a:xfrm>
            <a:prstGeom prst="rect">
              <a:avLst/>
            </a:prstGeom>
            <a:noFill/>
            <a:ln>
              <a:noFill/>
            </a:ln>
            <a:effectLst/>
          </p:spPr>
          <p:txBody>
            <a:bodyPr wrap="square">
              <a:spAutoFit/>
            </a:bodyPr>
            <a:lstStyle/>
            <a:p>
              <a:pPr algn="ctr" defTabSz="913578">
                <a:spcBef>
                  <a:spcPts val="0"/>
                </a:spcBef>
                <a:buClr>
                  <a:srgbClr val="72183E"/>
                </a:buClr>
                <a:defRPr/>
              </a:pPr>
              <a:r>
                <a:rPr lang="ja-JP" altLang="en-US" sz="2000" b="1" cap="small" dirty="0" smtClean="0">
                  <a:solidFill>
                    <a:schemeClr val="bg1"/>
                  </a:solidFill>
                  <a:latin typeface="游ゴシック" panose="020B0400000000000000" pitchFamily="50" charset="-128"/>
                  <a:ea typeface="游ゴシック" panose="020B0400000000000000" pitchFamily="50" charset="-128"/>
                </a:rPr>
                <a:t>検知＆防止</a:t>
              </a:r>
              <a:endParaRPr lang="en-US" sz="2000" b="1" cap="small" dirty="0">
                <a:solidFill>
                  <a:schemeClr val="bg1"/>
                </a:solidFill>
                <a:latin typeface="游ゴシック" panose="020B0400000000000000" pitchFamily="50" charset="-128"/>
                <a:ea typeface="游ゴシック" panose="020B0400000000000000" pitchFamily="50" charset="-128"/>
              </a:endParaRPr>
            </a:p>
          </p:txBody>
        </p:sp>
        <p:sp>
          <p:nvSpPr>
            <p:cNvPr id="50" name="TextBox 49">
              <a:extLst>
                <a:ext uri="{FF2B5EF4-FFF2-40B4-BE49-F238E27FC236}">
                  <a16:creationId xmlns:a16="http://schemas.microsoft.com/office/drawing/2014/main" id="{CAED0D20-11C4-458B-B8BA-F7769EE5AFD8}"/>
                </a:ext>
              </a:extLst>
            </p:cNvPr>
            <p:cNvSpPr txBox="1"/>
            <p:nvPr/>
          </p:nvSpPr>
          <p:spPr bwMode="auto">
            <a:xfrm>
              <a:off x="4652437" y="3218418"/>
              <a:ext cx="3050714" cy="373729"/>
            </a:xfrm>
            <a:prstGeom prst="rect">
              <a:avLst/>
            </a:prstGeom>
            <a:noFill/>
            <a:ln>
              <a:noFill/>
            </a:ln>
            <a:effectLst/>
          </p:spPr>
          <p:txBody>
            <a:bodyPr wrap="square">
              <a:spAutoFit/>
            </a:bodyPr>
            <a:lstStyle/>
            <a:p>
              <a:pPr algn="ctr" defTabSz="913578">
                <a:spcBef>
                  <a:spcPts val="0"/>
                </a:spcBef>
                <a:buClr>
                  <a:srgbClr val="72183E"/>
                </a:buClr>
                <a:defRPr/>
              </a:pPr>
              <a:r>
                <a:rPr lang="ja-JP" altLang="en-US" sz="1800" b="1" cap="small" dirty="0">
                  <a:solidFill>
                    <a:schemeClr val="bg1"/>
                  </a:solidFill>
                  <a:latin typeface="游ゴシック" panose="020B0400000000000000" pitchFamily="50" charset="-128"/>
                  <a:ea typeface="游ゴシック" panose="020B0400000000000000" pitchFamily="50" charset="-128"/>
                </a:rPr>
                <a:t>封じ込め</a:t>
              </a:r>
            </a:p>
          </p:txBody>
        </p:sp>
        <p:sp>
          <p:nvSpPr>
            <p:cNvPr id="51" name="TextBox 50">
              <a:extLst>
                <a:ext uri="{FF2B5EF4-FFF2-40B4-BE49-F238E27FC236}">
                  <a16:creationId xmlns:a16="http://schemas.microsoft.com/office/drawing/2014/main" id="{3E0B2CCD-701E-4377-8F14-F3487DDD62B0}"/>
                </a:ext>
              </a:extLst>
            </p:cNvPr>
            <p:cNvSpPr txBox="1"/>
            <p:nvPr/>
          </p:nvSpPr>
          <p:spPr bwMode="auto">
            <a:xfrm>
              <a:off x="8463224" y="3235776"/>
              <a:ext cx="3050714" cy="373729"/>
            </a:xfrm>
            <a:prstGeom prst="rect">
              <a:avLst/>
            </a:prstGeom>
            <a:noFill/>
            <a:ln>
              <a:noFill/>
            </a:ln>
            <a:effectLst/>
          </p:spPr>
          <p:txBody>
            <a:bodyPr wrap="square">
              <a:spAutoFit/>
            </a:bodyPr>
            <a:lstStyle/>
            <a:p>
              <a:pPr algn="ctr" defTabSz="913578">
                <a:spcBef>
                  <a:spcPts val="0"/>
                </a:spcBef>
                <a:buClr>
                  <a:srgbClr val="72183E"/>
                </a:buClr>
                <a:defRPr/>
              </a:pPr>
              <a:r>
                <a:rPr lang="ja-JP" altLang="en-US" sz="1800" b="1" cap="small" dirty="0" smtClean="0">
                  <a:solidFill>
                    <a:schemeClr val="bg1"/>
                  </a:solidFill>
                  <a:latin typeface="游ゴシック" panose="020B0400000000000000" pitchFamily="50" charset="-128"/>
                  <a:ea typeface="游ゴシック" panose="020B0400000000000000" pitchFamily="50" charset="-128"/>
                </a:rPr>
                <a:t>可視化と分析</a:t>
              </a:r>
              <a:endParaRPr lang="ja-JP" altLang="en-US" sz="1800" b="1" cap="small" dirty="0">
                <a:solidFill>
                  <a:schemeClr val="bg1"/>
                </a:solidFill>
                <a:latin typeface="游ゴシック" panose="020B0400000000000000" pitchFamily="50" charset="-128"/>
                <a:ea typeface="游ゴシック" panose="020B0400000000000000" pitchFamily="50" charset="-128"/>
              </a:endParaRPr>
            </a:p>
          </p:txBody>
        </p:sp>
        <p:sp>
          <p:nvSpPr>
            <p:cNvPr id="40" name="TextBox 39">
              <a:extLst>
                <a:ext uri="{FF2B5EF4-FFF2-40B4-BE49-F238E27FC236}">
                  <a16:creationId xmlns:a16="http://schemas.microsoft.com/office/drawing/2014/main" id="{9CB95EBD-884A-41EA-90C8-22CD7ECDC73C}"/>
                </a:ext>
              </a:extLst>
            </p:cNvPr>
            <p:cNvSpPr txBox="1"/>
            <p:nvPr/>
          </p:nvSpPr>
          <p:spPr bwMode="auto">
            <a:xfrm>
              <a:off x="1254749" y="3949829"/>
              <a:ext cx="2235597" cy="1339123"/>
            </a:xfrm>
            <a:prstGeom prst="rect">
              <a:avLst/>
            </a:prstGeom>
            <a:noFill/>
            <a:ln>
              <a:noFill/>
            </a:ln>
            <a:effectLst/>
          </p:spPr>
          <p:txBody>
            <a:bodyPr vert="horz" wrap="square" lIns="91368" tIns="45684" rIns="91368" bIns="45684" numCol="1" rtlCol="0" anchor="ctr" anchorCtr="0" compatLnSpc="1">
              <a:prstTxWarp prst="textNoShape">
                <a:avLst/>
              </a:prstTxWarp>
              <a:spAutoFit/>
            </a:bodyPr>
            <a:lstStyle/>
            <a:p>
              <a:pPr algn="ctr">
                <a:spcBef>
                  <a:spcPts val="0"/>
                </a:spcBef>
                <a:buClr>
                  <a:srgbClr val="72183E"/>
                </a:buClr>
              </a:pPr>
              <a:r>
                <a:rPr lang="ja-JP" altLang="en-US" sz="2000" dirty="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脅威の侵入を最大限に阻</a:t>
              </a:r>
              <a:r>
                <a:rPr lang="ja-JP" altLang="en-US" sz="2000" dirty="0" smtClean="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止し、攻</a:t>
              </a:r>
              <a:r>
                <a:rPr lang="ja-JP" altLang="en-US" sz="2000" dirty="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撃による影響を最小</a:t>
              </a:r>
              <a:r>
                <a:rPr lang="ja-JP" altLang="en-US" sz="2000" dirty="0" smtClean="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化します</a:t>
              </a:r>
              <a:endParaRPr lang="en-US" altLang="ja-JP" sz="2000" dirty="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endParaRPr>
            </a:p>
          </p:txBody>
        </p:sp>
        <p:sp>
          <p:nvSpPr>
            <p:cNvPr id="41" name="TextBox 40">
              <a:extLst>
                <a:ext uri="{FF2B5EF4-FFF2-40B4-BE49-F238E27FC236}">
                  <a16:creationId xmlns:a16="http://schemas.microsoft.com/office/drawing/2014/main" id="{4A9B70C3-198C-4097-8AE4-8F70649C6308}"/>
                </a:ext>
              </a:extLst>
            </p:cNvPr>
            <p:cNvSpPr txBox="1"/>
            <p:nvPr/>
          </p:nvSpPr>
          <p:spPr bwMode="auto">
            <a:xfrm>
              <a:off x="4945990" y="3792318"/>
              <a:ext cx="2440870" cy="1650563"/>
            </a:xfrm>
            <a:prstGeom prst="rect">
              <a:avLst/>
            </a:prstGeom>
            <a:noFill/>
            <a:ln>
              <a:noFill/>
            </a:ln>
            <a:effectLst/>
          </p:spPr>
          <p:txBody>
            <a:bodyPr vert="horz" wrap="square" lIns="91368" tIns="45684" rIns="91368" bIns="45684" numCol="1" rtlCol="0" anchor="ctr" anchorCtr="0" compatLnSpc="1">
              <a:prstTxWarp prst="textNoShape">
                <a:avLst/>
              </a:prstTxWarp>
              <a:spAutoFit/>
            </a:bodyPr>
            <a:lstStyle/>
            <a:p>
              <a:pPr algn="ctr" defTabSz="913578">
                <a:spcBef>
                  <a:spcPts val="0"/>
                </a:spcBef>
                <a:buClr>
                  <a:srgbClr val="72183E"/>
                </a:buClr>
                <a:defRPr/>
              </a:pPr>
              <a:r>
                <a:rPr lang="ja-JP" altLang="en-US" sz="2000" kern="0" spc="-70" dirty="0">
                  <a:latin typeface="游ゴシック" panose="020B0400000000000000" pitchFamily="50" charset="-128"/>
                  <a:ea typeface="游ゴシック" panose="020B0400000000000000" pitchFamily="50" charset="-128"/>
                </a:rPr>
                <a:t>感染した脅威は急速に拡</a:t>
              </a:r>
              <a:r>
                <a:rPr lang="ja-JP" altLang="en-US" sz="2000" kern="0" spc="-70" dirty="0" smtClean="0">
                  <a:latin typeface="游ゴシック" panose="020B0400000000000000" pitchFamily="50" charset="-128"/>
                  <a:ea typeface="游ゴシック" panose="020B0400000000000000" pitchFamily="50" charset="-128"/>
                </a:rPr>
                <a:t>大します。感</a:t>
              </a:r>
              <a:r>
                <a:rPr lang="ja-JP" altLang="en-US" sz="2000" kern="0" spc="-70" dirty="0">
                  <a:latin typeface="游ゴシック" panose="020B0400000000000000" pitchFamily="50" charset="-128"/>
                  <a:ea typeface="游ゴシック" panose="020B0400000000000000" pitchFamily="50" charset="-128"/>
                </a:rPr>
                <a:t>染した脅威の早急な封じ込</a:t>
              </a:r>
              <a:r>
                <a:rPr lang="ja-JP" altLang="en-US" sz="2000" kern="0" spc="-70" dirty="0" smtClean="0">
                  <a:latin typeface="游ゴシック" panose="020B0400000000000000" pitchFamily="50" charset="-128"/>
                  <a:ea typeface="游ゴシック" panose="020B0400000000000000" pitchFamily="50" charset="-128"/>
                </a:rPr>
                <a:t>め</a:t>
              </a:r>
              <a:r>
                <a:rPr lang="ja-JP" altLang="en-US" sz="2000" kern="0" spc="-70" dirty="0">
                  <a:latin typeface="游ゴシック" panose="020B0400000000000000" pitchFamily="50" charset="-128"/>
                  <a:ea typeface="游ゴシック" panose="020B0400000000000000" pitchFamily="50" charset="-128"/>
                </a:rPr>
                <a:t>によ</a:t>
              </a:r>
              <a:r>
                <a:rPr lang="ja-JP" altLang="en-US" sz="2000" kern="0" spc="-70" dirty="0" smtClean="0">
                  <a:latin typeface="游ゴシック" panose="020B0400000000000000" pitchFamily="50" charset="-128"/>
                  <a:ea typeface="游ゴシック" panose="020B0400000000000000" pitchFamily="50" charset="-128"/>
                </a:rPr>
                <a:t>り影響を最小限に抑えます</a:t>
              </a:r>
              <a:endParaRPr lang="ja-JP" altLang="en-US" sz="2000" kern="0" spc="-70" dirty="0">
                <a:latin typeface="游ゴシック" panose="020B0400000000000000" pitchFamily="50" charset="-128"/>
                <a:ea typeface="游ゴシック" panose="020B0400000000000000" pitchFamily="50" charset="-128"/>
              </a:endParaRPr>
            </a:p>
          </p:txBody>
        </p:sp>
        <p:sp>
          <p:nvSpPr>
            <p:cNvPr id="56" name="TextBox 55">
              <a:extLst>
                <a:ext uri="{FF2B5EF4-FFF2-40B4-BE49-F238E27FC236}">
                  <a16:creationId xmlns:a16="http://schemas.microsoft.com/office/drawing/2014/main" id="{2D4C701C-56EF-4C2E-A611-DE717F70CF05}"/>
                </a:ext>
              </a:extLst>
            </p:cNvPr>
            <p:cNvSpPr txBox="1"/>
            <p:nvPr/>
          </p:nvSpPr>
          <p:spPr bwMode="auto">
            <a:xfrm>
              <a:off x="8935097" y="3978638"/>
              <a:ext cx="2031979" cy="1339123"/>
            </a:xfrm>
            <a:prstGeom prst="rect">
              <a:avLst/>
            </a:prstGeom>
            <a:noFill/>
            <a:ln>
              <a:noFill/>
            </a:ln>
            <a:effectLst/>
          </p:spPr>
          <p:txBody>
            <a:bodyPr vert="horz" wrap="square" lIns="91368" tIns="45684" rIns="91368" bIns="45684" numCol="1" rtlCol="0" anchor="ctr" anchorCtr="0" compatLnSpc="1">
              <a:prstTxWarp prst="textNoShape">
                <a:avLst/>
              </a:prstTxWarp>
              <a:spAutoFit/>
            </a:bodyPr>
            <a:lstStyle/>
            <a:p>
              <a:pPr algn="ctr">
                <a:spcBef>
                  <a:spcPts val="0"/>
                </a:spcBef>
                <a:buClr>
                  <a:srgbClr val="72183E"/>
                </a:buClr>
              </a:pPr>
              <a:r>
                <a:rPr lang="ja-JP" altLang="en-US" sz="2000" dirty="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適切な事後対応と修復</a:t>
              </a:r>
              <a:r>
                <a:rPr lang="ja-JP" altLang="en-US" sz="2000" dirty="0" smtClean="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に必要な正</a:t>
              </a:r>
              <a:r>
                <a:rPr lang="ja-JP" altLang="en-US" sz="2000" dirty="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確なフォレンジク</a:t>
              </a:r>
              <a:r>
                <a:rPr lang="ja-JP" altLang="en-US" sz="2000" dirty="0" smtClean="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rPr>
                <a:t>スを提供</a:t>
              </a:r>
              <a:endParaRPr lang="en-US" altLang="ja-JP" sz="2000" dirty="0">
                <a:solidFill>
                  <a:srgbClr val="D5D5D5">
                    <a:lumMod val="50000"/>
                  </a:srgbClr>
                </a:solidFill>
                <a:latin typeface="游ゴシック" panose="020B0400000000000000" pitchFamily="50" charset="-128"/>
                <a:ea typeface="游ゴシック" panose="020B0400000000000000" pitchFamily="50" charset="-128"/>
                <a:cs typeface="Meiryo" panose="020B0604030504040204" pitchFamily="34" charset="-128"/>
              </a:endParaRPr>
            </a:p>
          </p:txBody>
        </p:sp>
      </p:grpSp>
      <p:pic>
        <p:nvPicPr>
          <p:cNvPr id="39" name="Picture 38">
            <a:extLst>
              <a:ext uri="{FF2B5EF4-FFF2-40B4-BE49-F238E27FC236}">
                <a16:creationId xmlns:a16="http://schemas.microsoft.com/office/drawing/2014/main" id="{13DADDD5-8DF5-4442-ADE9-7EC44FEB80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48381" y="356507"/>
            <a:ext cx="2292063" cy="992234"/>
          </a:xfrm>
          <a:prstGeom prst="rect">
            <a:avLst/>
          </a:prstGeom>
        </p:spPr>
      </p:pic>
      <p:sp>
        <p:nvSpPr>
          <p:cNvPr id="43" name="Freeform: Shape 11">
            <a:extLst>
              <a:ext uri="{FF2B5EF4-FFF2-40B4-BE49-F238E27FC236}">
                <a16:creationId xmlns:a16="http://schemas.microsoft.com/office/drawing/2014/main" id="{12F9BCC4-D601-48A6-B873-F25978007E7D}"/>
              </a:ext>
            </a:extLst>
          </p:cNvPr>
          <p:cNvSpPr/>
          <p:nvPr/>
        </p:nvSpPr>
        <p:spPr>
          <a:xfrm rot="18900000">
            <a:off x="1065407" y="3044566"/>
            <a:ext cx="2595534" cy="2595534"/>
          </a:xfrm>
          <a:custGeom>
            <a:avLst/>
            <a:gdLst>
              <a:gd name="connsiteX0" fmla="*/ 2428940 w 2429028"/>
              <a:gd name="connsiteY0" fmla="*/ 1214205 h 2429028"/>
              <a:gd name="connsiteX1" fmla="*/ 1214425 w 2429028"/>
              <a:gd name="connsiteY1" fmla="*/ 2428719 h 2429028"/>
              <a:gd name="connsiteX2" fmla="*/ -89 w 2429028"/>
              <a:gd name="connsiteY2" fmla="*/ 1214205 h 2429028"/>
              <a:gd name="connsiteX3" fmla="*/ 1214425 w 2429028"/>
              <a:gd name="connsiteY3" fmla="*/ -309 h 2429028"/>
              <a:gd name="connsiteX4" fmla="*/ 2428940 w 2429028"/>
              <a:gd name="connsiteY4" fmla="*/ 1214205 h 242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028" h="2429028">
                <a:moveTo>
                  <a:pt x="2428940" y="1214205"/>
                </a:moveTo>
                <a:cubicBezTo>
                  <a:pt x="2428940" y="1884962"/>
                  <a:pt x="1885183" y="2428719"/>
                  <a:pt x="1214425" y="2428719"/>
                </a:cubicBezTo>
                <a:cubicBezTo>
                  <a:pt x="543667" y="2428719"/>
                  <a:pt x="-89" y="1884962"/>
                  <a:pt x="-89" y="1214205"/>
                </a:cubicBezTo>
                <a:cubicBezTo>
                  <a:pt x="-89" y="543447"/>
                  <a:pt x="543667" y="-309"/>
                  <a:pt x="1214425" y="-309"/>
                </a:cubicBezTo>
                <a:cubicBezTo>
                  <a:pt x="1885183" y="-309"/>
                  <a:pt x="2428940" y="543447"/>
                  <a:pt x="2428940" y="1214205"/>
                </a:cubicBezTo>
                <a:close/>
              </a:path>
            </a:pathLst>
          </a:custGeom>
          <a:solidFill>
            <a:schemeClr val="bg2">
              <a:lumMod val="40000"/>
              <a:lumOff val="6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44" name="TextBox 43">
            <a:extLst>
              <a:ext uri="{FF2B5EF4-FFF2-40B4-BE49-F238E27FC236}">
                <a16:creationId xmlns:a16="http://schemas.microsoft.com/office/drawing/2014/main" id="{4A9B70C3-198C-4097-8AE4-8F70649C6308}"/>
              </a:ext>
            </a:extLst>
          </p:cNvPr>
          <p:cNvSpPr txBox="1"/>
          <p:nvPr/>
        </p:nvSpPr>
        <p:spPr bwMode="auto">
          <a:xfrm>
            <a:off x="857501" y="3554188"/>
            <a:ext cx="2834902" cy="1631143"/>
          </a:xfrm>
          <a:prstGeom prst="rect">
            <a:avLst/>
          </a:prstGeom>
          <a:noFill/>
          <a:ln>
            <a:noFill/>
          </a:ln>
          <a:effectLst/>
        </p:spPr>
        <p:txBody>
          <a:bodyPr vert="horz" wrap="square" lIns="91368" tIns="45684" rIns="91368" bIns="45684" numCol="1" rtlCol="0" anchor="ctr" anchorCtr="0" compatLnSpc="1">
            <a:prstTxWarp prst="textNoShape">
              <a:avLst/>
            </a:prstTxWarp>
            <a:spAutoFit/>
          </a:bodyPr>
          <a:lstStyle/>
          <a:p>
            <a:pPr algn="ctr" defTabSz="913578">
              <a:spcBef>
                <a:spcPts val="0"/>
              </a:spcBef>
              <a:buClr>
                <a:srgbClr val="72183E"/>
              </a:buClr>
              <a:defRPr/>
            </a:pPr>
            <a:r>
              <a:rPr lang="ja-JP" altLang="en-US" sz="2000" kern="0" spc="-70" dirty="0" smtClean="0">
                <a:latin typeface="游ゴシック" panose="020B0400000000000000" pitchFamily="50" charset="-128"/>
                <a:ea typeface="游ゴシック" panose="020B0400000000000000" pitchFamily="50" charset="-128"/>
              </a:rPr>
              <a:t>サ</a:t>
            </a:r>
            <a:r>
              <a:rPr lang="ja-JP" altLang="en-US" sz="2000" kern="0" spc="-70" dirty="0">
                <a:latin typeface="游ゴシック" panose="020B0400000000000000" pitchFamily="50" charset="-128"/>
                <a:ea typeface="游ゴシック" panose="020B0400000000000000" pitchFamily="50" charset="-128"/>
              </a:rPr>
              <a:t>ンドボック</a:t>
            </a:r>
            <a:r>
              <a:rPr lang="ja-JP" altLang="en-US" sz="2000" kern="0" spc="-70" dirty="0" smtClean="0">
                <a:latin typeface="游ゴシック" panose="020B0400000000000000" pitchFamily="50" charset="-128"/>
                <a:ea typeface="游ゴシック" panose="020B0400000000000000" pitchFamily="50" charset="-128"/>
              </a:rPr>
              <a:t>ス</a:t>
            </a:r>
            <a:endParaRPr lang="en-US" altLang="ja-JP" sz="2000" kern="0" spc="-70" dirty="0" smtClean="0">
              <a:latin typeface="游ゴシック" panose="020B0400000000000000" pitchFamily="50" charset="-128"/>
              <a:ea typeface="游ゴシック" panose="020B0400000000000000" pitchFamily="50" charset="-128"/>
            </a:endParaRPr>
          </a:p>
          <a:p>
            <a:pPr algn="ctr" defTabSz="913578">
              <a:spcBef>
                <a:spcPts val="0"/>
              </a:spcBef>
              <a:buClr>
                <a:srgbClr val="72183E"/>
              </a:buClr>
              <a:defRPr/>
            </a:pPr>
            <a:endParaRPr lang="en-US" altLang="ja-JP" sz="2000" kern="0" spc="-70" dirty="0" smtClean="0">
              <a:latin typeface="游ゴシック" panose="020B0400000000000000" pitchFamily="50" charset="-128"/>
              <a:ea typeface="游ゴシック" panose="020B0400000000000000" pitchFamily="50" charset="-128"/>
            </a:endParaRPr>
          </a:p>
          <a:p>
            <a:pPr algn="ctr" defTabSz="913578">
              <a:spcBef>
                <a:spcPts val="0"/>
              </a:spcBef>
              <a:buClr>
                <a:srgbClr val="72183E"/>
              </a:buClr>
              <a:defRPr/>
            </a:pPr>
            <a:r>
              <a:rPr lang="ja-JP" altLang="en-US" sz="2000" kern="0" spc="-70" dirty="0" smtClean="0">
                <a:latin typeface="游ゴシック" panose="020B0400000000000000" pitchFamily="50" charset="-128"/>
                <a:ea typeface="游ゴシック" panose="020B0400000000000000" pitchFamily="50" charset="-128"/>
              </a:rPr>
              <a:t>フ</a:t>
            </a:r>
            <a:r>
              <a:rPr lang="ja-JP" altLang="en-US" sz="2000" kern="0" spc="-70" dirty="0">
                <a:latin typeface="游ゴシック" panose="020B0400000000000000" pitchFamily="50" charset="-128"/>
                <a:ea typeface="游ゴシック" panose="020B0400000000000000" pitchFamily="50" charset="-128"/>
              </a:rPr>
              <a:t>ァイル無害</a:t>
            </a:r>
            <a:r>
              <a:rPr lang="ja-JP" altLang="en-US" sz="2000" kern="0" spc="-70" dirty="0" smtClean="0">
                <a:latin typeface="游ゴシック" panose="020B0400000000000000" pitchFamily="50" charset="-128"/>
                <a:ea typeface="游ゴシック" panose="020B0400000000000000" pitchFamily="50" charset="-128"/>
              </a:rPr>
              <a:t>化</a:t>
            </a:r>
            <a:endParaRPr lang="en-US" altLang="ja-JP" sz="2000" kern="0" spc="-70" dirty="0">
              <a:latin typeface="游ゴシック" panose="020B0400000000000000" pitchFamily="50" charset="-128"/>
              <a:ea typeface="游ゴシック" panose="020B0400000000000000" pitchFamily="50" charset="-128"/>
            </a:endParaRPr>
          </a:p>
          <a:p>
            <a:pPr algn="ctr" defTabSz="913578">
              <a:spcBef>
                <a:spcPts val="0"/>
              </a:spcBef>
              <a:buClr>
                <a:srgbClr val="72183E"/>
              </a:buClr>
              <a:defRPr/>
            </a:pPr>
            <a:endParaRPr lang="en-US" altLang="ja-JP" sz="2000" kern="0" spc="-70" dirty="0">
              <a:latin typeface="游ゴシック" panose="020B0400000000000000" pitchFamily="50" charset="-128"/>
              <a:ea typeface="游ゴシック" panose="020B0400000000000000" pitchFamily="50" charset="-128"/>
            </a:endParaRPr>
          </a:p>
          <a:p>
            <a:pPr algn="ctr" defTabSz="913578">
              <a:spcBef>
                <a:spcPts val="0"/>
              </a:spcBef>
              <a:buClr>
                <a:srgbClr val="72183E"/>
              </a:buClr>
              <a:defRPr/>
            </a:pPr>
            <a:r>
              <a:rPr lang="ja-JP" altLang="en-US" sz="2000" kern="0" spc="-70" dirty="0" smtClean="0">
                <a:latin typeface="游ゴシック" panose="020B0400000000000000" pitchFamily="50" charset="-128"/>
                <a:ea typeface="游ゴシック" panose="020B0400000000000000" pitchFamily="50" charset="-128"/>
              </a:rPr>
              <a:t>ゼロ・フィッシング</a:t>
            </a:r>
            <a:endParaRPr lang="ja-JP" altLang="en-US" sz="2000" kern="0" spc="-70" dirty="0">
              <a:latin typeface="游ゴシック" panose="020B0400000000000000" pitchFamily="50" charset="-128"/>
              <a:ea typeface="游ゴシック" panose="020B0400000000000000" pitchFamily="50" charset="-128"/>
            </a:endParaRPr>
          </a:p>
        </p:txBody>
      </p:sp>
      <p:sp>
        <p:nvSpPr>
          <p:cNvPr id="45" name="Freeform: Shape 11">
            <a:extLst>
              <a:ext uri="{FF2B5EF4-FFF2-40B4-BE49-F238E27FC236}">
                <a16:creationId xmlns:a16="http://schemas.microsoft.com/office/drawing/2014/main" id="{12F9BCC4-D601-48A6-B873-F25978007E7D}"/>
              </a:ext>
            </a:extLst>
          </p:cNvPr>
          <p:cNvSpPr/>
          <p:nvPr/>
        </p:nvSpPr>
        <p:spPr>
          <a:xfrm rot="18900000">
            <a:off x="4874121" y="2989466"/>
            <a:ext cx="2544690" cy="2656744"/>
          </a:xfrm>
          <a:custGeom>
            <a:avLst/>
            <a:gdLst>
              <a:gd name="connsiteX0" fmla="*/ 2428940 w 2429028"/>
              <a:gd name="connsiteY0" fmla="*/ 1214205 h 2429028"/>
              <a:gd name="connsiteX1" fmla="*/ 1214425 w 2429028"/>
              <a:gd name="connsiteY1" fmla="*/ 2428719 h 2429028"/>
              <a:gd name="connsiteX2" fmla="*/ -89 w 2429028"/>
              <a:gd name="connsiteY2" fmla="*/ 1214205 h 2429028"/>
              <a:gd name="connsiteX3" fmla="*/ 1214425 w 2429028"/>
              <a:gd name="connsiteY3" fmla="*/ -309 h 2429028"/>
              <a:gd name="connsiteX4" fmla="*/ 2428940 w 2429028"/>
              <a:gd name="connsiteY4" fmla="*/ 1214205 h 242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028" h="2429028">
                <a:moveTo>
                  <a:pt x="2428940" y="1214205"/>
                </a:moveTo>
                <a:cubicBezTo>
                  <a:pt x="2428940" y="1884962"/>
                  <a:pt x="1885183" y="2428719"/>
                  <a:pt x="1214425" y="2428719"/>
                </a:cubicBezTo>
                <a:cubicBezTo>
                  <a:pt x="543667" y="2428719"/>
                  <a:pt x="-89" y="1884962"/>
                  <a:pt x="-89" y="1214205"/>
                </a:cubicBezTo>
                <a:cubicBezTo>
                  <a:pt x="-89" y="543447"/>
                  <a:pt x="543667" y="-309"/>
                  <a:pt x="1214425" y="-309"/>
                </a:cubicBezTo>
                <a:cubicBezTo>
                  <a:pt x="1885183" y="-309"/>
                  <a:pt x="2428940" y="543447"/>
                  <a:pt x="2428940" y="1214205"/>
                </a:cubicBezTo>
                <a:close/>
              </a:path>
            </a:pathLst>
          </a:custGeom>
          <a:solidFill>
            <a:schemeClr val="bg2">
              <a:lumMod val="40000"/>
              <a:lumOff val="6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46" name="TextBox 45">
            <a:extLst>
              <a:ext uri="{FF2B5EF4-FFF2-40B4-BE49-F238E27FC236}">
                <a16:creationId xmlns:a16="http://schemas.microsoft.com/office/drawing/2014/main" id="{4A9B70C3-198C-4097-8AE4-8F70649C6308}"/>
              </a:ext>
            </a:extLst>
          </p:cNvPr>
          <p:cNvSpPr txBox="1"/>
          <p:nvPr/>
        </p:nvSpPr>
        <p:spPr bwMode="auto">
          <a:xfrm>
            <a:off x="4595749" y="3864808"/>
            <a:ext cx="3000010" cy="1015590"/>
          </a:xfrm>
          <a:prstGeom prst="rect">
            <a:avLst/>
          </a:prstGeom>
          <a:noFill/>
          <a:ln>
            <a:noFill/>
          </a:ln>
          <a:effectLst/>
        </p:spPr>
        <p:txBody>
          <a:bodyPr vert="horz" wrap="square" lIns="91368" tIns="45684" rIns="91368" bIns="45684" numCol="1" rtlCol="0" anchor="ctr" anchorCtr="0" compatLnSpc="1">
            <a:prstTxWarp prst="textNoShape">
              <a:avLst/>
            </a:prstTxWarp>
            <a:spAutoFit/>
          </a:bodyPr>
          <a:lstStyle/>
          <a:p>
            <a:pPr algn="ctr" defTabSz="913578">
              <a:spcBef>
                <a:spcPts val="0"/>
              </a:spcBef>
              <a:buClr>
                <a:srgbClr val="72183E"/>
              </a:buClr>
              <a:defRPr/>
            </a:pPr>
            <a:r>
              <a:rPr lang="ja-JP" altLang="en-US" sz="2000" kern="0" spc="-70" dirty="0" smtClean="0">
                <a:latin typeface="游ゴシック" panose="020B0400000000000000" pitchFamily="50" charset="-128"/>
                <a:ea typeface="游ゴシック" panose="020B0400000000000000" pitchFamily="50" charset="-128"/>
              </a:rPr>
              <a:t>アンチ・ランサムウェア</a:t>
            </a:r>
            <a:endParaRPr lang="en-US" altLang="ja-JP" sz="2000" kern="0" spc="-70" dirty="0" smtClean="0">
              <a:latin typeface="游ゴシック" panose="020B0400000000000000" pitchFamily="50" charset="-128"/>
              <a:ea typeface="游ゴシック" panose="020B0400000000000000" pitchFamily="50" charset="-128"/>
            </a:endParaRPr>
          </a:p>
          <a:p>
            <a:pPr algn="ctr" defTabSz="913578">
              <a:spcBef>
                <a:spcPts val="0"/>
              </a:spcBef>
              <a:buClr>
                <a:srgbClr val="72183E"/>
              </a:buClr>
              <a:defRPr/>
            </a:pPr>
            <a:endParaRPr lang="en-US" altLang="ja-JP" sz="2000" kern="0" spc="-70" dirty="0" smtClean="0">
              <a:latin typeface="游ゴシック" panose="020B0400000000000000" pitchFamily="50" charset="-128"/>
              <a:ea typeface="游ゴシック" panose="020B0400000000000000" pitchFamily="50" charset="-128"/>
            </a:endParaRPr>
          </a:p>
          <a:p>
            <a:pPr algn="ctr" defTabSz="913578">
              <a:spcBef>
                <a:spcPts val="0"/>
              </a:spcBef>
              <a:buClr>
                <a:srgbClr val="72183E"/>
              </a:buClr>
              <a:defRPr/>
            </a:pPr>
            <a:r>
              <a:rPr lang="ja-JP" altLang="en-US" sz="2000" kern="0" spc="-70" dirty="0" smtClean="0">
                <a:latin typeface="游ゴシック" panose="020B0400000000000000" pitchFamily="50" charset="-128"/>
                <a:ea typeface="游ゴシック" panose="020B0400000000000000" pitchFamily="50" charset="-128"/>
              </a:rPr>
              <a:t>アンチ・ボット</a:t>
            </a:r>
            <a:endParaRPr lang="en-US" altLang="ja-JP" sz="2000" kern="0" spc="-70" dirty="0">
              <a:latin typeface="游ゴシック" panose="020B0400000000000000" pitchFamily="50" charset="-128"/>
              <a:ea typeface="游ゴシック" panose="020B0400000000000000" pitchFamily="50" charset="-128"/>
            </a:endParaRPr>
          </a:p>
        </p:txBody>
      </p:sp>
      <p:sp>
        <p:nvSpPr>
          <p:cNvPr id="47" name="Freeform: Shape 11">
            <a:extLst>
              <a:ext uri="{FF2B5EF4-FFF2-40B4-BE49-F238E27FC236}">
                <a16:creationId xmlns:a16="http://schemas.microsoft.com/office/drawing/2014/main" id="{12F9BCC4-D601-48A6-B873-F25978007E7D}"/>
              </a:ext>
            </a:extLst>
          </p:cNvPr>
          <p:cNvSpPr/>
          <p:nvPr/>
        </p:nvSpPr>
        <p:spPr>
          <a:xfrm rot="18900000">
            <a:off x="8611445" y="2989466"/>
            <a:ext cx="2544690" cy="2656744"/>
          </a:xfrm>
          <a:custGeom>
            <a:avLst/>
            <a:gdLst>
              <a:gd name="connsiteX0" fmla="*/ 2428940 w 2429028"/>
              <a:gd name="connsiteY0" fmla="*/ 1214205 h 2429028"/>
              <a:gd name="connsiteX1" fmla="*/ 1214425 w 2429028"/>
              <a:gd name="connsiteY1" fmla="*/ 2428719 h 2429028"/>
              <a:gd name="connsiteX2" fmla="*/ -89 w 2429028"/>
              <a:gd name="connsiteY2" fmla="*/ 1214205 h 2429028"/>
              <a:gd name="connsiteX3" fmla="*/ 1214425 w 2429028"/>
              <a:gd name="connsiteY3" fmla="*/ -309 h 2429028"/>
              <a:gd name="connsiteX4" fmla="*/ 2428940 w 2429028"/>
              <a:gd name="connsiteY4" fmla="*/ 1214205 h 242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028" h="2429028">
                <a:moveTo>
                  <a:pt x="2428940" y="1214205"/>
                </a:moveTo>
                <a:cubicBezTo>
                  <a:pt x="2428940" y="1884962"/>
                  <a:pt x="1885183" y="2428719"/>
                  <a:pt x="1214425" y="2428719"/>
                </a:cubicBezTo>
                <a:cubicBezTo>
                  <a:pt x="543667" y="2428719"/>
                  <a:pt x="-89" y="1884962"/>
                  <a:pt x="-89" y="1214205"/>
                </a:cubicBezTo>
                <a:cubicBezTo>
                  <a:pt x="-89" y="543447"/>
                  <a:pt x="543667" y="-309"/>
                  <a:pt x="1214425" y="-309"/>
                </a:cubicBezTo>
                <a:cubicBezTo>
                  <a:pt x="1885183" y="-309"/>
                  <a:pt x="2428940" y="543447"/>
                  <a:pt x="2428940" y="1214205"/>
                </a:cubicBezTo>
                <a:close/>
              </a:path>
            </a:pathLst>
          </a:custGeom>
          <a:solidFill>
            <a:schemeClr val="bg2">
              <a:lumMod val="40000"/>
              <a:lumOff val="60000"/>
            </a:schemeClr>
          </a:solidFill>
          <a:ln w="578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48" name="TextBox 47">
            <a:extLst>
              <a:ext uri="{FF2B5EF4-FFF2-40B4-BE49-F238E27FC236}">
                <a16:creationId xmlns:a16="http://schemas.microsoft.com/office/drawing/2014/main" id="{4A9B70C3-198C-4097-8AE4-8F70649C6308}"/>
              </a:ext>
            </a:extLst>
          </p:cNvPr>
          <p:cNvSpPr txBox="1"/>
          <p:nvPr/>
        </p:nvSpPr>
        <p:spPr bwMode="auto">
          <a:xfrm>
            <a:off x="8631527" y="3949039"/>
            <a:ext cx="2412151" cy="707813"/>
          </a:xfrm>
          <a:prstGeom prst="rect">
            <a:avLst/>
          </a:prstGeom>
          <a:noFill/>
          <a:ln>
            <a:noFill/>
          </a:ln>
          <a:effectLst/>
        </p:spPr>
        <p:txBody>
          <a:bodyPr vert="horz" wrap="square" lIns="91368" tIns="45684" rIns="91368" bIns="45684" numCol="1" rtlCol="0" anchor="ctr" anchorCtr="0" compatLnSpc="1">
            <a:prstTxWarp prst="textNoShape">
              <a:avLst/>
            </a:prstTxWarp>
            <a:spAutoFit/>
          </a:bodyPr>
          <a:lstStyle/>
          <a:p>
            <a:pPr algn="ctr" defTabSz="913578">
              <a:spcBef>
                <a:spcPts val="0"/>
              </a:spcBef>
              <a:buClr>
                <a:srgbClr val="72183E"/>
              </a:buClr>
              <a:defRPr/>
            </a:pPr>
            <a:r>
              <a:rPr lang="ja-JP" altLang="en-US" sz="2000" b="1" kern="0" spc="-70" dirty="0" smtClean="0">
                <a:latin typeface="游ゴシック" panose="020B0400000000000000" pitchFamily="50" charset="-128"/>
                <a:ea typeface="游ゴシック" panose="020B0400000000000000" pitchFamily="50" charset="-128"/>
              </a:rPr>
              <a:t>フォレンジック</a:t>
            </a:r>
            <a:endParaRPr lang="en-US" altLang="ja-JP" sz="2000" b="1" kern="0" spc="-70" dirty="0" smtClean="0">
              <a:latin typeface="游ゴシック" panose="020B0400000000000000" pitchFamily="50" charset="-128"/>
              <a:ea typeface="游ゴシック" panose="020B0400000000000000" pitchFamily="50" charset="-128"/>
            </a:endParaRPr>
          </a:p>
          <a:p>
            <a:pPr algn="ctr" defTabSz="913578">
              <a:spcBef>
                <a:spcPts val="0"/>
              </a:spcBef>
              <a:buClr>
                <a:srgbClr val="72183E"/>
              </a:buClr>
              <a:defRPr/>
            </a:pPr>
            <a:r>
              <a:rPr lang="ja-JP" altLang="en-US" sz="2000" b="1" kern="0" spc="-70" dirty="0">
                <a:latin typeface="游ゴシック" panose="020B0400000000000000" pitchFamily="50" charset="-128"/>
                <a:ea typeface="游ゴシック" panose="020B0400000000000000" pitchFamily="50" charset="-128"/>
              </a:rPr>
              <a:t>レポート</a:t>
            </a:r>
            <a:endParaRPr lang="en-US" altLang="ja-JP" sz="2000" b="1" kern="0" spc="-70" dirty="0">
              <a:latin typeface="游ゴシック" panose="020B0400000000000000" pitchFamily="50" charset="-128"/>
              <a:ea typeface="游ゴシック" panose="020B0400000000000000" pitchFamily="50" charset="-128"/>
            </a:endParaRPr>
          </a:p>
        </p:txBody>
      </p:sp>
      <p:sp>
        <p:nvSpPr>
          <p:cNvPr id="53" name="Rectangle 52"/>
          <p:cNvSpPr/>
          <p:nvPr/>
        </p:nvSpPr>
        <p:spPr bwMode="auto">
          <a:xfrm>
            <a:off x="597466" y="2507013"/>
            <a:ext cx="7387985" cy="3649810"/>
          </a:xfrm>
          <a:prstGeom prst="rect">
            <a:avLst/>
          </a:prstGeom>
          <a:solidFill>
            <a:schemeClr val="bg1">
              <a:alpha val="70000"/>
            </a:schemeClr>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游ゴシック" panose="020B0400000000000000" pitchFamily="50" charset="-128"/>
            </a:endParaRPr>
          </a:p>
        </p:txBody>
      </p:sp>
      <p:sp>
        <p:nvSpPr>
          <p:cNvPr id="2" name="Footer Placeholder 1" hidden="1"/>
          <p:cNvSpPr>
            <a:spLocks noGrp="1"/>
          </p:cNvSpPr>
          <p:nvPr>
            <p:ph type="ftr" sz="quarter" idx="11"/>
          </p:nvPr>
        </p:nvSpPr>
        <p:spPr/>
        <p:txBody>
          <a:bodyPr/>
          <a:lstStyle/>
          <a:p>
            <a:endParaRPr lang="en-US"/>
          </a:p>
        </p:txBody>
      </p:sp>
      <p:sp>
        <p:nvSpPr>
          <p:cNvPr id="3" name="Date Placeholder 2" hidden="1"/>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35377687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3"/>
          <p:cNvSpPr>
            <a:spLocks noGrp="1"/>
          </p:cNvSpPr>
          <p:nvPr>
            <p:ph type="title"/>
          </p:nvPr>
        </p:nvSpPr>
        <p:spPr>
          <a:xfrm>
            <a:off x="439539" y="357086"/>
            <a:ext cx="11145982" cy="923925"/>
          </a:xfrm>
        </p:spPr>
        <p:txBody>
          <a:bodyPr/>
          <a:lstStyle/>
          <a:p>
            <a:r>
              <a:rPr lang="ja-JP" altLang="en-US" sz="3200" b="1" dirty="0" smtClean="0">
                <a:solidFill>
                  <a:srgbClr val="D61A69"/>
                </a:solidFill>
                <a:ea typeface="游ゴシック" panose="020B0400000000000000" pitchFamily="50" charset="-128"/>
              </a:rPr>
              <a:t>可視化と分析：フォレンジックレポート</a:t>
            </a:r>
            <a:r>
              <a:rPr lang="en-US" sz="3200" b="1" dirty="0">
                <a:solidFill>
                  <a:srgbClr val="D61A69"/>
                </a:solidFill>
                <a:ea typeface="游ゴシック" panose="020B0400000000000000" pitchFamily="50" charset="-128"/>
              </a:rPr>
              <a:t/>
            </a:r>
            <a:br>
              <a:rPr lang="en-US" sz="3200" b="1" dirty="0">
                <a:solidFill>
                  <a:srgbClr val="D61A69"/>
                </a:solidFill>
                <a:ea typeface="游ゴシック" panose="020B0400000000000000" pitchFamily="50" charset="-128"/>
              </a:rPr>
            </a:br>
            <a:endParaRPr lang="en-US" sz="3200" b="1" dirty="0">
              <a:solidFill>
                <a:schemeClr val="tx1">
                  <a:lumMod val="50000"/>
                </a:schemeClr>
              </a:solidFill>
              <a:ea typeface="游ゴシック" panose="020B0400000000000000" pitchFamily="50" charset="-128"/>
            </a:endParaRPr>
          </a:p>
        </p:txBody>
      </p:sp>
      <p:sp>
        <p:nvSpPr>
          <p:cNvPr id="28" name="Rectangle 27"/>
          <p:cNvSpPr/>
          <p:nvPr/>
        </p:nvSpPr>
        <p:spPr bwMode="auto">
          <a:xfrm>
            <a:off x="615" y="1288220"/>
            <a:ext cx="12188825" cy="752591"/>
          </a:xfrm>
          <a:prstGeom prst="rect">
            <a:avLst/>
          </a:prstGeom>
          <a:solidFill>
            <a:schemeClr val="bg2"/>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kumimoji="1" lang="ja-JP" altLang="en-US" sz="2400" b="1" dirty="0" smtClean="0">
                <a:solidFill>
                  <a:schemeClr val="bg1"/>
                </a:solidFill>
                <a:latin typeface="游ゴシック" panose="020B0400000000000000" pitchFamily="50" charset="-128"/>
                <a:ea typeface="游ゴシック" panose="020B0400000000000000" pitchFamily="50" charset="-128"/>
              </a:rPr>
              <a:t>自動的に攻撃の詳細を分析し、全体像の把握、事後対応に役立つ情報を提供します</a:t>
            </a:r>
            <a:endParaRPr kumimoji="1" lang="en-US" altLang="ja-JP" sz="2400" b="1" dirty="0" smtClean="0">
              <a:solidFill>
                <a:schemeClr val="bg1"/>
              </a:solidFill>
              <a:latin typeface="游ゴシック" panose="020B0400000000000000" pitchFamily="50" charset="-128"/>
              <a:ea typeface="游ゴシック" panose="020B0400000000000000" pitchFamily="50" charset="-128"/>
            </a:endParaRPr>
          </a:p>
        </p:txBody>
      </p:sp>
      <p:pic>
        <p:nvPicPr>
          <p:cNvPr id="2" name="Picture 1"/>
          <p:cNvPicPr>
            <a:picLocks noChangeAspect="1"/>
          </p:cNvPicPr>
          <p:nvPr/>
        </p:nvPicPr>
        <p:blipFill>
          <a:blip r:embed="rId3"/>
          <a:stretch>
            <a:fillRect/>
          </a:stretch>
        </p:blipFill>
        <p:spPr>
          <a:xfrm>
            <a:off x="-9851411" y="2131425"/>
            <a:ext cx="9852026" cy="4412490"/>
          </a:xfrm>
          <a:prstGeom prst="rect">
            <a:avLst/>
          </a:prstGeom>
        </p:spPr>
      </p:pic>
      <p:sp>
        <p:nvSpPr>
          <p:cNvPr id="3" name="Footer Placeholder 2" hidden="1"/>
          <p:cNvSpPr>
            <a:spLocks noGrp="1"/>
          </p:cNvSpPr>
          <p:nvPr>
            <p:ph type="ftr" sz="quarter" idx="11"/>
          </p:nvPr>
        </p:nvSpPr>
        <p:spPr/>
        <p:txBody>
          <a:bodyPr/>
          <a:lstStyle/>
          <a:p>
            <a:endParaRPr lang="en-US"/>
          </a:p>
        </p:txBody>
      </p:sp>
      <p:sp>
        <p:nvSpPr>
          <p:cNvPr id="4" name="Date Placeholder 3" hidden="1"/>
          <p:cNvSpPr>
            <a:spLocks noGrp="1"/>
          </p:cNvSpPr>
          <p:nvPr>
            <p:ph type="dt" sz="half" idx="12"/>
          </p:nvPr>
        </p:nvSpPr>
        <p:spPr/>
        <p:txBody>
          <a:bodyPr/>
          <a:lstStyle/>
          <a:p>
            <a:endParaRPr lang="en-US"/>
          </a:p>
        </p:txBody>
      </p:sp>
      <p:pic>
        <p:nvPicPr>
          <p:cNvPr id="5" name="Picture 4"/>
          <p:cNvPicPr>
            <a:picLocks noChangeAspect="1"/>
          </p:cNvPicPr>
          <p:nvPr/>
        </p:nvPicPr>
        <p:blipFill>
          <a:blip r:embed="rId4"/>
          <a:stretch>
            <a:fillRect/>
          </a:stretch>
        </p:blipFill>
        <p:spPr>
          <a:xfrm>
            <a:off x="1789766" y="2068670"/>
            <a:ext cx="8609294" cy="4385358"/>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bwMode="auto">
          <a:xfrm>
            <a:off x="1789766" y="2931460"/>
            <a:ext cx="4225552" cy="600635"/>
          </a:xfrm>
          <a:prstGeom prst="rect">
            <a:avLst/>
          </a:prstGeom>
          <a:noFill/>
          <a:ln>
            <a:headEnd/>
            <a:tailEnd/>
          </a:ln>
          <a:ex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9" name="Rectangle 8"/>
          <p:cNvSpPr/>
          <p:nvPr/>
        </p:nvSpPr>
        <p:spPr bwMode="auto">
          <a:xfrm>
            <a:off x="1789766" y="3639671"/>
            <a:ext cx="4225552" cy="555813"/>
          </a:xfrm>
          <a:prstGeom prst="rect">
            <a:avLst/>
          </a:prstGeom>
          <a:noFill/>
          <a:ln>
            <a:headEnd/>
            <a:tailEnd/>
          </a:ln>
          <a:ex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10" name="Rectangle 9"/>
          <p:cNvSpPr/>
          <p:nvPr/>
        </p:nvSpPr>
        <p:spPr bwMode="auto">
          <a:xfrm>
            <a:off x="1789766" y="2330826"/>
            <a:ext cx="8609294" cy="537884"/>
          </a:xfrm>
          <a:prstGeom prst="rect">
            <a:avLst/>
          </a:prstGeom>
          <a:noFill/>
          <a:ln>
            <a:headEnd/>
            <a:tailEnd/>
          </a:ln>
          <a:ex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11" name="Rectangle 10"/>
          <p:cNvSpPr/>
          <p:nvPr/>
        </p:nvSpPr>
        <p:spPr bwMode="auto">
          <a:xfrm>
            <a:off x="1789766" y="4243421"/>
            <a:ext cx="4225552" cy="532035"/>
          </a:xfrm>
          <a:prstGeom prst="rect">
            <a:avLst/>
          </a:prstGeom>
          <a:noFill/>
          <a:ln>
            <a:headEnd/>
            <a:tailEnd/>
          </a:ln>
          <a:ex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12" name="Rectangle 11"/>
          <p:cNvSpPr/>
          <p:nvPr/>
        </p:nvSpPr>
        <p:spPr bwMode="auto">
          <a:xfrm>
            <a:off x="1789766" y="4821245"/>
            <a:ext cx="8609294" cy="1660642"/>
          </a:xfrm>
          <a:prstGeom prst="rect">
            <a:avLst/>
          </a:prstGeom>
          <a:noFill/>
          <a:ln>
            <a:headEnd/>
            <a:tailEnd/>
          </a:ln>
          <a:ex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7" name="TextBox 6"/>
          <p:cNvSpPr txBox="1"/>
          <p:nvPr/>
        </p:nvSpPr>
        <p:spPr bwMode="auto">
          <a:xfrm>
            <a:off x="693252" y="2424064"/>
            <a:ext cx="1107996" cy="369332"/>
          </a:xfrm>
          <a:prstGeom prst="rect">
            <a:avLst/>
          </a:prstGeom>
          <a:noFill/>
          <a:ln>
            <a:noFill/>
          </a:ln>
          <a:effectLst/>
          <a:extLst/>
        </p:spPr>
        <p:txBody>
          <a:bodyPr vert="horz" wrap="none" lIns="91440" tIns="45720" rIns="91440" bIns="45720" numCol="1" rtlCol="0" anchor="ctr" anchorCtr="0" compatLnSpc="1">
            <a:prstTxWarp prst="textNoShape">
              <a:avLst/>
            </a:prstTxWarp>
            <a:spAutoFit/>
          </a:bodyPr>
          <a:lstStyle/>
          <a:p>
            <a:pPr algn="r">
              <a:spcBef>
                <a:spcPts val="0"/>
              </a:spcBef>
            </a:pPr>
            <a:r>
              <a:rPr lang="ja-JP" altLang="en-US" sz="1800" dirty="0" smtClean="0">
                <a:solidFill>
                  <a:schemeClr val="bg2">
                    <a:lumMod val="50000"/>
                  </a:schemeClr>
                </a:solidFill>
                <a:latin typeface="Arial" panose="020B0604020202020204" pitchFamily="34" charset="0"/>
                <a:cs typeface="Arial" panose="020B0604020202020204" pitchFamily="34" charset="0"/>
              </a:rPr>
              <a:t>攻撃概要</a:t>
            </a:r>
            <a:endParaRPr lang="en-US" sz="1800" dirty="0" err="1" smtClean="0">
              <a:solidFill>
                <a:schemeClr val="bg2">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bwMode="auto">
          <a:xfrm>
            <a:off x="681770" y="3047111"/>
            <a:ext cx="1107996" cy="369332"/>
          </a:xfrm>
          <a:prstGeom prst="rect">
            <a:avLst/>
          </a:prstGeom>
          <a:noFill/>
          <a:ln>
            <a:noFill/>
          </a:ln>
          <a:effectLst/>
          <a:extLst/>
        </p:spPr>
        <p:txBody>
          <a:bodyPr vert="horz" wrap="none" lIns="91440" tIns="45720" rIns="91440" bIns="45720" numCol="1" rtlCol="0" anchor="ctr" anchorCtr="0" compatLnSpc="1">
            <a:prstTxWarp prst="textNoShape">
              <a:avLst/>
            </a:prstTxWarp>
            <a:spAutoFit/>
          </a:bodyPr>
          <a:lstStyle/>
          <a:p>
            <a:pPr algn="r">
              <a:spcBef>
                <a:spcPts val="0"/>
              </a:spcBef>
            </a:pPr>
            <a:r>
              <a:rPr lang="ja-JP" altLang="en-US" sz="1800" dirty="0" smtClean="0">
                <a:solidFill>
                  <a:schemeClr val="bg2">
                    <a:lumMod val="50000"/>
                  </a:schemeClr>
                </a:solidFill>
                <a:latin typeface="Arial" panose="020B0604020202020204" pitchFamily="34" charset="0"/>
                <a:cs typeface="Arial" panose="020B0604020202020204" pitchFamily="34" charset="0"/>
              </a:rPr>
              <a:t>攻撃統計</a:t>
            </a:r>
            <a:endParaRPr lang="en-US" sz="1800" dirty="0" err="1" smtClean="0">
              <a:solidFill>
                <a:schemeClr val="bg2">
                  <a:lumMod val="50000"/>
                </a:schemeClr>
              </a:solidFill>
              <a:latin typeface="Arial" panose="020B0604020202020204" pitchFamily="34" charset="0"/>
              <a:cs typeface="Arial" panose="020B0604020202020204" pitchFamily="34" charset="0"/>
            </a:endParaRPr>
          </a:p>
        </p:txBody>
      </p:sp>
      <p:sp>
        <p:nvSpPr>
          <p:cNvPr id="15" name="TextBox 14"/>
          <p:cNvSpPr txBox="1"/>
          <p:nvPr/>
        </p:nvSpPr>
        <p:spPr bwMode="auto">
          <a:xfrm>
            <a:off x="462420" y="3732911"/>
            <a:ext cx="1338828" cy="369332"/>
          </a:xfrm>
          <a:prstGeom prst="rect">
            <a:avLst/>
          </a:prstGeom>
          <a:noFill/>
          <a:ln>
            <a:noFill/>
          </a:ln>
          <a:effectLst/>
          <a:extLst/>
        </p:spPr>
        <p:txBody>
          <a:bodyPr vert="horz" wrap="none" lIns="91440" tIns="45720" rIns="91440" bIns="45720" numCol="1" rtlCol="0" anchor="ctr" anchorCtr="0" compatLnSpc="1">
            <a:prstTxWarp prst="textNoShape">
              <a:avLst/>
            </a:prstTxWarp>
            <a:spAutoFit/>
          </a:bodyPr>
          <a:lstStyle/>
          <a:p>
            <a:pPr algn="r">
              <a:spcBef>
                <a:spcPts val="0"/>
              </a:spcBef>
            </a:pPr>
            <a:r>
              <a:rPr lang="ja-JP" altLang="en-US" sz="1800" dirty="0" smtClean="0">
                <a:solidFill>
                  <a:schemeClr val="bg2">
                    <a:lumMod val="50000"/>
                  </a:schemeClr>
                </a:solidFill>
                <a:latin typeface="Arial" panose="020B0604020202020204" pitchFamily="34" charset="0"/>
                <a:cs typeface="Arial" panose="020B0604020202020204" pitchFamily="34" charset="0"/>
              </a:rPr>
              <a:t>攻撃タイプ</a:t>
            </a:r>
            <a:endParaRPr lang="en-US" sz="1800" dirty="0" err="1" smtClean="0">
              <a:solidFill>
                <a:schemeClr val="bg2">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bwMode="auto">
          <a:xfrm>
            <a:off x="693252" y="4323699"/>
            <a:ext cx="1107996" cy="369332"/>
          </a:xfrm>
          <a:prstGeom prst="rect">
            <a:avLst/>
          </a:prstGeom>
          <a:noFill/>
          <a:ln>
            <a:noFill/>
          </a:ln>
          <a:effectLst/>
          <a:extLst/>
        </p:spPr>
        <p:txBody>
          <a:bodyPr vert="horz" wrap="none" lIns="91440" tIns="45720" rIns="91440" bIns="45720" numCol="1" rtlCol="0" anchor="ctr" anchorCtr="0" compatLnSpc="1">
            <a:prstTxWarp prst="textNoShape">
              <a:avLst/>
            </a:prstTxWarp>
            <a:spAutoFit/>
          </a:bodyPr>
          <a:lstStyle/>
          <a:p>
            <a:pPr algn="r">
              <a:spcBef>
                <a:spcPts val="0"/>
              </a:spcBef>
            </a:pPr>
            <a:r>
              <a:rPr lang="ja-JP" altLang="en-US" sz="1800" dirty="0" smtClean="0">
                <a:solidFill>
                  <a:schemeClr val="bg2">
                    <a:lumMod val="50000"/>
                  </a:schemeClr>
                </a:solidFill>
                <a:latin typeface="Arial" panose="020B0604020202020204" pitchFamily="34" charset="0"/>
                <a:cs typeface="Arial" panose="020B0604020202020204" pitchFamily="34" charset="0"/>
              </a:rPr>
              <a:t>侵入経路</a:t>
            </a:r>
            <a:endParaRPr lang="en-US" sz="1800" dirty="0" err="1" smtClean="0">
              <a:solidFill>
                <a:schemeClr val="bg2">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bwMode="auto">
          <a:xfrm>
            <a:off x="754" y="5464538"/>
            <a:ext cx="1800494" cy="369332"/>
          </a:xfrm>
          <a:prstGeom prst="rect">
            <a:avLst/>
          </a:prstGeom>
          <a:noFill/>
          <a:ln>
            <a:noFill/>
          </a:ln>
          <a:effectLst/>
          <a:extLst/>
        </p:spPr>
        <p:txBody>
          <a:bodyPr vert="horz" wrap="none" lIns="91440" tIns="45720" rIns="91440" bIns="45720" numCol="1" rtlCol="0" anchor="ctr" anchorCtr="0" compatLnSpc="1">
            <a:prstTxWarp prst="textNoShape">
              <a:avLst/>
            </a:prstTxWarp>
            <a:spAutoFit/>
          </a:bodyPr>
          <a:lstStyle/>
          <a:p>
            <a:pPr algn="r">
              <a:spcBef>
                <a:spcPts val="0"/>
              </a:spcBef>
            </a:pPr>
            <a:r>
              <a:rPr lang="ja-JP" altLang="en-US" sz="1800" dirty="0" smtClean="0">
                <a:solidFill>
                  <a:schemeClr val="bg2">
                    <a:lumMod val="50000"/>
                  </a:schemeClr>
                </a:solidFill>
                <a:latin typeface="Arial" panose="020B0604020202020204" pitchFamily="34" charset="0"/>
                <a:cs typeface="Arial" panose="020B0604020202020204" pitchFamily="34" charset="0"/>
              </a:rPr>
              <a:t>プロセスツリー</a:t>
            </a:r>
            <a:endParaRPr lang="en-US" sz="1800" dirty="0" err="1" smtClean="0">
              <a:solidFill>
                <a:schemeClr val="bg2">
                  <a:lumMod val="50000"/>
                </a:schemeClr>
              </a:solidFill>
              <a:latin typeface="Arial" panose="020B0604020202020204" pitchFamily="34" charset="0"/>
              <a:cs typeface="Arial" panose="020B0604020202020204" pitchFamily="34" charset="0"/>
            </a:endParaRPr>
          </a:p>
        </p:txBody>
      </p:sp>
      <p:sp>
        <p:nvSpPr>
          <p:cNvPr id="18" name="Rectangle 17"/>
          <p:cNvSpPr/>
          <p:nvPr/>
        </p:nvSpPr>
        <p:spPr bwMode="auto">
          <a:xfrm>
            <a:off x="6094412" y="2931460"/>
            <a:ext cx="4304647" cy="600635"/>
          </a:xfrm>
          <a:prstGeom prst="rect">
            <a:avLst/>
          </a:prstGeom>
          <a:noFill/>
          <a:ln>
            <a:headEnd/>
            <a:tailEnd/>
          </a:ln>
          <a:ex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19" name="TextBox 18"/>
          <p:cNvSpPr txBox="1"/>
          <p:nvPr/>
        </p:nvSpPr>
        <p:spPr bwMode="auto">
          <a:xfrm>
            <a:off x="10618410" y="3047111"/>
            <a:ext cx="1107996" cy="369332"/>
          </a:xfrm>
          <a:prstGeom prst="rect">
            <a:avLst/>
          </a:prstGeom>
          <a:noFill/>
          <a:ln>
            <a:noFill/>
          </a:ln>
          <a:effectLst/>
          <a:extLst/>
        </p:spPr>
        <p:txBody>
          <a:bodyPr vert="horz" wrap="none" lIns="91440" tIns="45720" rIns="91440" bIns="45720" numCol="1" rtlCol="0" anchor="ctr" anchorCtr="0" compatLnSpc="1">
            <a:prstTxWarp prst="textNoShape">
              <a:avLst/>
            </a:prstTxWarp>
            <a:spAutoFit/>
          </a:bodyPr>
          <a:lstStyle/>
          <a:p>
            <a:pPr>
              <a:spcBef>
                <a:spcPts val="0"/>
              </a:spcBef>
            </a:pPr>
            <a:r>
              <a:rPr lang="ja-JP" altLang="en-US" sz="1800" dirty="0">
                <a:solidFill>
                  <a:schemeClr val="bg2">
                    <a:lumMod val="50000"/>
                  </a:schemeClr>
                </a:solidFill>
                <a:latin typeface="Arial" panose="020B0604020202020204" pitchFamily="34" charset="0"/>
                <a:cs typeface="Arial" panose="020B0604020202020204" pitchFamily="34" charset="0"/>
              </a:rPr>
              <a:t>被</a:t>
            </a:r>
            <a:r>
              <a:rPr lang="ja-JP" altLang="en-US" sz="1800" dirty="0" smtClean="0">
                <a:solidFill>
                  <a:schemeClr val="bg2">
                    <a:lumMod val="50000"/>
                  </a:schemeClr>
                </a:solidFill>
                <a:latin typeface="Arial" panose="020B0604020202020204" pitchFamily="34" charset="0"/>
                <a:cs typeface="Arial" panose="020B0604020202020204" pitchFamily="34" charset="0"/>
              </a:rPr>
              <a:t>害</a:t>
            </a:r>
            <a:r>
              <a:rPr lang="ja-JP" altLang="en-US" sz="1800" dirty="0">
                <a:solidFill>
                  <a:schemeClr val="bg2">
                    <a:lumMod val="50000"/>
                  </a:schemeClr>
                </a:solidFill>
                <a:latin typeface="Arial" panose="020B0604020202020204" pitchFamily="34" charset="0"/>
                <a:cs typeface="Arial" panose="020B0604020202020204" pitchFamily="34" charset="0"/>
              </a:rPr>
              <a:t>状況</a:t>
            </a:r>
            <a:endParaRPr lang="en-US" sz="1800" dirty="0" err="1" smtClean="0">
              <a:solidFill>
                <a:schemeClr val="bg2">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bwMode="auto">
          <a:xfrm>
            <a:off x="10618410" y="4020667"/>
            <a:ext cx="1107996" cy="369332"/>
          </a:xfrm>
          <a:prstGeom prst="rect">
            <a:avLst/>
          </a:prstGeom>
          <a:noFill/>
          <a:ln>
            <a:noFill/>
          </a:ln>
          <a:effectLst/>
          <a:extLst/>
        </p:spPr>
        <p:txBody>
          <a:bodyPr vert="horz" wrap="none" lIns="91440" tIns="45720" rIns="91440" bIns="45720" numCol="1" rtlCol="0" anchor="ctr" anchorCtr="0" compatLnSpc="1">
            <a:prstTxWarp prst="textNoShape">
              <a:avLst/>
            </a:prstTxWarp>
            <a:spAutoFit/>
          </a:bodyPr>
          <a:lstStyle/>
          <a:p>
            <a:pPr>
              <a:spcBef>
                <a:spcPts val="0"/>
              </a:spcBef>
            </a:pPr>
            <a:r>
              <a:rPr lang="ja-JP" altLang="en-US" sz="1800" dirty="0" smtClean="0">
                <a:solidFill>
                  <a:schemeClr val="bg2">
                    <a:lumMod val="50000"/>
                  </a:schemeClr>
                </a:solidFill>
                <a:latin typeface="Arial" panose="020B0604020202020204" pitchFamily="34" charset="0"/>
                <a:cs typeface="Arial" panose="020B0604020202020204" pitchFamily="34" charset="0"/>
              </a:rPr>
              <a:t>修復状</a:t>
            </a:r>
            <a:r>
              <a:rPr lang="ja-JP" altLang="en-US" sz="1800" dirty="0">
                <a:solidFill>
                  <a:schemeClr val="bg2">
                    <a:lumMod val="50000"/>
                  </a:schemeClr>
                </a:solidFill>
                <a:latin typeface="Arial" panose="020B0604020202020204" pitchFamily="34" charset="0"/>
                <a:cs typeface="Arial" panose="020B0604020202020204" pitchFamily="34" charset="0"/>
              </a:rPr>
              <a:t>況</a:t>
            </a:r>
            <a:endParaRPr lang="en-US" sz="1800" dirty="0" err="1" smtClean="0">
              <a:solidFill>
                <a:schemeClr val="bg2">
                  <a:lumMod val="50000"/>
                </a:schemeClr>
              </a:solidFill>
              <a:latin typeface="Arial" panose="020B0604020202020204" pitchFamily="34" charset="0"/>
              <a:cs typeface="Arial" panose="020B0604020202020204" pitchFamily="34" charset="0"/>
            </a:endParaRPr>
          </a:p>
        </p:txBody>
      </p:sp>
      <p:sp>
        <p:nvSpPr>
          <p:cNvPr id="21" name="Rectangle 20"/>
          <p:cNvSpPr/>
          <p:nvPr/>
        </p:nvSpPr>
        <p:spPr bwMode="auto">
          <a:xfrm>
            <a:off x="6094412" y="3639671"/>
            <a:ext cx="4304647" cy="1135785"/>
          </a:xfrm>
          <a:prstGeom prst="rect">
            <a:avLst/>
          </a:prstGeom>
          <a:noFill/>
          <a:ln>
            <a:headEnd/>
            <a:tailEnd/>
          </a:ln>
          <a:ex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Tree>
    <p:extLst>
      <p:ext uri="{BB962C8B-B14F-4D97-AF65-F5344CB8AC3E}">
        <p14:creationId xmlns:p14="http://schemas.microsoft.com/office/powerpoint/2010/main" val="3906130647"/>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aphic 18305">
            <a:extLst>
              <a:ext uri="{FF2B5EF4-FFF2-40B4-BE49-F238E27FC236}">
                <a16:creationId xmlns:a16="http://schemas.microsoft.com/office/drawing/2014/main" id="{44C92B1D-6BC8-4F46-B84D-876F091E948D}"/>
              </a:ext>
            </a:extLst>
          </p:cNvPr>
          <p:cNvGrpSpPr/>
          <p:nvPr/>
        </p:nvGrpSpPr>
        <p:grpSpPr>
          <a:xfrm>
            <a:off x="3295609" y="971550"/>
            <a:ext cx="5809070" cy="5929085"/>
            <a:chOff x="260976" y="555765"/>
            <a:chExt cx="5250490" cy="5358965"/>
          </a:xfrm>
          <a:gradFill>
            <a:gsLst>
              <a:gs pos="0">
                <a:schemeClr val="bg1">
                  <a:lumMod val="95000"/>
                  <a:alpha val="33000"/>
                </a:schemeClr>
              </a:gs>
              <a:gs pos="72000">
                <a:schemeClr val="bg1">
                  <a:lumMod val="85000"/>
                  <a:alpha val="51000"/>
                </a:schemeClr>
              </a:gs>
            </a:gsLst>
            <a:lin ang="8100000" scaled="1"/>
          </a:gradFill>
        </p:grpSpPr>
        <p:sp>
          <p:nvSpPr>
            <p:cNvPr id="59" name="Freeform: Shape 58">
              <a:extLst>
                <a:ext uri="{FF2B5EF4-FFF2-40B4-BE49-F238E27FC236}">
                  <a16:creationId xmlns:a16="http://schemas.microsoft.com/office/drawing/2014/main" id="{EEA77B20-55D8-4C04-973D-B92D3E26DCCC}"/>
                </a:ext>
              </a:extLst>
            </p:cNvPr>
            <p:cNvSpPr/>
            <p:nvPr/>
          </p:nvSpPr>
          <p:spPr>
            <a:xfrm>
              <a:off x="448326" y="555765"/>
              <a:ext cx="4280706" cy="5358965"/>
            </a:xfrm>
            <a:custGeom>
              <a:avLst/>
              <a:gdLst>
                <a:gd name="connsiteX0" fmla="*/ 2761808 w 4280706"/>
                <a:gd name="connsiteY0" fmla="*/ 5358986 h 5358965"/>
                <a:gd name="connsiteX1" fmla="*/ 2711300 w 4280706"/>
                <a:gd name="connsiteY1" fmla="*/ 4953600 h 5358965"/>
                <a:gd name="connsiteX2" fmla="*/ 2719375 w 4280706"/>
                <a:gd name="connsiteY2" fmla="*/ 4952573 h 5358965"/>
                <a:gd name="connsiteX3" fmla="*/ 3995438 w 4280706"/>
                <a:gd name="connsiteY3" fmla="*/ 4354404 h 5358965"/>
                <a:gd name="connsiteX4" fmla="*/ 4001458 w 4280706"/>
                <a:gd name="connsiteY4" fmla="*/ 4348825 h 5358965"/>
                <a:gd name="connsiteX5" fmla="*/ 4280427 w 4280706"/>
                <a:gd name="connsiteY5" fmla="*/ 4647322 h 5358965"/>
                <a:gd name="connsiteX6" fmla="*/ 4274554 w 4280706"/>
                <a:gd name="connsiteY6" fmla="*/ 4652901 h 5358965"/>
                <a:gd name="connsiteX7" fmla="*/ 2770031 w 4280706"/>
                <a:gd name="connsiteY7" fmla="*/ 5357665 h 5358965"/>
                <a:gd name="connsiteX8" fmla="*/ 2729653 w 4280706"/>
                <a:gd name="connsiteY8" fmla="*/ 4967843 h 5358965"/>
                <a:gd name="connsiteX9" fmla="*/ 2775903 w 4280706"/>
                <a:gd name="connsiteY9" fmla="*/ 5340780 h 5358965"/>
                <a:gd name="connsiteX10" fmla="*/ 4257229 w 4280706"/>
                <a:gd name="connsiteY10" fmla="*/ 4646441 h 5358965"/>
                <a:gd name="connsiteX11" fmla="*/ 4000724 w 4280706"/>
                <a:gd name="connsiteY11" fmla="*/ 4371876 h 5358965"/>
                <a:gd name="connsiteX12" fmla="*/ 2729653 w 4280706"/>
                <a:gd name="connsiteY12" fmla="*/ 4967843 h 5358965"/>
                <a:gd name="connsiteX13" fmla="*/ 1145403 w 4280706"/>
                <a:gd name="connsiteY13" fmla="*/ 5047716 h 5358965"/>
                <a:gd name="connsiteX14" fmla="*/ 1138208 w 4280706"/>
                <a:gd name="connsiteY14" fmla="*/ 5043751 h 5358965"/>
                <a:gd name="connsiteX15" fmla="*/ 3098 w 4280706"/>
                <a:gd name="connsiteY15" fmla="*/ 3830677 h 5358965"/>
                <a:gd name="connsiteX16" fmla="*/ -279 w 4280706"/>
                <a:gd name="connsiteY16" fmla="*/ 3823335 h 5358965"/>
                <a:gd name="connsiteX17" fmla="*/ 369428 w 4280706"/>
                <a:gd name="connsiteY17" fmla="*/ 3649494 h 5358965"/>
                <a:gd name="connsiteX18" fmla="*/ 372805 w 4280706"/>
                <a:gd name="connsiteY18" fmla="*/ 3656982 h 5358965"/>
                <a:gd name="connsiteX19" fmla="*/ 1335248 w 4280706"/>
                <a:gd name="connsiteY19" fmla="*/ 4685937 h 5358965"/>
                <a:gd name="connsiteX20" fmla="*/ 1342443 w 4280706"/>
                <a:gd name="connsiteY20" fmla="*/ 4689901 h 5358965"/>
                <a:gd name="connsiteX21" fmla="*/ 21451 w 4280706"/>
                <a:gd name="connsiteY21" fmla="*/ 3831117 h 5358965"/>
                <a:gd name="connsiteX22" fmla="*/ 1138942 w 4280706"/>
                <a:gd name="connsiteY22" fmla="*/ 5025545 h 5358965"/>
                <a:gd name="connsiteX23" fmla="*/ 1320419 w 4280706"/>
                <a:gd name="connsiteY23" fmla="*/ 4696361 h 5358965"/>
                <a:gd name="connsiteX24" fmla="*/ 361500 w 4280706"/>
                <a:gd name="connsiteY24" fmla="*/ 3671224 h 5358965"/>
                <a:gd name="connsiteX25" fmla="*/ 3545271 w 4280706"/>
                <a:gd name="connsiteY25" fmla="*/ 695065 h 5358965"/>
                <a:gd name="connsiteX26" fmla="*/ 3538076 w 4280706"/>
                <a:gd name="connsiteY26" fmla="*/ 691247 h 5358965"/>
                <a:gd name="connsiteX27" fmla="*/ 2153509 w 4280706"/>
                <a:gd name="connsiteY27" fmla="*/ 425786 h 5358965"/>
                <a:gd name="connsiteX28" fmla="*/ 2145433 w 4280706"/>
                <a:gd name="connsiteY28" fmla="*/ 426814 h 5358965"/>
                <a:gd name="connsiteX29" fmla="*/ 2094778 w 4280706"/>
                <a:gd name="connsiteY29" fmla="*/ 21575 h 5358965"/>
                <a:gd name="connsiteX30" fmla="*/ 2102854 w 4280706"/>
                <a:gd name="connsiteY30" fmla="*/ 20547 h 5358965"/>
                <a:gd name="connsiteX31" fmla="*/ 3734969 w 4280706"/>
                <a:gd name="connsiteY31" fmla="*/ 333433 h 5358965"/>
                <a:gd name="connsiteX32" fmla="*/ 3742164 w 4280706"/>
                <a:gd name="connsiteY32" fmla="*/ 337250 h 5358965"/>
                <a:gd name="connsiteX33" fmla="*/ 2434680 w 4280706"/>
                <a:gd name="connsiteY33" fmla="*/ 392016 h 5358965"/>
                <a:gd name="connsiteX34" fmla="*/ 3538663 w 4280706"/>
                <a:gd name="connsiteY34" fmla="*/ 672894 h 5358965"/>
                <a:gd name="connsiteX35" fmla="*/ 3719847 w 4280706"/>
                <a:gd name="connsiteY35" fmla="*/ 343711 h 5358965"/>
                <a:gd name="connsiteX36" fmla="*/ 2112838 w 4280706"/>
                <a:gd name="connsiteY36" fmla="*/ 35377 h 5358965"/>
                <a:gd name="connsiteX37" fmla="*/ 2159529 w 4280706"/>
                <a:gd name="connsiteY37" fmla="*/ 408314 h 5358965"/>
                <a:gd name="connsiteX38" fmla="*/ 2434680 w 4280706"/>
                <a:gd name="connsiteY38" fmla="*/ 392016 h 535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280706" h="5358965">
                  <a:moveTo>
                    <a:pt x="2761808" y="5358986"/>
                  </a:moveTo>
                  <a:lnTo>
                    <a:pt x="2711300" y="4953600"/>
                  </a:lnTo>
                  <a:lnTo>
                    <a:pt x="2719375" y="4952573"/>
                  </a:lnTo>
                  <a:cubicBezTo>
                    <a:pt x="3196852" y="4891654"/>
                    <a:pt x="3643173" y="4682428"/>
                    <a:pt x="3995438" y="4354404"/>
                  </a:cubicBezTo>
                  <a:lnTo>
                    <a:pt x="4001458" y="4348825"/>
                  </a:lnTo>
                  <a:lnTo>
                    <a:pt x="4280427" y="4647322"/>
                  </a:lnTo>
                  <a:lnTo>
                    <a:pt x="4274554" y="4652901"/>
                  </a:lnTo>
                  <a:cubicBezTo>
                    <a:pt x="3859111" y="5039405"/>
                    <a:pt x="3332916" y="5285896"/>
                    <a:pt x="2770031" y="5357665"/>
                  </a:cubicBezTo>
                  <a:close/>
                  <a:moveTo>
                    <a:pt x="2729653" y="4967843"/>
                  </a:moveTo>
                  <a:lnTo>
                    <a:pt x="2775903" y="5340780"/>
                  </a:lnTo>
                  <a:cubicBezTo>
                    <a:pt x="3329671" y="5268336"/>
                    <a:pt x="3847276" y="5025721"/>
                    <a:pt x="4257229" y="4646441"/>
                  </a:cubicBezTo>
                  <a:lnTo>
                    <a:pt x="4000724" y="4371876"/>
                  </a:lnTo>
                  <a:cubicBezTo>
                    <a:pt x="3648812" y="4697140"/>
                    <a:pt x="3204752" y="4905339"/>
                    <a:pt x="2729653" y="4967843"/>
                  </a:cubicBezTo>
                  <a:close/>
                  <a:moveTo>
                    <a:pt x="1145403" y="5047716"/>
                  </a:moveTo>
                  <a:lnTo>
                    <a:pt x="1138208" y="5043751"/>
                  </a:lnTo>
                  <a:cubicBezTo>
                    <a:pt x="642260" y="4768101"/>
                    <a:pt x="245258" y="4343818"/>
                    <a:pt x="3098" y="3830677"/>
                  </a:cubicBezTo>
                  <a:lnTo>
                    <a:pt x="-279" y="3823335"/>
                  </a:lnTo>
                  <a:lnTo>
                    <a:pt x="369428" y="3649494"/>
                  </a:lnTo>
                  <a:lnTo>
                    <a:pt x="372805" y="3656982"/>
                  </a:lnTo>
                  <a:cubicBezTo>
                    <a:pt x="578082" y="4092203"/>
                    <a:pt x="914695" y="4452087"/>
                    <a:pt x="1335248" y="4685937"/>
                  </a:cubicBezTo>
                  <a:lnTo>
                    <a:pt x="1342443" y="4689901"/>
                  </a:lnTo>
                  <a:close/>
                  <a:moveTo>
                    <a:pt x="21451" y="3831117"/>
                  </a:moveTo>
                  <a:cubicBezTo>
                    <a:pt x="261232" y="4335405"/>
                    <a:pt x="651716" y="4752772"/>
                    <a:pt x="1138942" y="5025545"/>
                  </a:cubicBezTo>
                  <a:lnTo>
                    <a:pt x="1320419" y="4696361"/>
                  </a:lnTo>
                  <a:cubicBezTo>
                    <a:pt x="902450" y="4462042"/>
                    <a:pt x="567423" y="4103890"/>
                    <a:pt x="361500" y="3671224"/>
                  </a:cubicBezTo>
                  <a:close/>
                  <a:moveTo>
                    <a:pt x="3545271" y="695065"/>
                  </a:moveTo>
                  <a:lnTo>
                    <a:pt x="3538076" y="691247"/>
                  </a:lnTo>
                  <a:cubicBezTo>
                    <a:pt x="3115835" y="459690"/>
                    <a:pt x="2631456" y="366820"/>
                    <a:pt x="2153509" y="425786"/>
                  </a:cubicBezTo>
                  <a:lnTo>
                    <a:pt x="2145433" y="426814"/>
                  </a:lnTo>
                  <a:lnTo>
                    <a:pt x="2094778" y="21575"/>
                  </a:lnTo>
                  <a:lnTo>
                    <a:pt x="2102854" y="20547"/>
                  </a:lnTo>
                  <a:cubicBezTo>
                    <a:pt x="2666253" y="-49313"/>
                    <a:pt x="3237348" y="60168"/>
                    <a:pt x="3734969" y="333433"/>
                  </a:cubicBezTo>
                  <a:lnTo>
                    <a:pt x="3742164" y="337250"/>
                  </a:lnTo>
                  <a:close/>
                  <a:moveTo>
                    <a:pt x="2434680" y="392016"/>
                  </a:moveTo>
                  <a:cubicBezTo>
                    <a:pt x="2820332" y="392140"/>
                    <a:pt x="3199833" y="488694"/>
                    <a:pt x="3538663" y="672894"/>
                  </a:cubicBezTo>
                  <a:lnTo>
                    <a:pt x="3719847" y="343711"/>
                  </a:lnTo>
                  <a:cubicBezTo>
                    <a:pt x="3229243" y="76429"/>
                    <a:pt x="2667531" y="-31344"/>
                    <a:pt x="2112838" y="35377"/>
                  </a:cubicBezTo>
                  <a:lnTo>
                    <a:pt x="2159529" y="408314"/>
                  </a:lnTo>
                  <a:cubicBezTo>
                    <a:pt x="2250825" y="397304"/>
                    <a:pt x="2342723" y="391862"/>
                    <a:pt x="2434680" y="392016"/>
                  </a:cubicBezTo>
                  <a:close/>
                </a:path>
              </a:pathLst>
            </a:custGeom>
            <a:grpFill/>
            <a:ln w="14675"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60" name="Freeform: Shape 59">
              <a:extLst>
                <a:ext uri="{FF2B5EF4-FFF2-40B4-BE49-F238E27FC236}">
                  <a16:creationId xmlns:a16="http://schemas.microsoft.com/office/drawing/2014/main" id="{BDA0DF40-469A-47AA-9BDC-714F49BF62BD}"/>
                </a:ext>
              </a:extLst>
            </p:cNvPr>
            <p:cNvSpPr/>
            <p:nvPr/>
          </p:nvSpPr>
          <p:spPr>
            <a:xfrm>
              <a:off x="532898" y="891672"/>
              <a:ext cx="4706354" cy="4706354"/>
            </a:xfrm>
            <a:custGeom>
              <a:avLst/>
              <a:gdLst>
                <a:gd name="connsiteX0" fmla="*/ 2355394 w 4706354"/>
                <a:gd name="connsiteY0" fmla="*/ 4706375 h 4706354"/>
                <a:gd name="connsiteX1" fmla="*/ 1910806 w 4706354"/>
                <a:gd name="connsiteY1" fmla="*/ 4664090 h 4706354"/>
                <a:gd name="connsiteX2" fmla="*/ 1937528 w 4706354"/>
                <a:gd name="connsiteY2" fmla="*/ 4502581 h 4706354"/>
                <a:gd name="connsiteX3" fmla="*/ 1942960 w 4706354"/>
                <a:gd name="connsiteY3" fmla="*/ 4503609 h 4706354"/>
                <a:gd name="connsiteX4" fmla="*/ 2355394 w 4706354"/>
                <a:gd name="connsiteY4" fmla="*/ 4542665 h 4706354"/>
                <a:gd name="connsiteX5" fmla="*/ 3579921 w 4706354"/>
                <a:gd name="connsiteY5" fmla="*/ 4166203 h 4706354"/>
                <a:gd name="connsiteX6" fmla="*/ 3671540 w 4706354"/>
                <a:gd name="connsiteY6" fmla="*/ 4301430 h 4706354"/>
                <a:gd name="connsiteX7" fmla="*/ 2355394 w 4706354"/>
                <a:gd name="connsiteY7" fmla="*/ 4706375 h 4706354"/>
                <a:gd name="connsiteX8" fmla="*/ 404960 w 4706354"/>
                <a:gd name="connsiteY8" fmla="*/ 3672722 h 4706354"/>
                <a:gd name="connsiteX9" fmla="*/ -279 w 4706354"/>
                <a:gd name="connsiteY9" fmla="*/ 2355694 h 4706354"/>
                <a:gd name="connsiteX10" fmla="*/ 42007 w 4706354"/>
                <a:gd name="connsiteY10" fmla="*/ 1911106 h 4706354"/>
                <a:gd name="connsiteX11" fmla="*/ 42741 w 4706354"/>
                <a:gd name="connsiteY11" fmla="*/ 1907582 h 4706354"/>
                <a:gd name="connsiteX12" fmla="*/ 202928 w 4706354"/>
                <a:gd name="connsiteY12" fmla="*/ 1939443 h 4706354"/>
                <a:gd name="connsiteX13" fmla="*/ 202928 w 4706354"/>
                <a:gd name="connsiteY13" fmla="*/ 1941792 h 4706354"/>
                <a:gd name="connsiteX14" fmla="*/ 202928 w 4706354"/>
                <a:gd name="connsiteY14" fmla="*/ 1941792 h 4706354"/>
                <a:gd name="connsiteX15" fmla="*/ 163432 w 4706354"/>
                <a:gd name="connsiteY15" fmla="*/ 2355694 h 4706354"/>
                <a:gd name="connsiteX16" fmla="*/ 540627 w 4706354"/>
                <a:gd name="connsiteY16" fmla="*/ 3580955 h 4706354"/>
                <a:gd name="connsiteX17" fmla="*/ 4663790 w 4706354"/>
                <a:gd name="connsiteY17" fmla="*/ 2795291 h 4706354"/>
                <a:gd name="connsiteX18" fmla="*/ 4502281 w 4706354"/>
                <a:gd name="connsiteY18" fmla="*/ 2768862 h 4706354"/>
                <a:gd name="connsiteX19" fmla="*/ 4503309 w 4706354"/>
                <a:gd name="connsiteY19" fmla="*/ 2763576 h 4706354"/>
                <a:gd name="connsiteX20" fmla="*/ 4542511 w 4706354"/>
                <a:gd name="connsiteY20" fmla="*/ 2350702 h 4706354"/>
                <a:gd name="connsiteX21" fmla="*/ 4164435 w 4706354"/>
                <a:gd name="connsiteY21" fmla="*/ 1123826 h 4706354"/>
                <a:gd name="connsiteX22" fmla="*/ 4299808 w 4706354"/>
                <a:gd name="connsiteY22" fmla="*/ 1031766 h 4706354"/>
                <a:gd name="connsiteX23" fmla="*/ 4706075 w 4706354"/>
                <a:gd name="connsiteY23" fmla="*/ 2350409 h 4706354"/>
                <a:gd name="connsiteX24" fmla="*/ 4663790 w 4706354"/>
                <a:gd name="connsiteY24" fmla="*/ 2795291 h 4706354"/>
                <a:gd name="connsiteX25" fmla="*/ 1124260 w 4706354"/>
                <a:gd name="connsiteY25" fmla="*/ 540927 h 4706354"/>
                <a:gd name="connsiteX26" fmla="*/ 1032640 w 4706354"/>
                <a:gd name="connsiteY26" fmla="*/ 405701 h 4706354"/>
                <a:gd name="connsiteX27" fmla="*/ 2350402 w 4706354"/>
                <a:gd name="connsiteY27" fmla="*/ 21 h 4706354"/>
                <a:gd name="connsiteX28" fmla="*/ 2794990 w 4706354"/>
                <a:gd name="connsiteY28" fmla="*/ 42307 h 4706354"/>
                <a:gd name="connsiteX29" fmla="*/ 2764010 w 4706354"/>
                <a:gd name="connsiteY29" fmla="*/ 202788 h 4706354"/>
                <a:gd name="connsiteX30" fmla="*/ 2780015 w 4706354"/>
                <a:gd name="connsiteY30" fmla="*/ 122768 h 4706354"/>
                <a:gd name="connsiteX31" fmla="*/ 2764010 w 4706354"/>
                <a:gd name="connsiteY31" fmla="*/ 202788 h 4706354"/>
                <a:gd name="connsiteX32" fmla="*/ 2350108 w 4706354"/>
                <a:gd name="connsiteY32" fmla="*/ 163291 h 4706354"/>
                <a:gd name="connsiteX33" fmla="*/ 1124260 w 4706354"/>
                <a:gd name="connsiteY33" fmla="*/ 540927 h 470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06354" h="4706354">
                  <a:moveTo>
                    <a:pt x="2355394" y="4706375"/>
                  </a:moveTo>
                  <a:cubicBezTo>
                    <a:pt x="2206204" y="4706273"/>
                    <a:pt x="2057352" y="4692119"/>
                    <a:pt x="1910806" y="4664090"/>
                  </a:cubicBezTo>
                  <a:lnTo>
                    <a:pt x="1937528" y="4502581"/>
                  </a:lnTo>
                  <a:lnTo>
                    <a:pt x="1942960" y="4503609"/>
                  </a:lnTo>
                  <a:cubicBezTo>
                    <a:pt x="2078906" y="4529524"/>
                    <a:pt x="2216996" y="4542606"/>
                    <a:pt x="2355394" y="4542665"/>
                  </a:cubicBezTo>
                  <a:cubicBezTo>
                    <a:pt x="2792083" y="4542768"/>
                    <a:pt x="3218715" y="4411608"/>
                    <a:pt x="3579921" y="4166203"/>
                  </a:cubicBezTo>
                  <a:lnTo>
                    <a:pt x="3671540" y="4301430"/>
                  </a:lnTo>
                  <a:cubicBezTo>
                    <a:pt x="3283363" y="4565349"/>
                    <a:pt x="2824796" y="4706449"/>
                    <a:pt x="2355394" y="4706375"/>
                  </a:cubicBezTo>
                  <a:close/>
                  <a:moveTo>
                    <a:pt x="404960" y="3672722"/>
                  </a:moveTo>
                  <a:cubicBezTo>
                    <a:pt x="140762" y="3284323"/>
                    <a:pt x="-441" y="2825419"/>
                    <a:pt x="-279" y="2355694"/>
                  </a:cubicBezTo>
                  <a:cubicBezTo>
                    <a:pt x="-191" y="2206505"/>
                    <a:pt x="13963" y="2057638"/>
                    <a:pt x="42007" y="1911106"/>
                  </a:cubicBezTo>
                  <a:lnTo>
                    <a:pt x="42741" y="1907582"/>
                  </a:lnTo>
                  <a:lnTo>
                    <a:pt x="202928" y="1939443"/>
                  </a:lnTo>
                  <a:lnTo>
                    <a:pt x="202928" y="1941792"/>
                  </a:lnTo>
                  <a:lnTo>
                    <a:pt x="202928" y="1941792"/>
                  </a:lnTo>
                  <a:cubicBezTo>
                    <a:pt x="176778" y="2078208"/>
                    <a:pt x="163549" y="2216797"/>
                    <a:pt x="163432" y="2355694"/>
                  </a:cubicBezTo>
                  <a:cubicBezTo>
                    <a:pt x="163358" y="2792707"/>
                    <a:pt x="294782" y="3219647"/>
                    <a:pt x="540627" y="3580955"/>
                  </a:cubicBezTo>
                  <a:close/>
                  <a:moveTo>
                    <a:pt x="4663790" y="2795291"/>
                  </a:moveTo>
                  <a:lnTo>
                    <a:pt x="4502281" y="2768862"/>
                  </a:lnTo>
                  <a:lnTo>
                    <a:pt x="4503309" y="2763576"/>
                  </a:lnTo>
                  <a:cubicBezTo>
                    <a:pt x="4529326" y="2627484"/>
                    <a:pt x="4542452" y="2489247"/>
                    <a:pt x="4542511" y="2350702"/>
                  </a:cubicBezTo>
                  <a:cubicBezTo>
                    <a:pt x="4542643" y="1913044"/>
                    <a:pt x="4410897" y="1485487"/>
                    <a:pt x="4164435" y="1123826"/>
                  </a:cubicBezTo>
                  <a:lnTo>
                    <a:pt x="4299808" y="1031766"/>
                  </a:lnTo>
                  <a:cubicBezTo>
                    <a:pt x="4564623" y="1420517"/>
                    <a:pt x="4706193" y="1880023"/>
                    <a:pt x="4706075" y="2350409"/>
                  </a:cubicBezTo>
                  <a:cubicBezTo>
                    <a:pt x="4705987" y="2499701"/>
                    <a:pt x="4691833" y="2648656"/>
                    <a:pt x="4663790" y="2795291"/>
                  </a:cubicBezTo>
                  <a:close/>
                  <a:moveTo>
                    <a:pt x="1124260" y="540927"/>
                  </a:moveTo>
                  <a:lnTo>
                    <a:pt x="1032640" y="405701"/>
                  </a:lnTo>
                  <a:cubicBezTo>
                    <a:pt x="1421186" y="141194"/>
                    <a:pt x="1880368" y="-171"/>
                    <a:pt x="2350402" y="21"/>
                  </a:cubicBezTo>
                  <a:cubicBezTo>
                    <a:pt x="2499592" y="120"/>
                    <a:pt x="2648458" y="14278"/>
                    <a:pt x="2794990" y="42307"/>
                  </a:cubicBezTo>
                  <a:lnTo>
                    <a:pt x="2764010" y="202788"/>
                  </a:lnTo>
                  <a:lnTo>
                    <a:pt x="2780015" y="122768"/>
                  </a:lnTo>
                  <a:lnTo>
                    <a:pt x="2764010" y="202788"/>
                  </a:lnTo>
                  <a:cubicBezTo>
                    <a:pt x="2627594" y="176647"/>
                    <a:pt x="2489005" y="163422"/>
                    <a:pt x="2350108" y="163291"/>
                  </a:cubicBezTo>
                  <a:cubicBezTo>
                    <a:pt x="1912846" y="163283"/>
                    <a:pt x="1485715" y="294868"/>
                    <a:pt x="1124260" y="540927"/>
                  </a:cubicBezTo>
                  <a:close/>
                </a:path>
              </a:pathLst>
            </a:custGeom>
            <a:grpFill/>
            <a:ln w="14675"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61" name="Freeform: Shape 60">
              <a:extLst>
                <a:ext uri="{FF2B5EF4-FFF2-40B4-BE49-F238E27FC236}">
                  <a16:creationId xmlns:a16="http://schemas.microsoft.com/office/drawing/2014/main" id="{F2866D1E-BD56-4362-953E-02BA96A5FCF5}"/>
                </a:ext>
              </a:extLst>
            </p:cNvPr>
            <p:cNvSpPr/>
            <p:nvPr/>
          </p:nvSpPr>
          <p:spPr>
            <a:xfrm>
              <a:off x="593235" y="952011"/>
              <a:ext cx="4585678" cy="4585817"/>
            </a:xfrm>
            <a:custGeom>
              <a:avLst/>
              <a:gdLst>
                <a:gd name="connsiteX0" fmla="*/ 2287716 w 4585678"/>
                <a:gd name="connsiteY0" fmla="*/ 4585838 h 4585817"/>
                <a:gd name="connsiteX1" fmla="*/ 2287716 w 4585678"/>
                <a:gd name="connsiteY1" fmla="*/ 4357084 h 4585817"/>
                <a:gd name="connsiteX2" fmla="*/ 2290212 w 4585678"/>
                <a:gd name="connsiteY2" fmla="*/ 4357084 h 4585817"/>
                <a:gd name="connsiteX3" fmla="*/ 3748339 w 4585678"/>
                <a:gd name="connsiteY3" fmla="*/ 3756126 h 4585817"/>
                <a:gd name="connsiteX4" fmla="*/ 3909847 w 4585678"/>
                <a:gd name="connsiteY4" fmla="*/ 3917634 h 4585817"/>
                <a:gd name="connsiteX5" fmla="*/ 2292561 w 4585678"/>
                <a:gd name="connsiteY5" fmla="*/ 4585692 h 4585817"/>
                <a:gd name="connsiteX6" fmla="*/ 668227 w 4585678"/>
                <a:gd name="connsiteY6" fmla="*/ 3911174 h 4585817"/>
                <a:gd name="connsiteX7" fmla="*/ -271 w 4585678"/>
                <a:gd name="connsiteY7" fmla="*/ 2292860 h 4585817"/>
                <a:gd name="connsiteX8" fmla="*/ -271 w 4585678"/>
                <a:gd name="connsiteY8" fmla="*/ 2289483 h 4585817"/>
                <a:gd name="connsiteX9" fmla="*/ 228484 w 4585678"/>
                <a:gd name="connsiteY9" fmla="*/ 2289483 h 4585817"/>
                <a:gd name="connsiteX10" fmla="*/ 228484 w 4585678"/>
                <a:gd name="connsiteY10" fmla="*/ 2292860 h 4585817"/>
                <a:gd name="connsiteX11" fmla="*/ 830470 w 4585678"/>
                <a:gd name="connsiteY11" fmla="*/ 3749812 h 4585817"/>
                <a:gd name="connsiteX12" fmla="*/ 4585392 w 4585678"/>
                <a:gd name="connsiteY12" fmla="*/ 2299173 h 4585817"/>
                <a:gd name="connsiteX13" fmla="*/ 4356638 w 4585678"/>
                <a:gd name="connsiteY13" fmla="*/ 2299173 h 4585817"/>
                <a:gd name="connsiteX14" fmla="*/ 4356638 w 4585678"/>
                <a:gd name="connsiteY14" fmla="*/ 2292860 h 4585817"/>
                <a:gd name="connsiteX15" fmla="*/ 3752744 w 4585678"/>
                <a:gd name="connsiteY15" fmla="*/ 833852 h 4585817"/>
                <a:gd name="connsiteX16" fmla="*/ 3914252 w 4585678"/>
                <a:gd name="connsiteY16" fmla="*/ 672343 h 4585817"/>
                <a:gd name="connsiteX17" fmla="*/ 4585392 w 4585678"/>
                <a:gd name="connsiteY17" fmla="*/ 2292860 h 4585817"/>
                <a:gd name="connsiteX18" fmla="*/ 834581 w 4585678"/>
                <a:gd name="connsiteY18" fmla="*/ 831649 h 4585817"/>
                <a:gd name="connsiteX19" fmla="*/ 673073 w 4585678"/>
                <a:gd name="connsiteY19" fmla="*/ 670141 h 4585817"/>
                <a:gd name="connsiteX20" fmla="*/ 2292561 w 4585678"/>
                <a:gd name="connsiteY20" fmla="*/ 28 h 4585817"/>
                <a:gd name="connsiteX21" fmla="*/ 2295938 w 4585678"/>
                <a:gd name="connsiteY21" fmla="*/ 28 h 4585817"/>
                <a:gd name="connsiteX22" fmla="*/ 2294176 w 4585678"/>
                <a:gd name="connsiteY22" fmla="*/ 228783 h 4585817"/>
                <a:gd name="connsiteX23" fmla="*/ 2292561 w 4585678"/>
                <a:gd name="connsiteY23" fmla="*/ 228783 h 4585817"/>
                <a:gd name="connsiteX24" fmla="*/ 834581 w 4585678"/>
                <a:gd name="connsiteY24" fmla="*/ 831649 h 458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85678" h="4585817">
                  <a:moveTo>
                    <a:pt x="2287716" y="4585838"/>
                  </a:moveTo>
                  <a:lnTo>
                    <a:pt x="2287716" y="4357084"/>
                  </a:lnTo>
                  <a:lnTo>
                    <a:pt x="2290212" y="4357084"/>
                  </a:lnTo>
                  <a:cubicBezTo>
                    <a:pt x="2836888" y="4358904"/>
                    <a:pt x="3361703" y="4142600"/>
                    <a:pt x="3748339" y="3756126"/>
                  </a:cubicBezTo>
                  <a:lnTo>
                    <a:pt x="3909847" y="3917634"/>
                  </a:lnTo>
                  <a:cubicBezTo>
                    <a:pt x="3481160" y="4346703"/>
                    <a:pt x="2899084" y="4587145"/>
                    <a:pt x="2292561" y="4585692"/>
                  </a:cubicBezTo>
                  <a:close/>
                  <a:moveTo>
                    <a:pt x="668227" y="3911174"/>
                  </a:moveTo>
                  <a:cubicBezTo>
                    <a:pt x="238732" y="3482310"/>
                    <a:pt x="-1900" y="2899808"/>
                    <a:pt x="-271" y="2292860"/>
                  </a:cubicBezTo>
                  <a:lnTo>
                    <a:pt x="-271" y="2289483"/>
                  </a:lnTo>
                  <a:lnTo>
                    <a:pt x="228484" y="2289483"/>
                  </a:lnTo>
                  <a:lnTo>
                    <a:pt x="228484" y="2292860"/>
                  </a:lnTo>
                  <a:cubicBezTo>
                    <a:pt x="227074" y="2839301"/>
                    <a:pt x="443760" y="3363734"/>
                    <a:pt x="830470" y="3749812"/>
                  </a:cubicBezTo>
                  <a:close/>
                  <a:moveTo>
                    <a:pt x="4585392" y="2299173"/>
                  </a:moveTo>
                  <a:lnTo>
                    <a:pt x="4356638" y="2299173"/>
                  </a:lnTo>
                  <a:lnTo>
                    <a:pt x="4356638" y="2292860"/>
                  </a:lnTo>
                  <a:cubicBezTo>
                    <a:pt x="4358165" y="1745405"/>
                    <a:pt x="4140731" y="1220077"/>
                    <a:pt x="3752744" y="833852"/>
                  </a:cubicBezTo>
                  <a:lnTo>
                    <a:pt x="3914252" y="672343"/>
                  </a:lnTo>
                  <a:cubicBezTo>
                    <a:pt x="4345318" y="1101266"/>
                    <a:pt x="4586978" y="1684751"/>
                    <a:pt x="4585392" y="2292860"/>
                  </a:cubicBezTo>
                  <a:close/>
                  <a:moveTo>
                    <a:pt x="834581" y="831649"/>
                  </a:moveTo>
                  <a:lnTo>
                    <a:pt x="673073" y="670141"/>
                  </a:lnTo>
                  <a:cubicBezTo>
                    <a:pt x="1101951" y="239758"/>
                    <a:pt x="1684967" y="-1484"/>
                    <a:pt x="2292561" y="28"/>
                  </a:cubicBezTo>
                  <a:lnTo>
                    <a:pt x="2295938" y="28"/>
                  </a:lnTo>
                  <a:lnTo>
                    <a:pt x="2294176" y="228783"/>
                  </a:lnTo>
                  <a:lnTo>
                    <a:pt x="2292561" y="228783"/>
                  </a:lnTo>
                  <a:cubicBezTo>
                    <a:pt x="1745635" y="227319"/>
                    <a:pt x="1220762" y="444348"/>
                    <a:pt x="834581" y="831649"/>
                  </a:cubicBezTo>
                  <a:close/>
                </a:path>
              </a:pathLst>
            </a:custGeom>
            <a:grpFill/>
            <a:ln w="14675"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62" name="Freeform: Shape 61">
              <a:extLst>
                <a:ext uri="{FF2B5EF4-FFF2-40B4-BE49-F238E27FC236}">
                  <a16:creationId xmlns:a16="http://schemas.microsoft.com/office/drawing/2014/main" id="{36D27684-80D5-422A-BB2A-0E4766712F5A}"/>
                </a:ext>
              </a:extLst>
            </p:cNvPr>
            <p:cNvSpPr/>
            <p:nvPr/>
          </p:nvSpPr>
          <p:spPr>
            <a:xfrm>
              <a:off x="1107868" y="1466642"/>
              <a:ext cx="3556413" cy="3556414"/>
            </a:xfrm>
            <a:custGeom>
              <a:avLst/>
              <a:gdLst>
                <a:gd name="connsiteX0" fmla="*/ 1777928 w 3556413"/>
                <a:gd name="connsiteY0" fmla="*/ 3556435 h 3556414"/>
                <a:gd name="connsiteX1" fmla="*/ -279 w 3556413"/>
                <a:gd name="connsiteY1" fmla="*/ 1778228 h 3556414"/>
                <a:gd name="connsiteX2" fmla="*/ 1777928 w 3556413"/>
                <a:gd name="connsiteY2" fmla="*/ 21 h 3556414"/>
                <a:gd name="connsiteX3" fmla="*/ 3556135 w 3556413"/>
                <a:gd name="connsiteY3" fmla="*/ 1778228 h 3556414"/>
                <a:gd name="connsiteX4" fmla="*/ 1777928 w 3556413"/>
                <a:gd name="connsiteY4" fmla="*/ 3556435 h 3556414"/>
                <a:gd name="connsiteX5" fmla="*/ 1777928 w 3556413"/>
                <a:gd name="connsiteY5" fmla="*/ 98101 h 3556414"/>
                <a:gd name="connsiteX6" fmla="*/ 97801 w 3556413"/>
                <a:gd name="connsiteY6" fmla="*/ 1778228 h 3556414"/>
                <a:gd name="connsiteX7" fmla="*/ 1777928 w 3556413"/>
                <a:gd name="connsiteY7" fmla="*/ 3458356 h 3556414"/>
                <a:gd name="connsiteX8" fmla="*/ 3458056 w 3556413"/>
                <a:gd name="connsiteY8" fmla="*/ 1778228 h 3556414"/>
                <a:gd name="connsiteX9" fmla="*/ 1777928 w 3556413"/>
                <a:gd name="connsiteY9" fmla="*/ 98101 h 355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56413" h="3556414">
                  <a:moveTo>
                    <a:pt x="1777928" y="3556435"/>
                  </a:moveTo>
                  <a:cubicBezTo>
                    <a:pt x="795854" y="3556435"/>
                    <a:pt x="-279" y="2760302"/>
                    <a:pt x="-279" y="1778228"/>
                  </a:cubicBezTo>
                  <a:cubicBezTo>
                    <a:pt x="-279" y="796155"/>
                    <a:pt x="795854" y="21"/>
                    <a:pt x="1777928" y="21"/>
                  </a:cubicBezTo>
                  <a:cubicBezTo>
                    <a:pt x="2760002" y="21"/>
                    <a:pt x="3556135" y="796155"/>
                    <a:pt x="3556135" y="1778228"/>
                  </a:cubicBezTo>
                  <a:cubicBezTo>
                    <a:pt x="3555005" y="2759832"/>
                    <a:pt x="2759532" y="3555305"/>
                    <a:pt x="1777928" y="3556435"/>
                  </a:cubicBezTo>
                  <a:close/>
                  <a:moveTo>
                    <a:pt x="1777928" y="98101"/>
                  </a:moveTo>
                  <a:cubicBezTo>
                    <a:pt x="850018" y="98101"/>
                    <a:pt x="97801" y="850319"/>
                    <a:pt x="97801" y="1778228"/>
                  </a:cubicBezTo>
                  <a:cubicBezTo>
                    <a:pt x="97801" y="2706138"/>
                    <a:pt x="850018" y="3458356"/>
                    <a:pt x="1777928" y="3458356"/>
                  </a:cubicBezTo>
                  <a:cubicBezTo>
                    <a:pt x="2705838" y="3458356"/>
                    <a:pt x="3458056" y="2706138"/>
                    <a:pt x="3458056" y="1778228"/>
                  </a:cubicBezTo>
                  <a:cubicBezTo>
                    <a:pt x="3456998" y="850759"/>
                    <a:pt x="2705398" y="99152"/>
                    <a:pt x="1777928" y="98101"/>
                  </a:cubicBezTo>
                  <a:close/>
                </a:path>
              </a:pathLst>
            </a:custGeom>
            <a:grpFill/>
            <a:ln w="14675"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63" name="Freeform: Shape 62">
              <a:extLst>
                <a:ext uri="{FF2B5EF4-FFF2-40B4-BE49-F238E27FC236}">
                  <a16:creationId xmlns:a16="http://schemas.microsoft.com/office/drawing/2014/main" id="{C5390668-4B35-47E5-B6A9-EED25478B08D}"/>
                </a:ext>
              </a:extLst>
            </p:cNvPr>
            <p:cNvSpPr/>
            <p:nvPr/>
          </p:nvSpPr>
          <p:spPr>
            <a:xfrm>
              <a:off x="873680" y="1232455"/>
              <a:ext cx="4024788" cy="4024788"/>
            </a:xfrm>
            <a:custGeom>
              <a:avLst/>
              <a:gdLst>
                <a:gd name="connsiteX0" fmla="*/ 2012115 w 4024788"/>
                <a:gd name="connsiteY0" fmla="*/ 4024810 h 4024788"/>
                <a:gd name="connsiteX1" fmla="*/ -279 w 4024788"/>
                <a:gd name="connsiteY1" fmla="*/ 2012415 h 4024788"/>
                <a:gd name="connsiteX2" fmla="*/ 2012115 w 4024788"/>
                <a:gd name="connsiteY2" fmla="*/ 21 h 4024788"/>
                <a:gd name="connsiteX3" fmla="*/ 4024510 w 4024788"/>
                <a:gd name="connsiteY3" fmla="*/ 2012415 h 4024788"/>
                <a:gd name="connsiteX4" fmla="*/ 2012115 w 4024788"/>
                <a:gd name="connsiteY4" fmla="*/ 4024810 h 4024788"/>
                <a:gd name="connsiteX5" fmla="*/ 2012115 w 4024788"/>
                <a:gd name="connsiteY5" fmla="*/ 16465 h 4024788"/>
                <a:gd name="connsiteX6" fmla="*/ 16018 w 4024788"/>
                <a:gd name="connsiteY6" fmla="*/ 2013296 h 4024788"/>
                <a:gd name="connsiteX7" fmla="*/ 2012849 w 4024788"/>
                <a:gd name="connsiteY7" fmla="*/ 4010127 h 4024788"/>
                <a:gd name="connsiteX8" fmla="*/ 4008946 w 4024788"/>
                <a:gd name="connsiteY8" fmla="*/ 2012415 h 4024788"/>
                <a:gd name="connsiteX9" fmla="*/ 2012115 w 4024788"/>
                <a:gd name="connsiteY9" fmla="*/ 16319 h 4024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4788" h="4024788">
                  <a:moveTo>
                    <a:pt x="2012115" y="4024810"/>
                  </a:moveTo>
                  <a:cubicBezTo>
                    <a:pt x="902406" y="4024810"/>
                    <a:pt x="-279" y="3121978"/>
                    <a:pt x="-279" y="2012415"/>
                  </a:cubicBezTo>
                  <a:cubicBezTo>
                    <a:pt x="-279" y="902853"/>
                    <a:pt x="902406" y="21"/>
                    <a:pt x="2012115" y="21"/>
                  </a:cubicBezTo>
                  <a:cubicBezTo>
                    <a:pt x="3121825" y="21"/>
                    <a:pt x="4024510" y="902706"/>
                    <a:pt x="4024510" y="2012415"/>
                  </a:cubicBezTo>
                  <a:cubicBezTo>
                    <a:pt x="4024510" y="3122125"/>
                    <a:pt x="3121678" y="4024810"/>
                    <a:pt x="2012115" y="4024810"/>
                  </a:cubicBezTo>
                  <a:close/>
                  <a:moveTo>
                    <a:pt x="2012115" y="16465"/>
                  </a:moveTo>
                  <a:cubicBezTo>
                    <a:pt x="910922" y="16465"/>
                    <a:pt x="16018" y="912103"/>
                    <a:pt x="16018" y="2013296"/>
                  </a:cubicBezTo>
                  <a:cubicBezTo>
                    <a:pt x="16018" y="3114490"/>
                    <a:pt x="911656" y="4010127"/>
                    <a:pt x="2012849" y="4010127"/>
                  </a:cubicBezTo>
                  <a:cubicBezTo>
                    <a:pt x="3114043" y="4010127"/>
                    <a:pt x="4008946" y="3113609"/>
                    <a:pt x="4008946" y="2012415"/>
                  </a:cubicBezTo>
                  <a:cubicBezTo>
                    <a:pt x="4008946" y="911222"/>
                    <a:pt x="3113309" y="16319"/>
                    <a:pt x="2012115" y="16319"/>
                  </a:cubicBezTo>
                  <a:close/>
                </a:path>
              </a:pathLst>
            </a:custGeom>
            <a:grpFill/>
            <a:ln w="14675"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grpSp>
          <p:nvGrpSpPr>
            <p:cNvPr id="64" name="Graphic 18305">
              <a:extLst>
                <a:ext uri="{FF2B5EF4-FFF2-40B4-BE49-F238E27FC236}">
                  <a16:creationId xmlns:a16="http://schemas.microsoft.com/office/drawing/2014/main" id="{A9FEC7DF-E3D7-48DC-97FF-761D3EC20B52}"/>
                </a:ext>
              </a:extLst>
            </p:cNvPr>
            <p:cNvGrpSpPr/>
            <p:nvPr/>
          </p:nvGrpSpPr>
          <p:grpSpPr>
            <a:xfrm>
              <a:off x="260976" y="620045"/>
              <a:ext cx="5250490" cy="5250049"/>
              <a:chOff x="260976" y="620045"/>
              <a:chExt cx="5250490" cy="5250049"/>
            </a:xfrm>
            <a:grpFill/>
          </p:grpSpPr>
          <p:sp>
            <p:nvSpPr>
              <p:cNvPr id="66" name="Freeform: Shape 65">
                <a:extLst>
                  <a:ext uri="{FF2B5EF4-FFF2-40B4-BE49-F238E27FC236}">
                    <a16:creationId xmlns:a16="http://schemas.microsoft.com/office/drawing/2014/main" id="{7AACDD27-6A17-4A66-89CD-F8D273E1463F}"/>
                  </a:ext>
                </a:extLst>
              </p:cNvPr>
              <p:cNvSpPr/>
              <p:nvPr/>
            </p:nvSpPr>
            <p:spPr>
              <a:xfrm>
                <a:off x="2886075" y="3260853"/>
                <a:ext cx="2625391" cy="2609241"/>
              </a:xfrm>
              <a:custGeom>
                <a:avLst/>
                <a:gdLst>
                  <a:gd name="connsiteX0" fmla="*/ -279 w 2625391"/>
                  <a:gd name="connsiteY0" fmla="*/ 2609116 h 2609241"/>
                  <a:gd name="connsiteX1" fmla="*/ -279 w 2625391"/>
                  <a:gd name="connsiteY1" fmla="*/ 2413103 h 2609241"/>
                  <a:gd name="connsiteX2" fmla="*/ 31288 w 2625391"/>
                  <a:gd name="connsiteY2" fmla="*/ 2413103 h 2609241"/>
                  <a:gd name="connsiteX3" fmla="*/ 33491 w 2625391"/>
                  <a:gd name="connsiteY3" fmla="*/ 2609262 h 2609241"/>
                  <a:gd name="connsiteX4" fmla="*/ 67701 w 2625391"/>
                  <a:gd name="connsiteY4" fmla="*/ 2608235 h 2609241"/>
                  <a:gd name="connsiteX5" fmla="*/ 62415 w 2625391"/>
                  <a:gd name="connsiteY5" fmla="*/ 2412222 h 2609241"/>
                  <a:gd name="connsiteX6" fmla="*/ 94277 w 2625391"/>
                  <a:gd name="connsiteY6" fmla="*/ 2411194 h 2609241"/>
                  <a:gd name="connsiteX7" fmla="*/ 101178 w 2625391"/>
                  <a:gd name="connsiteY7" fmla="*/ 2607207 h 2609241"/>
                  <a:gd name="connsiteX8" fmla="*/ 135241 w 2625391"/>
                  <a:gd name="connsiteY8" fmla="*/ 2605738 h 2609241"/>
                  <a:gd name="connsiteX9" fmla="*/ 125551 w 2625391"/>
                  <a:gd name="connsiteY9" fmla="*/ 2409873 h 2609241"/>
                  <a:gd name="connsiteX10" fmla="*/ 156971 w 2625391"/>
                  <a:gd name="connsiteY10" fmla="*/ 2408111 h 2609241"/>
                  <a:gd name="connsiteX11" fmla="*/ 169011 w 2625391"/>
                  <a:gd name="connsiteY11" fmla="*/ 2603683 h 2609241"/>
                  <a:gd name="connsiteX12" fmla="*/ 203074 w 2625391"/>
                  <a:gd name="connsiteY12" fmla="*/ 2601334 h 2609241"/>
                  <a:gd name="connsiteX13" fmla="*/ 188392 w 2625391"/>
                  <a:gd name="connsiteY13" fmla="*/ 2405909 h 2609241"/>
                  <a:gd name="connsiteX14" fmla="*/ 219813 w 2625391"/>
                  <a:gd name="connsiteY14" fmla="*/ 2403266 h 2609241"/>
                  <a:gd name="connsiteX15" fmla="*/ 236991 w 2625391"/>
                  <a:gd name="connsiteY15" fmla="*/ 2598544 h 2609241"/>
                  <a:gd name="connsiteX16" fmla="*/ 270615 w 2625391"/>
                  <a:gd name="connsiteY16" fmla="*/ 2595314 h 2609241"/>
                  <a:gd name="connsiteX17" fmla="*/ 250500 w 2625391"/>
                  <a:gd name="connsiteY17" fmla="*/ 2400182 h 2609241"/>
                  <a:gd name="connsiteX18" fmla="*/ 281920 w 2625391"/>
                  <a:gd name="connsiteY18" fmla="*/ 2396805 h 2609241"/>
                  <a:gd name="connsiteX19" fmla="*/ 304385 w 2625391"/>
                  <a:gd name="connsiteY19" fmla="*/ 2591643 h 2609241"/>
                  <a:gd name="connsiteX20" fmla="*/ 338154 w 2625391"/>
                  <a:gd name="connsiteY20" fmla="*/ 2587385 h 2609241"/>
                  <a:gd name="connsiteX21" fmla="*/ 313048 w 2625391"/>
                  <a:gd name="connsiteY21" fmla="*/ 2392988 h 2609241"/>
                  <a:gd name="connsiteX22" fmla="*/ 344468 w 2625391"/>
                  <a:gd name="connsiteY22" fmla="*/ 2388730 h 2609241"/>
                  <a:gd name="connsiteX23" fmla="*/ 371484 w 2625391"/>
                  <a:gd name="connsiteY23" fmla="*/ 2582834 h 2609241"/>
                  <a:gd name="connsiteX24" fmla="*/ 405254 w 2625391"/>
                  <a:gd name="connsiteY24" fmla="*/ 2577989 h 2609241"/>
                  <a:gd name="connsiteX25" fmla="*/ 375889 w 2625391"/>
                  <a:gd name="connsiteY25" fmla="*/ 2384178 h 2609241"/>
                  <a:gd name="connsiteX26" fmla="*/ 406869 w 2625391"/>
                  <a:gd name="connsiteY26" fmla="*/ 2379186 h 2609241"/>
                  <a:gd name="connsiteX27" fmla="*/ 439171 w 2625391"/>
                  <a:gd name="connsiteY27" fmla="*/ 2572556 h 2609241"/>
                  <a:gd name="connsiteX28" fmla="*/ 472206 w 2625391"/>
                  <a:gd name="connsiteY28" fmla="*/ 2566683 h 2609241"/>
                  <a:gd name="connsiteX29" fmla="*/ 437262 w 2625391"/>
                  <a:gd name="connsiteY29" fmla="*/ 2373754 h 2609241"/>
                  <a:gd name="connsiteX30" fmla="*/ 468096 w 2625391"/>
                  <a:gd name="connsiteY30" fmla="*/ 2368027 h 2609241"/>
                  <a:gd name="connsiteX31" fmla="*/ 505536 w 2625391"/>
                  <a:gd name="connsiteY31" fmla="*/ 2560516 h 2609241"/>
                  <a:gd name="connsiteX32" fmla="*/ 538865 w 2625391"/>
                  <a:gd name="connsiteY32" fmla="*/ 2553615 h 2609241"/>
                  <a:gd name="connsiteX33" fmla="*/ 498929 w 2625391"/>
                  <a:gd name="connsiteY33" fmla="*/ 2361714 h 2609241"/>
                  <a:gd name="connsiteX34" fmla="*/ 529909 w 2625391"/>
                  <a:gd name="connsiteY34" fmla="*/ 2355107 h 2609241"/>
                  <a:gd name="connsiteX35" fmla="*/ 571901 w 2625391"/>
                  <a:gd name="connsiteY35" fmla="*/ 2545980 h 2609241"/>
                  <a:gd name="connsiteX36" fmla="*/ 605083 w 2625391"/>
                  <a:gd name="connsiteY36" fmla="*/ 2538933 h 2609241"/>
                  <a:gd name="connsiteX37" fmla="*/ 560155 w 2625391"/>
                  <a:gd name="connsiteY37" fmla="*/ 2348059 h 2609241"/>
                  <a:gd name="connsiteX38" fmla="*/ 590842 w 2625391"/>
                  <a:gd name="connsiteY38" fmla="*/ 2340718 h 2609241"/>
                  <a:gd name="connsiteX39" fmla="*/ 637972 w 2625391"/>
                  <a:gd name="connsiteY39" fmla="*/ 2531592 h 2609241"/>
                  <a:gd name="connsiteX40" fmla="*/ 605083 w 2625391"/>
                  <a:gd name="connsiteY40" fmla="*/ 2538786 h 2609241"/>
                  <a:gd name="connsiteX41" fmla="*/ 671008 w 2625391"/>
                  <a:gd name="connsiteY41" fmla="*/ 2522488 h 2609241"/>
                  <a:gd name="connsiteX42" fmla="*/ 621088 w 2625391"/>
                  <a:gd name="connsiteY42" fmla="*/ 2333230 h 2609241"/>
                  <a:gd name="connsiteX43" fmla="*/ 651481 w 2625391"/>
                  <a:gd name="connsiteY43" fmla="*/ 2325008 h 2609241"/>
                  <a:gd name="connsiteX44" fmla="*/ 704485 w 2625391"/>
                  <a:gd name="connsiteY44" fmla="*/ 2513679 h 2609241"/>
                  <a:gd name="connsiteX45" fmla="*/ 736493 w 2625391"/>
                  <a:gd name="connsiteY45" fmla="*/ 2504282 h 2609241"/>
                  <a:gd name="connsiteX46" fmla="*/ 681433 w 2625391"/>
                  <a:gd name="connsiteY46" fmla="*/ 2316051 h 2609241"/>
                  <a:gd name="connsiteX47" fmla="*/ 711826 w 2625391"/>
                  <a:gd name="connsiteY47" fmla="*/ 2307095 h 2609241"/>
                  <a:gd name="connsiteX48" fmla="*/ 768795 w 2625391"/>
                  <a:gd name="connsiteY48" fmla="*/ 2494738 h 2609241"/>
                  <a:gd name="connsiteX49" fmla="*/ 801536 w 2625391"/>
                  <a:gd name="connsiteY49" fmla="*/ 2484314 h 2609241"/>
                  <a:gd name="connsiteX50" fmla="*/ 741632 w 2625391"/>
                  <a:gd name="connsiteY50" fmla="*/ 2297698 h 2609241"/>
                  <a:gd name="connsiteX51" fmla="*/ 771731 w 2625391"/>
                  <a:gd name="connsiteY51" fmla="*/ 2287861 h 2609241"/>
                  <a:gd name="connsiteX52" fmla="*/ 833691 w 2625391"/>
                  <a:gd name="connsiteY52" fmla="*/ 2473742 h 2609241"/>
                  <a:gd name="connsiteX53" fmla="*/ 801536 w 2625391"/>
                  <a:gd name="connsiteY53" fmla="*/ 2484314 h 2609241"/>
                  <a:gd name="connsiteX54" fmla="*/ 866140 w 2625391"/>
                  <a:gd name="connsiteY54" fmla="*/ 2462730 h 2609241"/>
                  <a:gd name="connsiteX55" fmla="*/ 801536 w 2625391"/>
                  <a:gd name="connsiteY55" fmla="*/ 2277583 h 2609241"/>
                  <a:gd name="connsiteX56" fmla="*/ 830902 w 2625391"/>
                  <a:gd name="connsiteY56" fmla="*/ 2267011 h 2609241"/>
                  <a:gd name="connsiteX57" fmla="*/ 898295 w 2625391"/>
                  <a:gd name="connsiteY57" fmla="*/ 2450690 h 2609241"/>
                  <a:gd name="connsiteX58" fmla="*/ 930156 w 2625391"/>
                  <a:gd name="connsiteY58" fmla="*/ 2439385 h 2609241"/>
                  <a:gd name="connsiteX59" fmla="*/ 860708 w 2625391"/>
                  <a:gd name="connsiteY59" fmla="*/ 2256146 h 2609241"/>
                  <a:gd name="connsiteX60" fmla="*/ 890073 w 2625391"/>
                  <a:gd name="connsiteY60" fmla="*/ 2244694 h 2609241"/>
                  <a:gd name="connsiteX61" fmla="*/ 961577 w 2625391"/>
                  <a:gd name="connsiteY61" fmla="*/ 2427198 h 2609241"/>
                  <a:gd name="connsiteX62" fmla="*/ 993585 w 2625391"/>
                  <a:gd name="connsiteY62" fmla="*/ 2414424 h 2609241"/>
                  <a:gd name="connsiteX63" fmla="*/ 919291 w 2625391"/>
                  <a:gd name="connsiteY63" fmla="*/ 2232948 h 2609241"/>
                  <a:gd name="connsiteX64" fmla="*/ 948656 w 2625391"/>
                  <a:gd name="connsiteY64" fmla="*/ 2220761 h 2609241"/>
                  <a:gd name="connsiteX65" fmla="*/ 1025006 w 2625391"/>
                  <a:gd name="connsiteY65" fmla="*/ 2401357 h 2609241"/>
                  <a:gd name="connsiteX66" fmla="*/ 1056280 w 2625391"/>
                  <a:gd name="connsiteY66" fmla="*/ 2387702 h 2609241"/>
                  <a:gd name="connsiteX67" fmla="*/ 977287 w 2625391"/>
                  <a:gd name="connsiteY67" fmla="*/ 2208428 h 2609241"/>
                  <a:gd name="connsiteX68" fmla="*/ 1006653 w 2625391"/>
                  <a:gd name="connsiteY68" fmla="*/ 2195507 h 2609241"/>
                  <a:gd name="connsiteX69" fmla="*/ 1087847 w 2625391"/>
                  <a:gd name="connsiteY69" fmla="*/ 2373900 h 2609241"/>
                  <a:gd name="connsiteX70" fmla="*/ 1118240 w 2625391"/>
                  <a:gd name="connsiteY70" fmla="*/ 2359658 h 2609241"/>
                  <a:gd name="connsiteX71" fmla="*/ 1034696 w 2625391"/>
                  <a:gd name="connsiteY71" fmla="*/ 2182293 h 2609241"/>
                  <a:gd name="connsiteX72" fmla="*/ 1062886 w 2625391"/>
                  <a:gd name="connsiteY72" fmla="*/ 2168638 h 2609241"/>
                  <a:gd name="connsiteX73" fmla="*/ 1149074 w 2625391"/>
                  <a:gd name="connsiteY73" fmla="*/ 2344829 h 2609241"/>
                  <a:gd name="connsiteX74" fmla="*/ 1179320 w 2625391"/>
                  <a:gd name="connsiteY74" fmla="*/ 2330293 h 2609241"/>
                  <a:gd name="connsiteX75" fmla="*/ 1091224 w 2625391"/>
                  <a:gd name="connsiteY75" fmla="*/ 2155277 h 2609241"/>
                  <a:gd name="connsiteX76" fmla="*/ 1119121 w 2625391"/>
                  <a:gd name="connsiteY76" fmla="*/ 2140594 h 2609241"/>
                  <a:gd name="connsiteX77" fmla="*/ 1209712 w 2625391"/>
                  <a:gd name="connsiteY77" fmla="*/ 2314436 h 2609241"/>
                  <a:gd name="connsiteX78" fmla="*/ 1179320 w 2625391"/>
                  <a:gd name="connsiteY78" fmla="*/ 2329706 h 2609241"/>
                  <a:gd name="connsiteX79" fmla="*/ 1239812 w 2625391"/>
                  <a:gd name="connsiteY79" fmla="*/ 2298873 h 2609241"/>
                  <a:gd name="connsiteX80" fmla="*/ 1147018 w 2625391"/>
                  <a:gd name="connsiteY80" fmla="*/ 2126205 h 2609241"/>
                  <a:gd name="connsiteX81" fmla="*/ 1174621 w 2625391"/>
                  <a:gd name="connsiteY81" fmla="*/ 2111523 h 2609241"/>
                  <a:gd name="connsiteX82" fmla="*/ 1269764 w 2625391"/>
                  <a:gd name="connsiteY82" fmla="*/ 2283015 h 2609241"/>
                  <a:gd name="connsiteX83" fmla="*/ 1299423 w 2625391"/>
                  <a:gd name="connsiteY83" fmla="*/ 2265837 h 2609241"/>
                  <a:gd name="connsiteX84" fmla="*/ 1201931 w 2625391"/>
                  <a:gd name="connsiteY84" fmla="*/ 2095666 h 2609241"/>
                  <a:gd name="connsiteX85" fmla="*/ 1229093 w 2625391"/>
                  <a:gd name="connsiteY85" fmla="*/ 2079955 h 2609241"/>
                  <a:gd name="connsiteX86" fmla="*/ 1328935 w 2625391"/>
                  <a:gd name="connsiteY86" fmla="*/ 2248805 h 2609241"/>
                  <a:gd name="connsiteX87" fmla="*/ 1358154 w 2625391"/>
                  <a:gd name="connsiteY87" fmla="*/ 2231480 h 2609241"/>
                  <a:gd name="connsiteX88" fmla="*/ 1256549 w 2625391"/>
                  <a:gd name="connsiteY88" fmla="*/ 2063804 h 2609241"/>
                  <a:gd name="connsiteX89" fmla="*/ 1283272 w 2625391"/>
                  <a:gd name="connsiteY89" fmla="*/ 2047360 h 2609241"/>
                  <a:gd name="connsiteX90" fmla="*/ 1387225 w 2625391"/>
                  <a:gd name="connsiteY90" fmla="*/ 2213713 h 2609241"/>
                  <a:gd name="connsiteX91" fmla="*/ 1415856 w 2625391"/>
                  <a:gd name="connsiteY91" fmla="*/ 2195507 h 2609241"/>
                  <a:gd name="connsiteX92" fmla="*/ 1309994 w 2625391"/>
                  <a:gd name="connsiteY92" fmla="*/ 2030475 h 2609241"/>
                  <a:gd name="connsiteX93" fmla="*/ 1336277 w 2625391"/>
                  <a:gd name="connsiteY93" fmla="*/ 2013296 h 2609241"/>
                  <a:gd name="connsiteX94" fmla="*/ 1444340 w 2625391"/>
                  <a:gd name="connsiteY94" fmla="*/ 2177007 h 2609241"/>
                  <a:gd name="connsiteX95" fmla="*/ 1472384 w 2625391"/>
                  <a:gd name="connsiteY95" fmla="*/ 2157039 h 2609241"/>
                  <a:gd name="connsiteX96" fmla="*/ 1362264 w 2625391"/>
                  <a:gd name="connsiteY96" fmla="*/ 1995530 h 2609241"/>
                  <a:gd name="connsiteX97" fmla="*/ 1388106 w 2625391"/>
                  <a:gd name="connsiteY97" fmla="*/ 1977618 h 2609241"/>
                  <a:gd name="connsiteX98" fmla="*/ 1500281 w 2625391"/>
                  <a:gd name="connsiteY98" fmla="*/ 2139126 h 2609241"/>
                  <a:gd name="connsiteX99" fmla="*/ 1527884 w 2625391"/>
                  <a:gd name="connsiteY99" fmla="*/ 2118130 h 2609241"/>
                  <a:gd name="connsiteX100" fmla="*/ 1413800 w 2625391"/>
                  <a:gd name="connsiteY100" fmla="*/ 1958824 h 2609241"/>
                  <a:gd name="connsiteX101" fmla="*/ 1439348 w 2625391"/>
                  <a:gd name="connsiteY101" fmla="*/ 1940177 h 2609241"/>
                  <a:gd name="connsiteX102" fmla="*/ 1556074 w 2625391"/>
                  <a:gd name="connsiteY102" fmla="*/ 2098309 h 2609241"/>
                  <a:gd name="connsiteX103" fmla="*/ 1527884 w 2625391"/>
                  <a:gd name="connsiteY103" fmla="*/ 2118571 h 2609241"/>
                  <a:gd name="connsiteX104" fmla="*/ 1582797 w 2625391"/>
                  <a:gd name="connsiteY104" fmla="*/ 2077900 h 2609241"/>
                  <a:gd name="connsiteX105" fmla="*/ 1464308 w 2625391"/>
                  <a:gd name="connsiteY105" fmla="*/ 1922118 h 2609241"/>
                  <a:gd name="connsiteX106" fmla="*/ 1489269 w 2625391"/>
                  <a:gd name="connsiteY106" fmla="*/ 1903030 h 2609241"/>
                  <a:gd name="connsiteX107" fmla="*/ 1609666 w 2625391"/>
                  <a:gd name="connsiteY107" fmla="*/ 2057784 h 2609241"/>
                  <a:gd name="connsiteX108" fmla="*/ 1636388 w 2625391"/>
                  <a:gd name="connsiteY108" fmla="*/ 2036201 h 2609241"/>
                  <a:gd name="connsiteX109" fmla="*/ 1514082 w 2625391"/>
                  <a:gd name="connsiteY109" fmla="*/ 1882915 h 2609241"/>
                  <a:gd name="connsiteX110" fmla="*/ 1538602 w 2625391"/>
                  <a:gd name="connsiteY110" fmla="*/ 1862947 h 2609241"/>
                  <a:gd name="connsiteX111" fmla="*/ 1662523 w 2625391"/>
                  <a:gd name="connsiteY111" fmla="*/ 2014912 h 2609241"/>
                  <a:gd name="connsiteX112" fmla="*/ 1688952 w 2625391"/>
                  <a:gd name="connsiteY112" fmla="*/ 1993034 h 2609241"/>
                  <a:gd name="connsiteX113" fmla="*/ 1562535 w 2625391"/>
                  <a:gd name="connsiteY113" fmla="*/ 1843125 h 2609241"/>
                  <a:gd name="connsiteX114" fmla="*/ 1586761 w 2625391"/>
                  <a:gd name="connsiteY114" fmla="*/ 1822570 h 2609241"/>
                  <a:gd name="connsiteX115" fmla="*/ 1714646 w 2625391"/>
                  <a:gd name="connsiteY115" fmla="*/ 1971157 h 2609241"/>
                  <a:gd name="connsiteX116" fmla="*/ 1740194 w 2625391"/>
                  <a:gd name="connsiteY116" fmla="*/ 1948986 h 2609241"/>
                  <a:gd name="connsiteX117" fmla="*/ 1610106 w 2625391"/>
                  <a:gd name="connsiteY117" fmla="*/ 1802161 h 2609241"/>
                  <a:gd name="connsiteX118" fmla="*/ 1633599 w 2625391"/>
                  <a:gd name="connsiteY118" fmla="*/ 1781165 h 2609241"/>
                  <a:gd name="connsiteX119" fmla="*/ 1765742 w 2625391"/>
                  <a:gd name="connsiteY119" fmla="*/ 1926229 h 2609241"/>
                  <a:gd name="connsiteX120" fmla="*/ 1790409 w 2625391"/>
                  <a:gd name="connsiteY120" fmla="*/ 1903324 h 2609241"/>
                  <a:gd name="connsiteX121" fmla="*/ 1656650 w 2625391"/>
                  <a:gd name="connsiteY121" fmla="*/ 1760609 h 2609241"/>
                  <a:gd name="connsiteX122" fmla="*/ 1679262 w 2625391"/>
                  <a:gd name="connsiteY122" fmla="*/ 1739319 h 2609241"/>
                  <a:gd name="connsiteX123" fmla="*/ 1815222 w 2625391"/>
                  <a:gd name="connsiteY123" fmla="*/ 1880419 h 2609241"/>
                  <a:gd name="connsiteX124" fmla="*/ 1790996 w 2625391"/>
                  <a:gd name="connsiteY124" fmla="*/ 1903617 h 2609241"/>
                  <a:gd name="connsiteX125" fmla="*/ 1839448 w 2625391"/>
                  <a:gd name="connsiteY125" fmla="*/ 1856339 h 2609241"/>
                  <a:gd name="connsiteX126" fmla="*/ 1702019 w 2625391"/>
                  <a:gd name="connsiteY126" fmla="*/ 1716561 h 2609241"/>
                  <a:gd name="connsiteX127" fmla="*/ 1724337 w 2625391"/>
                  <a:gd name="connsiteY127" fmla="*/ 1694391 h 2609241"/>
                  <a:gd name="connsiteX128" fmla="*/ 1863528 w 2625391"/>
                  <a:gd name="connsiteY128" fmla="*/ 1832407 h 2609241"/>
                  <a:gd name="connsiteX129" fmla="*/ 1887166 w 2625391"/>
                  <a:gd name="connsiteY129" fmla="*/ 1808181 h 2609241"/>
                  <a:gd name="connsiteX130" fmla="*/ 1746948 w 2625391"/>
                  <a:gd name="connsiteY130" fmla="*/ 1672514 h 2609241"/>
                  <a:gd name="connsiteX131" fmla="*/ 1768385 w 2625391"/>
                  <a:gd name="connsiteY131" fmla="*/ 1650049 h 2609241"/>
                  <a:gd name="connsiteX132" fmla="*/ 1911540 w 2625391"/>
                  <a:gd name="connsiteY132" fmla="*/ 1784101 h 2609241"/>
                  <a:gd name="connsiteX133" fmla="*/ 1887166 w 2625391"/>
                  <a:gd name="connsiteY133" fmla="*/ 1808475 h 2609241"/>
                  <a:gd name="connsiteX134" fmla="*/ 1933710 w 2625391"/>
                  <a:gd name="connsiteY134" fmla="*/ 1758847 h 2609241"/>
                  <a:gd name="connsiteX135" fmla="*/ 1789381 w 2625391"/>
                  <a:gd name="connsiteY135" fmla="*/ 1626704 h 2609241"/>
                  <a:gd name="connsiteX136" fmla="*/ 1810377 w 2625391"/>
                  <a:gd name="connsiteY136" fmla="*/ 1603505 h 2609241"/>
                  <a:gd name="connsiteX137" fmla="*/ 1957203 w 2625391"/>
                  <a:gd name="connsiteY137" fmla="*/ 1734181 h 2609241"/>
                  <a:gd name="connsiteX138" fmla="*/ 1978933 w 2625391"/>
                  <a:gd name="connsiteY138" fmla="*/ 1708192 h 2609241"/>
                  <a:gd name="connsiteX139" fmla="*/ 1831226 w 2625391"/>
                  <a:gd name="connsiteY139" fmla="*/ 1579426 h 2609241"/>
                  <a:gd name="connsiteX140" fmla="*/ 1851635 w 2625391"/>
                  <a:gd name="connsiteY140" fmla="*/ 1555494 h 2609241"/>
                  <a:gd name="connsiteX141" fmla="*/ 2001103 w 2625391"/>
                  <a:gd name="connsiteY141" fmla="*/ 1682498 h 2609241"/>
                  <a:gd name="connsiteX142" fmla="*/ 1978933 w 2625391"/>
                  <a:gd name="connsiteY142" fmla="*/ 1708486 h 2609241"/>
                  <a:gd name="connsiteX143" fmla="*/ 2022980 w 2625391"/>
                  <a:gd name="connsiteY143" fmla="*/ 1656510 h 2609241"/>
                  <a:gd name="connsiteX144" fmla="*/ 1871750 w 2625391"/>
                  <a:gd name="connsiteY144" fmla="*/ 1531708 h 2609241"/>
                  <a:gd name="connsiteX145" fmla="*/ 1891718 w 2625391"/>
                  <a:gd name="connsiteY145" fmla="*/ 1507188 h 2609241"/>
                  <a:gd name="connsiteX146" fmla="*/ 2044270 w 2625391"/>
                  <a:gd name="connsiteY146" fmla="*/ 1630375 h 2609241"/>
                  <a:gd name="connsiteX147" fmla="*/ 2065413 w 2625391"/>
                  <a:gd name="connsiteY147" fmla="*/ 1603652 h 2609241"/>
                  <a:gd name="connsiteX148" fmla="*/ 1911099 w 2625391"/>
                  <a:gd name="connsiteY148" fmla="*/ 1482815 h 2609241"/>
                  <a:gd name="connsiteX149" fmla="*/ 1930333 w 2625391"/>
                  <a:gd name="connsiteY149" fmla="*/ 1457854 h 2609241"/>
                  <a:gd name="connsiteX150" fmla="*/ 2086115 w 2625391"/>
                  <a:gd name="connsiteY150" fmla="*/ 1576930 h 2609241"/>
                  <a:gd name="connsiteX151" fmla="*/ 2065413 w 2625391"/>
                  <a:gd name="connsiteY151" fmla="*/ 1603946 h 2609241"/>
                  <a:gd name="connsiteX152" fmla="*/ 2106671 w 2625391"/>
                  <a:gd name="connsiteY152" fmla="*/ 1549914 h 2609241"/>
                  <a:gd name="connsiteX153" fmla="*/ 1949274 w 2625391"/>
                  <a:gd name="connsiteY153" fmla="*/ 1432453 h 2609241"/>
                  <a:gd name="connsiteX154" fmla="*/ 1967921 w 2625391"/>
                  <a:gd name="connsiteY154" fmla="*/ 1407053 h 2609241"/>
                  <a:gd name="connsiteX155" fmla="*/ 2126639 w 2625391"/>
                  <a:gd name="connsiteY155" fmla="*/ 1522164 h 2609241"/>
                  <a:gd name="connsiteX156" fmla="*/ 2146461 w 2625391"/>
                  <a:gd name="connsiteY156" fmla="*/ 1495001 h 2609241"/>
                  <a:gd name="connsiteX157" fmla="*/ 1986127 w 2625391"/>
                  <a:gd name="connsiteY157" fmla="*/ 1382092 h 2609241"/>
                  <a:gd name="connsiteX158" fmla="*/ 2004040 w 2625391"/>
                  <a:gd name="connsiteY158" fmla="*/ 1356251 h 2609241"/>
                  <a:gd name="connsiteX159" fmla="*/ 2165549 w 2625391"/>
                  <a:gd name="connsiteY159" fmla="*/ 1467251 h 2609241"/>
                  <a:gd name="connsiteX160" fmla="*/ 2146461 w 2625391"/>
                  <a:gd name="connsiteY160" fmla="*/ 1495295 h 2609241"/>
                  <a:gd name="connsiteX161" fmla="*/ 2184636 w 2625391"/>
                  <a:gd name="connsiteY161" fmla="*/ 1439207 h 2609241"/>
                  <a:gd name="connsiteX162" fmla="*/ 2021659 w 2625391"/>
                  <a:gd name="connsiteY162" fmla="*/ 1330263 h 2609241"/>
                  <a:gd name="connsiteX163" fmla="*/ 2038838 w 2625391"/>
                  <a:gd name="connsiteY163" fmla="*/ 1304128 h 2609241"/>
                  <a:gd name="connsiteX164" fmla="*/ 2203283 w 2625391"/>
                  <a:gd name="connsiteY164" fmla="*/ 1411017 h 2609241"/>
                  <a:gd name="connsiteX165" fmla="*/ 2184636 w 2625391"/>
                  <a:gd name="connsiteY165" fmla="*/ 1439501 h 2609241"/>
                  <a:gd name="connsiteX166" fmla="*/ 2221489 w 2625391"/>
                  <a:gd name="connsiteY166" fmla="*/ 1382386 h 2609241"/>
                  <a:gd name="connsiteX167" fmla="*/ 2055282 w 2625391"/>
                  <a:gd name="connsiteY167" fmla="*/ 1277993 h 2609241"/>
                  <a:gd name="connsiteX168" fmla="*/ 2071727 w 2625391"/>
                  <a:gd name="connsiteY168" fmla="*/ 1251417 h 2609241"/>
                  <a:gd name="connsiteX169" fmla="*/ 2238961 w 2625391"/>
                  <a:gd name="connsiteY169" fmla="*/ 1354196 h 2609241"/>
                  <a:gd name="connsiteX170" fmla="*/ 2221489 w 2625391"/>
                  <a:gd name="connsiteY170" fmla="*/ 1382680 h 2609241"/>
                  <a:gd name="connsiteX171" fmla="*/ 2257021 w 2625391"/>
                  <a:gd name="connsiteY171" fmla="*/ 1324683 h 2609241"/>
                  <a:gd name="connsiteX172" fmla="*/ 2088612 w 2625391"/>
                  <a:gd name="connsiteY172" fmla="*/ 1224255 h 2609241"/>
                  <a:gd name="connsiteX173" fmla="*/ 2104468 w 2625391"/>
                  <a:gd name="connsiteY173" fmla="*/ 1197239 h 2609241"/>
                  <a:gd name="connsiteX174" fmla="*/ 2274053 w 2625391"/>
                  <a:gd name="connsiteY174" fmla="*/ 1295465 h 2609241"/>
                  <a:gd name="connsiteX175" fmla="*/ 2257021 w 2625391"/>
                  <a:gd name="connsiteY175" fmla="*/ 1324977 h 2609241"/>
                  <a:gd name="connsiteX176" fmla="*/ 2290937 w 2625391"/>
                  <a:gd name="connsiteY176" fmla="*/ 1265953 h 2609241"/>
                  <a:gd name="connsiteX177" fmla="*/ 2119739 w 2625391"/>
                  <a:gd name="connsiteY177" fmla="*/ 1170369 h 2609241"/>
                  <a:gd name="connsiteX178" fmla="*/ 2134422 w 2625391"/>
                  <a:gd name="connsiteY178" fmla="*/ 1142913 h 2609241"/>
                  <a:gd name="connsiteX179" fmla="*/ 2306795 w 2625391"/>
                  <a:gd name="connsiteY179" fmla="*/ 1236294 h 2609241"/>
                  <a:gd name="connsiteX180" fmla="*/ 2290937 w 2625391"/>
                  <a:gd name="connsiteY180" fmla="*/ 1266100 h 2609241"/>
                  <a:gd name="connsiteX181" fmla="*/ 2323092 w 2625391"/>
                  <a:gd name="connsiteY181" fmla="*/ 1207223 h 2609241"/>
                  <a:gd name="connsiteX182" fmla="*/ 2149838 w 2625391"/>
                  <a:gd name="connsiteY182" fmla="*/ 1115604 h 2609241"/>
                  <a:gd name="connsiteX183" fmla="*/ 2164521 w 2625391"/>
                  <a:gd name="connsiteY183" fmla="*/ 1088000 h 2609241"/>
                  <a:gd name="connsiteX184" fmla="*/ 2339244 w 2625391"/>
                  <a:gd name="connsiteY184" fmla="*/ 1177124 h 2609241"/>
                  <a:gd name="connsiteX185" fmla="*/ 2323092 w 2625391"/>
                  <a:gd name="connsiteY185" fmla="*/ 1206929 h 2609241"/>
                  <a:gd name="connsiteX186" fmla="*/ 2353926 w 2625391"/>
                  <a:gd name="connsiteY186" fmla="*/ 1146878 h 2609241"/>
                  <a:gd name="connsiteX187" fmla="*/ 2177735 w 2625391"/>
                  <a:gd name="connsiteY187" fmla="*/ 1059956 h 2609241"/>
                  <a:gd name="connsiteX188" fmla="*/ 2191243 w 2625391"/>
                  <a:gd name="connsiteY188" fmla="*/ 1031913 h 2609241"/>
                  <a:gd name="connsiteX189" fmla="*/ 2368315 w 2625391"/>
                  <a:gd name="connsiteY189" fmla="*/ 1116338 h 2609241"/>
                  <a:gd name="connsiteX190" fmla="*/ 2353926 w 2625391"/>
                  <a:gd name="connsiteY190" fmla="*/ 1146584 h 2609241"/>
                  <a:gd name="connsiteX191" fmla="*/ 2383291 w 2625391"/>
                  <a:gd name="connsiteY191" fmla="*/ 1085944 h 2609241"/>
                  <a:gd name="connsiteX192" fmla="*/ 2205485 w 2625391"/>
                  <a:gd name="connsiteY192" fmla="*/ 1003282 h 2609241"/>
                  <a:gd name="connsiteX193" fmla="*/ 2218258 w 2625391"/>
                  <a:gd name="connsiteY193" fmla="*/ 975238 h 2609241"/>
                  <a:gd name="connsiteX194" fmla="*/ 2397533 w 2625391"/>
                  <a:gd name="connsiteY194" fmla="*/ 1054817 h 2609241"/>
                  <a:gd name="connsiteX195" fmla="*/ 2383144 w 2625391"/>
                  <a:gd name="connsiteY195" fmla="*/ 1085211 h 2609241"/>
                  <a:gd name="connsiteX196" fmla="*/ 2410894 w 2625391"/>
                  <a:gd name="connsiteY196" fmla="*/ 1024131 h 2609241"/>
                  <a:gd name="connsiteX197" fmla="*/ 2231473 w 2625391"/>
                  <a:gd name="connsiteY197" fmla="*/ 946020 h 2609241"/>
                  <a:gd name="connsiteX198" fmla="*/ 2243513 w 2625391"/>
                  <a:gd name="connsiteY198" fmla="*/ 917535 h 2609241"/>
                  <a:gd name="connsiteX199" fmla="*/ 2424696 w 2625391"/>
                  <a:gd name="connsiteY199" fmla="*/ 992417 h 2609241"/>
                  <a:gd name="connsiteX200" fmla="*/ 2410748 w 2625391"/>
                  <a:gd name="connsiteY200" fmla="*/ 1023837 h 2609241"/>
                  <a:gd name="connsiteX201" fmla="*/ 2437029 w 2625391"/>
                  <a:gd name="connsiteY201" fmla="*/ 961583 h 2609241"/>
                  <a:gd name="connsiteX202" fmla="*/ 2254965 w 2625391"/>
                  <a:gd name="connsiteY202" fmla="*/ 888170 h 2609241"/>
                  <a:gd name="connsiteX203" fmla="*/ 2266565 w 2625391"/>
                  <a:gd name="connsiteY203" fmla="*/ 858805 h 2609241"/>
                  <a:gd name="connsiteX204" fmla="*/ 2449363 w 2625391"/>
                  <a:gd name="connsiteY204" fmla="*/ 929575 h 2609241"/>
                  <a:gd name="connsiteX205" fmla="*/ 2437029 w 2625391"/>
                  <a:gd name="connsiteY205" fmla="*/ 961290 h 2609241"/>
                  <a:gd name="connsiteX206" fmla="*/ 2461402 w 2625391"/>
                  <a:gd name="connsiteY206" fmla="*/ 898448 h 2609241"/>
                  <a:gd name="connsiteX207" fmla="*/ 2277577 w 2625391"/>
                  <a:gd name="connsiteY207" fmla="*/ 830027 h 2609241"/>
                  <a:gd name="connsiteX208" fmla="*/ 2288295 w 2625391"/>
                  <a:gd name="connsiteY208" fmla="*/ 800662 h 2609241"/>
                  <a:gd name="connsiteX209" fmla="*/ 2473002 w 2625391"/>
                  <a:gd name="connsiteY209" fmla="*/ 866293 h 2609241"/>
                  <a:gd name="connsiteX210" fmla="*/ 2461256 w 2625391"/>
                  <a:gd name="connsiteY210" fmla="*/ 898155 h 2609241"/>
                  <a:gd name="connsiteX211" fmla="*/ 2484307 w 2625391"/>
                  <a:gd name="connsiteY211" fmla="*/ 834285 h 2609241"/>
                  <a:gd name="connsiteX212" fmla="*/ 2298720 w 2625391"/>
                  <a:gd name="connsiteY212" fmla="*/ 771003 h 2609241"/>
                  <a:gd name="connsiteX213" fmla="*/ 2308704 w 2625391"/>
                  <a:gd name="connsiteY213" fmla="*/ 740904 h 2609241"/>
                  <a:gd name="connsiteX214" fmla="*/ 2494879 w 2625391"/>
                  <a:gd name="connsiteY214" fmla="*/ 802424 h 2609241"/>
                  <a:gd name="connsiteX215" fmla="*/ 2505450 w 2625391"/>
                  <a:gd name="connsiteY215" fmla="*/ 769976 h 2609241"/>
                  <a:gd name="connsiteX216" fmla="*/ 2318394 w 2625391"/>
                  <a:gd name="connsiteY216" fmla="*/ 711245 h 2609241"/>
                  <a:gd name="connsiteX217" fmla="*/ 2327497 w 2625391"/>
                  <a:gd name="connsiteY217" fmla="*/ 681880 h 2609241"/>
                  <a:gd name="connsiteX218" fmla="*/ 2515288 w 2625391"/>
                  <a:gd name="connsiteY218" fmla="*/ 737968 h 2609241"/>
                  <a:gd name="connsiteX219" fmla="*/ 2505304 w 2625391"/>
                  <a:gd name="connsiteY219" fmla="*/ 769682 h 2609241"/>
                  <a:gd name="connsiteX220" fmla="*/ 2524831 w 2625391"/>
                  <a:gd name="connsiteY220" fmla="*/ 704638 h 2609241"/>
                  <a:gd name="connsiteX221" fmla="*/ 2336307 w 2625391"/>
                  <a:gd name="connsiteY221" fmla="*/ 651194 h 2609241"/>
                  <a:gd name="connsiteX222" fmla="*/ 2344676 w 2625391"/>
                  <a:gd name="connsiteY222" fmla="*/ 620654 h 2609241"/>
                  <a:gd name="connsiteX223" fmla="*/ 2533934 w 2625391"/>
                  <a:gd name="connsiteY223" fmla="*/ 672189 h 2609241"/>
                  <a:gd name="connsiteX224" fmla="*/ 2525125 w 2625391"/>
                  <a:gd name="connsiteY224" fmla="*/ 704344 h 2609241"/>
                  <a:gd name="connsiteX225" fmla="*/ 2542597 w 2625391"/>
                  <a:gd name="connsiteY225" fmla="*/ 639301 h 2609241"/>
                  <a:gd name="connsiteX226" fmla="*/ 2352604 w 2625391"/>
                  <a:gd name="connsiteY226" fmla="*/ 590408 h 2609241"/>
                  <a:gd name="connsiteX227" fmla="*/ 2360387 w 2625391"/>
                  <a:gd name="connsiteY227" fmla="*/ 560015 h 2609241"/>
                  <a:gd name="connsiteX228" fmla="*/ 2551260 w 2625391"/>
                  <a:gd name="connsiteY228" fmla="*/ 606412 h 2609241"/>
                  <a:gd name="connsiteX229" fmla="*/ 2542450 w 2625391"/>
                  <a:gd name="connsiteY229" fmla="*/ 639007 h 2609241"/>
                  <a:gd name="connsiteX230" fmla="*/ 2558601 w 2625391"/>
                  <a:gd name="connsiteY230" fmla="*/ 573229 h 2609241"/>
                  <a:gd name="connsiteX231" fmla="*/ 2367728 w 2625391"/>
                  <a:gd name="connsiteY231" fmla="*/ 529181 h 2609241"/>
                  <a:gd name="connsiteX232" fmla="*/ 2374628 w 2625391"/>
                  <a:gd name="connsiteY232" fmla="*/ 498201 h 2609241"/>
                  <a:gd name="connsiteX233" fmla="*/ 2565502 w 2625391"/>
                  <a:gd name="connsiteY233" fmla="*/ 540193 h 2609241"/>
                  <a:gd name="connsiteX234" fmla="*/ 2558454 w 2625391"/>
                  <a:gd name="connsiteY234" fmla="*/ 572935 h 2609241"/>
                  <a:gd name="connsiteX235" fmla="*/ 2573284 w 2625391"/>
                  <a:gd name="connsiteY235" fmla="*/ 507010 h 2609241"/>
                  <a:gd name="connsiteX236" fmla="*/ 2381236 w 2625391"/>
                  <a:gd name="connsiteY236" fmla="*/ 467955 h 2609241"/>
                  <a:gd name="connsiteX237" fmla="*/ 2387255 w 2625391"/>
                  <a:gd name="connsiteY237" fmla="*/ 437121 h 2609241"/>
                  <a:gd name="connsiteX238" fmla="*/ 2579890 w 2625391"/>
                  <a:gd name="connsiteY238" fmla="*/ 473828 h 2609241"/>
                  <a:gd name="connsiteX239" fmla="*/ 2572696 w 2625391"/>
                  <a:gd name="connsiteY239" fmla="*/ 506717 h 2609241"/>
                  <a:gd name="connsiteX240" fmla="*/ 2585911 w 2625391"/>
                  <a:gd name="connsiteY240" fmla="*/ 440205 h 2609241"/>
                  <a:gd name="connsiteX241" fmla="*/ 2392982 w 2625391"/>
                  <a:gd name="connsiteY241" fmla="*/ 405994 h 2609241"/>
                  <a:gd name="connsiteX242" fmla="*/ 2398120 w 2625391"/>
                  <a:gd name="connsiteY242" fmla="*/ 375308 h 2609241"/>
                  <a:gd name="connsiteX243" fmla="*/ 2591783 w 2625391"/>
                  <a:gd name="connsiteY243" fmla="*/ 406288 h 2609241"/>
                  <a:gd name="connsiteX244" fmla="*/ 2596776 w 2625391"/>
                  <a:gd name="connsiteY244" fmla="*/ 373252 h 2609241"/>
                  <a:gd name="connsiteX245" fmla="*/ 2402819 w 2625391"/>
                  <a:gd name="connsiteY245" fmla="*/ 343887 h 2609241"/>
                  <a:gd name="connsiteX246" fmla="*/ 2407223 w 2625391"/>
                  <a:gd name="connsiteY246" fmla="*/ 312760 h 2609241"/>
                  <a:gd name="connsiteX247" fmla="*/ 2601474 w 2625391"/>
                  <a:gd name="connsiteY247" fmla="*/ 339189 h 2609241"/>
                  <a:gd name="connsiteX248" fmla="*/ 2596189 w 2625391"/>
                  <a:gd name="connsiteY248" fmla="*/ 372959 h 2609241"/>
                  <a:gd name="connsiteX249" fmla="*/ 2605879 w 2625391"/>
                  <a:gd name="connsiteY249" fmla="*/ 305859 h 2609241"/>
                  <a:gd name="connsiteX250" fmla="*/ 2411188 w 2625391"/>
                  <a:gd name="connsiteY250" fmla="*/ 282220 h 2609241"/>
                  <a:gd name="connsiteX251" fmla="*/ 2414858 w 2625391"/>
                  <a:gd name="connsiteY251" fmla="*/ 250653 h 2609241"/>
                  <a:gd name="connsiteX252" fmla="*/ 2609844 w 2625391"/>
                  <a:gd name="connsiteY252" fmla="*/ 272530 h 2609241"/>
                  <a:gd name="connsiteX253" fmla="*/ 2613220 w 2625391"/>
                  <a:gd name="connsiteY253" fmla="*/ 238613 h 2609241"/>
                  <a:gd name="connsiteX254" fmla="*/ 2417501 w 2625391"/>
                  <a:gd name="connsiteY254" fmla="*/ 218938 h 2609241"/>
                  <a:gd name="connsiteX255" fmla="*/ 2420291 w 2625391"/>
                  <a:gd name="connsiteY255" fmla="*/ 187664 h 2609241"/>
                  <a:gd name="connsiteX256" fmla="*/ 2615716 w 2625391"/>
                  <a:gd name="connsiteY256" fmla="*/ 204256 h 2609241"/>
                  <a:gd name="connsiteX257" fmla="*/ 2613220 w 2625391"/>
                  <a:gd name="connsiteY257" fmla="*/ 238319 h 2609241"/>
                  <a:gd name="connsiteX258" fmla="*/ 2618947 w 2625391"/>
                  <a:gd name="connsiteY258" fmla="*/ 170779 h 2609241"/>
                  <a:gd name="connsiteX259" fmla="*/ 2422347 w 2625391"/>
                  <a:gd name="connsiteY259" fmla="*/ 156684 h 2609241"/>
                  <a:gd name="connsiteX260" fmla="*/ 2424255 w 2625391"/>
                  <a:gd name="connsiteY260" fmla="*/ 125263 h 2609241"/>
                  <a:gd name="connsiteX261" fmla="*/ 2620121 w 2625391"/>
                  <a:gd name="connsiteY261" fmla="*/ 136716 h 2609241"/>
                  <a:gd name="connsiteX262" fmla="*/ 2622764 w 2625391"/>
                  <a:gd name="connsiteY262" fmla="*/ 103093 h 2609241"/>
                  <a:gd name="connsiteX263" fmla="*/ 2426898 w 2625391"/>
                  <a:gd name="connsiteY263" fmla="*/ 94430 h 2609241"/>
                  <a:gd name="connsiteX264" fmla="*/ 2428073 w 2625391"/>
                  <a:gd name="connsiteY264" fmla="*/ 63009 h 2609241"/>
                  <a:gd name="connsiteX265" fmla="*/ 2624085 w 2625391"/>
                  <a:gd name="connsiteY265" fmla="*/ 69323 h 2609241"/>
                  <a:gd name="connsiteX266" fmla="*/ 2624966 w 2625391"/>
                  <a:gd name="connsiteY266" fmla="*/ 35553 h 2609241"/>
                  <a:gd name="connsiteX267" fmla="*/ 2428954 w 2625391"/>
                  <a:gd name="connsiteY267" fmla="*/ 31589 h 2609241"/>
                  <a:gd name="connsiteX268" fmla="*/ 2428954 w 2625391"/>
                  <a:gd name="connsiteY268" fmla="*/ 21 h 2609241"/>
                  <a:gd name="connsiteX269" fmla="*/ 2625113 w 2625391"/>
                  <a:gd name="connsiteY269" fmla="*/ 1783 h 260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2625391" h="2609241">
                    <a:moveTo>
                      <a:pt x="-279" y="2609116"/>
                    </a:moveTo>
                    <a:lnTo>
                      <a:pt x="-279" y="2413103"/>
                    </a:lnTo>
                    <a:lnTo>
                      <a:pt x="31288" y="2413103"/>
                    </a:lnTo>
                    <a:lnTo>
                      <a:pt x="33491" y="2609262"/>
                    </a:lnTo>
                    <a:close/>
                    <a:moveTo>
                      <a:pt x="67701" y="2608235"/>
                    </a:moveTo>
                    <a:lnTo>
                      <a:pt x="62415" y="2412222"/>
                    </a:lnTo>
                    <a:lnTo>
                      <a:pt x="94277" y="2411194"/>
                    </a:lnTo>
                    <a:lnTo>
                      <a:pt x="101178" y="2607207"/>
                    </a:lnTo>
                    <a:close/>
                    <a:moveTo>
                      <a:pt x="135241" y="2605738"/>
                    </a:moveTo>
                    <a:lnTo>
                      <a:pt x="125551" y="2409873"/>
                    </a:lnTo>
                    <a:lnTo>
                      <a:pt x="156971" y="2408111"/>
                    </a:lnTo>
                    <a:lnTo>
                      <a:pt x="169011" y="2603683"/>
                    </a:lnTo>
                    <a:close/>
                    <a:moveTo>
                      <a:pt x="203074" y="2601334"/>
                    </a:moveTo>
                    <a:lnTo>
                      <a:pt x="188392" y="2405909"/>
                    </a:lnTo>
                    <a:lnTo>
                      <a:pt x="219813" y="2403266"/>
                    </a:lnTo>
                    <a:lnTo>
                      <a:pt x="236991" y="2598544"/>
                    </a:lnTo>
                    <a:close/>
                    <a:moveTo>
                      <a:pt x="270615" y="2595314"/>
                    </a:moveTo>
                    <a:lnTo>
                      <a:pt x="250500" y="2400182"/>
                    </a:lnTo>
                    <a:lnTo>
                      <a:pt x="281920" y="2396805"/>
                    </a:lnTo>
                    <a:lnTo>
                      <a:pt x="304385" y="2591643"/>
                    </a:lnTo>
                    <a:close/>
                    <a:moveTo>
                      <a:pt x="338154" y="2587385"/>
                    </a:moveTo>
                    <a:lnTo>
                      <a:pt x="313048" y="2392988"/>
                    </a:lnTo>
                    <a:lnTo>
                      <a:pt x="344468" y="2388730"/>
                    </a:lnTo>
                    <a:lnTo>
                      <a:pt x="371484" y="2582834"/>
                    </a:lnTo>
                    <a:close/>
                    <a:moveTo>
                      <a:pt x="405254" y="2577989"/>
                    </a:moveTo>
                    <a:lnTo>
                      <a:pt x="375889" y="2384178"/>
                    </a:lnTo>
                    <a:lnTo>
                      <a:pt x="406869" y="2379186"/>
                    </a:lnTo>
                    <a:lnTo>
                      <a:pt x="439171" y="2572556"/>
                    </a:lnTo>
                    <a:close/>
                    <a:moveTo>
                      <a:pt x="472206" y="2566683"/>
                    </a:moveTo>
                    <a:lnTo>
                      <a:pt x="437262" y="2373754"/>
                    </a:lnTo>
                    <a:lnTo>
                      <a:pt x="468096" y="2368027"/>
                    </a:lnTo>
                    <a:lnTo>
                      <a:pt x="505536" y="2560516"/>
                    </a:lnTo>
                    <a:close/>
                    <a:moveTo>
                      <a:pt x="538865" y="2553615"/>
                    </a:moveTo>
                    <a:lnTo>
                      <a:pt x="498929" y="2361714"/>
                    </a:lnTo>
                    <a:lnTo>
                      <a:pt x="529909" y="2355107"/>
                    </a:lnTo>
                    <a:lnTo>
                      <a:pt x="571901" y="2545980"/>
                    </a:lnTo>
                    <a:close/>
                    <a:moveTo>
                      <a:pt x="605083" y="2538933"/>
                    </a:moveTo>
                    <a:lnTo>
                      <a:pt x="560155" y="2348059"/>
                    </a:lnTo>
                    <a:lnTo>
                      <a:pt x="590842" y="2340718"/>
                    </a:lnTo>
                    <a:lnTo>
                      <a:pt x="637972" y="2531592"/>
                    </a:lnTo>
                    <a:cubicBezTo>
                      <a:pt x="626960" y="2533647"/>
                      <a:pt x="616389" y="2536437"/>
                      <a:pt x="605083" y="2538786"/>
                    </a:cubicBezTo>
                    <a:close/>
                    <a:moveTo>
                      <a:pt x="671008" y="2522488"/>
                    </a:moveTo>
                    <a:lnTo>
                      <a:pt x="621088" y="2333230"/>
                    </a:lnTo>
                    <a:lnTo>
                      <a:pt x="651481" y="2325008"/>
                    </a:lnTo>
                    <a:lnTo>
                      <a:pt x="704485" y="2513679"/>
                    </a:lnTo>
                    <a:close/>
                    <a:moveTo>
                      <a:pt x="736493" y="2504282"/>
                    </a:moveTo>
                    <a:lnTo>
                      <a:pt x="681433" y="2316051"/>
                    </a:lnTo>
                    <a:lnTo>
                      <a:pt x="711826" y="2307095"/>
                    </a:lnTo>
                    <a:lnTo>
                      <a:pt x="768795" y="2494738"/>
                    </a:lnTo>
                    <a:close/>
                    <a:moveTo>
                      <a:pt x="801536" y="2484314"/>
                    </a:moveTo>
                    <a:lnTo>
                      <a:pt x="741632" y="2297698"/>
                    </a:lnTo>
                    <a:lnTo>
                      <a:pt x="771731" y="2287861"/>
                    </a:lnTo>
                    <a:lnTo>
                      <a:pt x="833691" y="2473742"/>
                    </a:lnTo>
                    <a:cubicBezTo>
                      <a:pt x="823120" y="2477457"/>
                      <a:pt x="812401" y="2480980"/>
                      <a:pt x="801536" y="2484314"/>
                    </a:cubicBezTo>
                    <a:close/>
                    <a:moveTo>
                      <a:pt x="866140" y="2462730"/>
                    </a:moveTo>
                    <a:lnTo>
                      <a:pt x="801536" y="2277583"/>
                    </a:lnTo>
                    <a:cubicBezTo>
                      <a:pt x="811330" y="2274250"/>
                      <a:pt x="821108" y="2270726"/>
                      <a:pt x="830902" y="2267011"/>
                    </a:cubicBezTo>
                    <a:lnTo>
                      <a:pt x="898295" y="2450690"/>
                    </a:lnTo>
                    <a:close/>
                    <a:moveTo>
                      <a:pt x="930156" y="2439385"/>
                    </a:moveTo>
                    <a:lnTo>
                      <a:pt x="860708" y="2256146"/>
                    </a:lnTo>
                    <a:lnTo>
                      <a:pt x="890073" y="2244694"/>
                    </a:lnTo>
                    <a:lnTo>
                      <a:pt x="961577" y="2427198"/>
                    </a:lnTo>
                    <a:close/>
                    <a:moveTo>
                      <a:pt x="993585" y="2414424"/>
                    </a:moveTo>
                    <a:lnTo>
                      <a:pt x="919291" y="2232948"/>
                    </a:lnTo>
                    <a:lnTo>
                      <a:pt x="948656" y="2220761"/>
                    </a:lnTo>
                    <a:lnTo>
                      <a:pt x="1025006" y="2401357"/>
                    </a:lnTo>
                    <a:close/>
                    <a:moveTo>
                      <a:pt x="1056280" y="2387702"/>
                    </a:moveTo>
                    <a:lnTo>
                      <a:pt x="977287" y="2208428"/>
                    </a:lnTo>
                    <a:lnTo>
                      <a:pt x="1006653" y="2195507"/>
                    </a:lnTo>
                    <a:lnTo>
                      <a:pt x="1087847" y="2373900"/>
                    </a:lnTo>
                    <a:close/>
                    <a:moveTo>
                      <a:pt x="1118240" y="2359658"/>
                    </a:moveTo>
                    <a:lnTo>
                      <a:pt x="1034696" y="2182293"/>
                    </a:lnTo>
                    <a:lnTo>
                      <a:pt x="1062886" y="2168638"/>
                    </a:lnTo>
                    <a:lnTo>
                      <a:pt x="1149074" y="2344829"/>
                    </a:lnTo>
                    <a:close/>
                    <a:moveTo>
                      <a:pt x="1179320" y="2330293"/>
                    </a:moveTo>
                    <a:lnTo>
                      <a:pt x="1091224" y="2155277"/>
                    </a:lnTo>
                    <a:cubicBezTo>
                      <a:pt x="1100621" y="2150579"/>
                      <a:pt x="1109871" y="2145733"/>
                      <a:pt x="1119121" y="2140594"/>
                    </a:cubicBezTo>
                    <a:lnTo>
                      <a:pt x="1209712" y="2314436"/>
                    </a:lnTo>
                    <a:cubicBezTo>
                      <a:pt x="1199728" y="2319428"/>
                      <a:pt x="1189010" y="2324567"/>
                      <a:pt x="1179320" y="2329706"/>
                    </a:cubicBezTo>
                    <a:close/>
                    <a:moveTo>
                      <a:pt x="1239812" y="2298873"/>
                    </a:moveTo>
                    <a:lnTo>
                      <a:pt x="1147018" y="2126205"/>
                    </a:lnTo>
                    <a:lnTo>
                      <a:pt x="1174621" y="2111523"/>
                    </a:lnTo>
                    <a:lnTo>
                      <a:pt x="1269764" y="2283015"/>
                    </a:lnTo>
                    <a:close/>
                    <a:moveTo>
                      <a:pt x="1299423" y="2265837"/>
                    </a:moveTo>
                    <a:lnTo>
                      <a:pt x="1201931" y="2095666"/>
                    </a:lnTo>
                    <a:cubicBezTo>
                      <a:pt x="1211034" y="2090527"/>
                      <a:pt x="1219990" y="2085388"/>
                      <a:pt x="1229093" y="2079955"/>
                    </a:cubicBezTo>
                    <a:lnTo>
                      <a:pt x="1328935" y="2248805"/>
                    </a:lnTo>
                    <a:close/>
                    <a:moveTo>
                      <a:pt x="1358154" y="2231480"/>
                    </a:moveTo>
                    <a:lnTo>
                      <a:pt x="1256549" y="2063804"/>
                    </a:lnTo>
                    <a:cubicBezTo>
                      <a:pt x="1265507" y="2058372"/>
                      <a:pt x="1274463" y="2052939"/>
                      <a:pt x="1283272" y="2047360"/>
                    </a:cubicBezTo>
                    <a:lnTo>
                      <a:pt x="1387225" y="2213713"/>
                    </a:lnTo>
                    <a:close/>
                    <a:moveTo>
                      <a:pt x="1415856" y="2195507"/>
                    </a:moveTo>
                    <a:lnTo>
                      <a:pt x="1309994" y="2030475"/>
                    </a:lnTo>
                    <a:cubicBezTo>
                      <a:pt x="1318804" y="2024749"/>
                      <a:pt x="1327614" y="2019169"/>
                      <a:pt x="1336277" y="2013296"/>
                    </a:cubicBezTo>
                    <a:lnTo>
                      <a:pt x="1444340" y="2177007"/>
                    </a:lnTo>
                    <a:close/>
                    <a:moveTo>
                      <a:pt x="1472384" y="2157039"/>
                    </a:moveTo>
                    <a:lnTo>
                      <a:pt x="1362264" y="1995530"/>
                    </a:lnTo>
                    <a:lnTo>
                      <a:pt x="1388106" y="1977618"/>
                    </a:lnTo>
                    <a:lnTo>
                      <a:pt x="1500281" y="2139126"/>
                    </a:lnTo>
                    <a:close/>
                    <a:moveTo>
                      <a:pt x="1527884" y="2118130"/>
                    </a:moveTo>
                    <a:lnTo>
                      <a:pt x="1413800" y="1958824"/>
                    </a:lnTo>
                    <a:lnTo>
                      <a:pt x="1439348" y="1940177"/>
                    </a:lnTo>
                    <a:lnTo>
                      <a:pt x="1556074" y="2098309"/>
                    </a:lnTo>
                    <a:cubicBezTo>
                      <a:pt x="1546237" y="2105356"/>
                      <a:pt x="1537134" y="2112110"/>
                      <a:pt x="1527884" y="2118571"/>
                    </a:cubicBezTo>
                    <a:close/>
                    <a:moveTo>
                      <a:pt x="1582797" y="2077900"/>
                    </a:moveTo>
                    <a:lnTo>
                      <a:pt x="1464308" y="1922118"/>
                    </a:lnTo>
                    <a:cubicBezTo>
                      <a:pt x="1472678" y="1915804"/>
                      <a:pt x="1481047" y="1909491"/>
                      <a:pt x="1489269" y="1903030"/>
                    </a:cubicBezTo>
                    <a:lnTo>
                      <a:pt x="1609666" y="2057784"/>
                    </a:lnTo>
                    <a:close/>
                    <a:moveTo>
                      <a:pt x="1636388" y="2036201"/>
                    </a:moveTo>
                    <a:lnTo>
                      <a:pt x="1514082" y="1882915"/>
                    </a:lnTo>
                    <a:cubicBezTo>
                      <a:pt x="1522305" y="1876308"/>
                      <a:pt x="1530527" y="1869701"/>
                      <a:pt x="1538602" y="1862947"/>
                    </a:cubicBezTo>
                    <a:lnTo>
                      <a:pt x="1662523" y="2014912"/>
                    </a:lnTo>
                    <a:close/>
                    <a:moveTo>
                      <a:pt x="1688952" y="1993034"/>
                    </a:moveTo>
                    <a:lnTo>
                      <a:pt x="1562535" y="1843125"/>
                    </a:lnTo>
                    <a:lnTo>
                      <a:pt x="1586761" y="1822570"/>
                    </a:lnTo>
                    <a:lnTo>
                      <a:pt x="1714646" y="1971157"/>
                    </a:lnTo>
                    <a:close/>
                    <a:moveTo>
                      <a:pt x="1740194" y="1948986"/>
                    </a:moveTo>
                    <a:lnTo>
                      <a:pt x="1610106" y="1802161"/>
                    </a:lnTo>
                    <a:cubicBezTo>
                      <a:pt x="1618035" y="1795260"/>
                      <a:pt x="1625817" y="1787478"/>
                      <a:pt x="1633599" y="1781165"/>
                    </a:cubicBezTo>
                    <a:lnTo>
                      <a:pt x="1765742" y="1926229"/>
                    </a:lnTo>
                    <a:close/>
                    <a:moveTo>
                      <a:pt x="1790409" y="1903324"/>
                    </a:moveTo>
                    <a:lnTo>
                      <a:pt x="1656650" y="1760609"/>
                    </a:lnTo>
                    <a:lnTo>
                      <a:pt x="1679262" y="1739319"/>
                    </a:lnTo>
                    <a:lnTo>
                      <a:pt x="1815222" y="1880419"/>
                    </a:lnTo>
                    <a:cubicBezTo>
                      <a:pt x="1807000" y="1887907"/>
                      <a:pt x="1798778" y="1895836"/>
                      <a:pt x="1790996" y="1903617"/>
                    </a:cubicBezTo>
                    <a:close/>
                    <a:moveTo>
                      <a:pt x="1839448" y="1856339"/>
                    </a:moveTo>
                    <a:lnTo>
                      <a:pt x="1702019" y="1716561"/>
                    </a:lnTo>
                    <a:lnTo>
                      <a:pt x="1724337" y="1694391"/>
                    </a:lnTo>
                    <a:lnTo>
                      <a:pt x="1863528" y="1832407"/>
                    </a:lnTo>
                    <a:close/>
                    <a:moveTo>
                      <a:pt x="1887166" y="1808181"/>
                    </a:moveTo>
                    <a:lnTo>
                      <a:pt x="1746948" y="1672514"/>
                    </a:lnTo>
                    <a:cubicBezTo>
                      <a:pt x="1754142" y="1665172"/>
                      <a:pt x="1761631" y="1657831"/>
                      <a:pt x="1768385" y="1650049"/>
                    </a:cubicBezTo>
                    <a:lnTo>
                      <a:pt x="1911540" y="1784101"/>
                    </a:lnTo>
                    <a:cubicBezTo>
                      <a:pt x="1903171" y="1791883"/>
                      <a:pt x="1895242" y="1800252"/>
                      <a:pt x="1887166" y="1808475"/>
                    </a:cubicBezTo>
                    <a:close/>
                    <a:moveTo>
                      <a:pt x="1933710" y="1758847"/>
                    </a:moveTo>
                    <a:lnTo>
                      <a:pt x="1789381" y="1626704"/>
                    </a:lnTo>
                    <a:cubicBezTo>
                      <a:pt x="1796428" y="1619069"/>
                      <a:pt x="1804063" y="1611287"/>
                      <a:pt x="1810377" y="1603505"/>
                    </a:cubicBezTo>
                    <a:lnTo>
                      <a:pt x="1957203" y="1734181"/>
                    </a:lnTo>
                    <a:close/>
                    <a:moveTo>
                      <a:pt x="1978933" y="1708192"/>
                    </a:moveTo>
                    <a:lnTo>
                      <a:pt x="1831226" y="1579426"/>
                    </a:lnTo>
                    <a:cubicBezTo>
                      <a:pt x="1838127" y="1571497"/>
                      <a:pt x="1844881" y="1563569"/>
                      <a:pt x="1851635" y="1555494"/>
                    </a:cubicBezTo>
                    <a:lnTo>
                      <a:pt x="2001103" y="1682498"/>
                    </a:lnTo>
                    <a:cubicBezTo>
                      <a:pt x="1993762" y="1691454"/>
                      <a:pt x="1986421" y="1699970"/>
                      <a:pt x="1978933" y="1708486"/>
                    </a:cubicBezTo>
                    <a:close/>
                    <a:moveTo>
                      <a:pt x="2022980" y="1656510"/>
                    </a:moveTo>
                    <a:lnTo>
                      <a:pt x="1871750" y="1531708"/>
                    </a:lnTo>
                    <a:lnTo>
                      <a:pt x="1891718" y="1507188"/>
                    </a:lnTo>
                    <a:lnTo>
                      <a:pt x="2044270" y="1630375"/>
                    </a:lnTo>
                    <a:close/>
                    <a:moveTo>
                      <a:pt x="2065413" y="1603652"/>
                    </a:moveTo>
                    <a:lnTo>
                      <a:pt x="1911099" y="1482815"/>
                    </a:lnTo>
                    <a:cubicBezTo>
                      <a:pt x="1917559" y="1474446"/>
                      <a:pt x="1924020" y="1466224"/>
                      <a:pt x="1930333" y="1457854"/>
                    </a:cubicBezTo>
                    <a:lnTo>
                      <a:pt x="2086115" y="1576930"/>
                    </a:lnTo>
                    <a:cubicBezTo>
                      <a:pt x="2079362" y="1586180"/>
                      <a:pt x="2072461" y="1595137"/>
                      <a:pt x="2065413" y="1603946"/>
                    </a:cubicBezTo>
                    <a:close/>
                    <a:moveTo>
                      <a:pt x="2106671" y="1549914"/>
                    </a:moveTo>
                    <a:lnTo>
                      <a:pt x="1949274" y="1432453"/>
                    </a:lnTo>
                    <a:cubicBezTo>
                      <a:pt x="1955588" y="1424084"/>
                      <a:pt x="1961754" y="1415569"/>
                      <a:pt x="1967921" y="1407053"/>
                    </a:cubicBezTo>
                    <a:lnTo>
                      <a:pt x="2126639" y="1522164"/>
                    </a:lnTo>
                    <a:close/>
                    <a:moveTo>
                      <a:pt x="2146461" y="1495001"/>
                    </a:moveTo>
                    <a:lnTo>
                      <a:pt x="1986127" y="1382092"/>
                    </a:lnTo>
                    <a:cubicBezTo>
                      <a:pt x="1992147" y="1373577"/>
                      <a:pt x="1998167" y="1364913"/>
                      <a:pt x="2004040" y="1356251"/>
                    </a:cubicBezTo>
                    <a:lnTo>
                      <a:pt x="2165549" y="1467251"/>
                    </a:lnTo>
                    <a:cubicBezTo>
                      <a:pt x="2159382" y="1476942"/>
                      <a:pt x="2152922" y="1486192"/>
                      <a:pt x="2146461" y="1495295"/>
                    </a:cubicBezTo>
                    <a:close/>
                    <a:moveTo>
                      <a:pt x="2184636" y="1439207"/>
                    </a:moveTo>
                    <a:lnTo>
                      <a:pt x="2021659" y="1330263"/>
                    </a:lnTo>
                    <a:lnTo>
                      <a:pt x="2038838" y="1304128"/>
                    </a:lnTo>
                    <a:lnTo>
                      <a:pt x="2203283" y="1411017"/>
                    </a:lnTo>
                    <a:cubicBezTo>
                      <a:pt x="2197116" y="1420708"/>
                      <a:pt x="2190949" y="1430104"/>
                      <a:pt x="2184636" y="1439501"/>
                    </a:cubicBezTo>
                    <a:close/>
                    <a:moveTo>
                      <a:pt x="2221489" y="1382386"/>
                    </a:moveTo>
                    <a:lnTo>
                      <a:pt x="2055282" y="1277993"/>
                    </a:lnTo>
                    <a:cubicBezTo>
                      <a:pt x="2060715" y="1269183"/>
                      <a:pt x="2066294" y="1260374"/>
                      <a:pt x="2071727" y="1251417"/>
                    </a:cubicBezTo>
                    <a:lnTo>
                      <a:pt x="2238961" y="1354196"/>
                    </a:lnTo>
                    <a:cubicBezTo>
                      <a:pt x="2233676" y="1364180"/>
                      <a:pt x="2227656" y="1373136"/>
                      <a:pt x="2221489" y="1382680"/>
                    </a:cubicBezTo>
                    <a:close/>
                    <a:moveTo>
                      <a:pt x="2257021" y="1324683"/>
                    </a:moveTo>
                    <a:lnTo>
                      <a:pt x="2088612" y="1224255"/>
                    </a:lnTo>
                    <a:lnTo>
                      <a:pt x="2104468" y="1197239"/>
                    </a:lnTo>
                    <a:lnTo>
                      <a:pt x="2274053" y="1295465"/>
                    </a:lnTo>
                    <a:cubicBezTo>
                      <a:pt x="2268474" y="1305449"/>
                      <a:pt x="2262747" y="1315287"/>
                      <a:pt x="2257021" y="1324977"/>
                    </a:cubicBezTo>
                    <a:close/>
                    <a:moveTo>
                      <a:pt x="2290937" y="1265953"/>
                    </a:moveTo>
                    <a:lnTo>
                      <a:pt x="2119739" y="1170369"/>
                    </a:lnTo>
                    <a:cubicBezTo>
                      <a:pt x="2124877" y="1161266"/>
                      <a:pt x="2129870" y="1152163"/>
                      <a:pt x="2134422" y="1142913"/>
                    </a:cubicBezTo>
                    <a:lnTo>
                      <a:pt x="2306795" y="1236294"/>
                    </a:lnTo>
                    <a:cubicBezTo>
                      <a:pt x="2301949" y="1246719"/>
                      <a:pt x="2296370" y="1256263"/>
                      <a:pt x="2290937" y="1266100"/>
                    </a:cubicBezTo>
                    <a:close/>
                    <a:moveTo>
                      <a:pt x="2323092" y="1207223"/>
                    </a:moveTo>
                    <a:lnTo>
                      <a:pt x="2149838" y="1115604"/>
                    </a:lnTo>
                    <a:lnTo>
                      <a:pt x="2164521" y="1088000"/>
                    </a:lnTo>
                    <a:lnTo>
                      <a:pt x="2339244" y="1177124"/>
                    </a:lnTo>
                    <a:cubicBezTo>
                      <a:pt x="2334251" y="1186814"/>
                      <a:pt x="2328525" y="1196945"/>
                      <a:pt x="2323092" y="1206929"/>
                    </a:cubicBezTo>
                    <a:close/>
                    <a:moveTo>
                      <a:pt x="2353926" y="1146878"/>
                    </a:moveTo>
                    <a:lnTo>
                      <a:pt x="2177735" y="1059956"/>
                    </a:lnTo>
                    <a:cubicBezTo>
                      <a:pt x="2182287" y="1050560"/>
                      <a:pt x="2186838" y="1041310"/>
                      <a:pt x="2191243" y="1031913"/>
                    </a:cubicBezTo>
                    <a:lnTo>
                      <a:pt x="2368315" y="1116338"/>
                    </a:lnTo>
                    <a:cubicBezTo>
                      <a:pt x="2363616" y="1126175"/>
                      <a:pt x="2359065" y="1136453"/>
                      <a:pt x="2353926" y="1146584"/>
                    </a:cubicBezTo>
                    <a:close/>
                    <a:moveTo>
                      <a:pt x="2383291" y="1085944"/>
                    </a:moveTo>
                    <a:lnTo>
                      <a:pt x="2205485" y="1003282"/>
                    </a:lnTo>
                    <a:lnTo>
                      <a:pt x="2218258" y="975238"/>
                    </a:lnTo>
                    <a:lnTo>
                      <a:pt x="2397533" y="1054817"/>
                    </a:lnTo>
                    <a:cubicBezTo>
                      <a:pt x="2392982" y="1064949"/>
                      <a:pt x="2387989" y="1075373"/>
                      <a:pt x="2383144" y="1085211"/>
                    </a:cubicBezTo>
                    <a:close/>
                    <a:moveTo>
                      <a:pt x="2410894" y="1024131"/>
                    </a:moveTo>
                    <a:lnTo>
                      <a:pt x="2231473" y="946020"/>
                    </a:lnTo>
                    <a:cubicBezTo>
                      <a:pt x="2235438" y="936476"/>
                      <a:pt x="2239548" y="927079"/>
                      <a:pt x="2243513" y="917535"/>
                    </a:cubicBezTo>
                    <a:lnTo>
                      <a:pt x="2424696" y="992417"/>
                    </a:lnTo>
                    <a:cubicBezTo>
                      <a:pt x="2419704" y="1002988"/>
                      <a:pt x="2415299" y="1013412"/>
                      <a:pt x="2410748" y="1023837"/>
                    </a:cubicBezTo>
                    <a:close/>
                    <a:moveTo>
                      <a:pt x="2437029" y="961583"/>
                    </a:moveTo>
                    <a:lnTo>
                      <a:pt x="2254965" y="888170"/>
                    </a:lnTo>
                    <a:cubicBezTo>
                      <a:pt x="2258930" y="878333"/>
                      <a:pt x="2262747" y="868496"/>
                      <a:pt x="2266565" y="858805"/>
                    </a:cubicBezTo>
                    <a:lnTo>
                      <a:pt x="2449363" y="929575"/>
                    </a:lnTo>
                    <a:cubicBezTo>
                      <a:pt x="2445251" y="940294"/>
                      <a:pt x="2440994" y="950865"/>
                      <a:pt x="2437029" y="961290"/>
                    </a:cubicBezTo>
                    <a:close/>
                    <a:moveTo>
                      <a:pt x="2461402" y="898448"/>
                    </a:moveTo>
                    <a:lnTo>
                      <a:pt x="2277577" y="830027"/>
                    </a:lnTo>
                    <a:cubicBezTo>
                      <a:pt x="2281247" y="820337"/>
                      <a:pt x="2284771" y="810500"/>
                      <a:pt x="2288295" y="800662"/>
                    </a:cubicBezTo>
                    <a:lnTo>
                      <a:pt x="2473002" y="866293"/>
                    </a:lnTo>
                    <a:cubicBezTo>
                      <a:pt x="2469184" y="876718"/>
                      <a:pt x="2465220" y="887436"/>
                      <a:pt x="2461256" y="898155"/>
                    </a:cubicBezTo>
                    <a:close/>
                    <a:moveTo>
                      <a:pt x="2484307" y="834285"/>
                    </a:moveTo>
                    <a:lnTo>
                      <a:pt x="2298720" y="771003"/>
                    </a:lnTo>
                    <a:lnTo>
                      <a:pt x="2308704" y="740904"/>
                    </a:lnTo>
                    <a:lnTo>
                      <a:pt x="2494879" y="802424"/>
                    </a:lnTo>
                    <a:close/>
                    <a:moveTo>
                      <a:pt x="2505450" y="769976"/>
                    </a:moveTo>
                    <a:lnTo>
                      <a:pt x="2318394" y="711245"/>
                    </a:lnTo>
                    <a:cubicBezTo>
                      <a:pt x="2321477" y="701261"/>
                      <a:pt x="2324561" y="691277"/>
                      <a:pt x="2327497" y="681880"/>
                    </a:cubicBezTo>
                    <a:lnTo>
                      <a:pt x="2515288" y="737968"/>
                    </a:lnTo>
                    <a:cubicBezTo>
                      <a:pt x="2511910" y="747511"/>
                      <a:pt x="2508680" y="758817"/>
                      <a:pt x="2505304" y="769682"/>
                    </a:cubicBezTo>
                    <a:close/>
                    <a:moveTo>
                      <a:pt x="2524831" y="704638"/>
                    </a:moveTo>
                    <a:lnTo>
                      <a:pt x="2336307" y="651194"/>
                    </a:lnTo>
                    <a:lnTo>
                      <a:pt x="2344676" y="620654"/>
                    </a:lnTo>
                    <a:lnTo>
                      <a:pt x="2533934" y="672189"/>
                    </a:lnTo>
                    <a:cubicBezTo>
                      <a:pt x="2530704" y="682761"/>
                      <a:pt x="2527768" y="693626"/>
                      <a:pt x="2525125" y="704344"/>
                    </a:cubicBezTo>
                    <a:close/>
                    <a:moveTo>
                      <a:pt x="2542597" y="639301"/>
                    </a:moveTo>
                    <a:lnTo>
                      <a:pt x="2352604" y="590408"/>
                    </a:lnTo>
                    <a:cubicBezTo>
                      <a:pt x="2355247" y="580277"/>
                      <a:pt x="2357890" y="570146"/>
                      <a:pt x="2360387" y="560015"/>
                    </a:cubicBezTo>
                    <a:lnTo>
                      <a:pt x="2551260" y="606412"/>
                    </a:lnTo>
                    <a:cubicBezTo>
                      <a:pt x="2547883" y="617130"/>
                      <a:pt x="2545240" y="628142"/>
                      <a:pt x="2542450" y="639007"/>
                    </a:cubicBezTo>
                    <a:close/>
                    <a:moveTo>
                      <a:pt x="2558601" y="573229"/>
                    </a:moveTo>
                    <a:lnTo>
                      <a:pt x="2367728" y="529181"/>
                    </a:lnTo>
                    <a:lnTo>
                      <a:pt x="2374628" y="498201"/>
                    </a:lnTo>
                    <a:lnTo>
                      <a:pt x="2565502" y="540193"/>
                    </a:lnTo>
                    <a:cubicBezTo>
                      <a:pt x="2563446" y="551058"/>
                      <a:pt x="2560950" y="562070"/>
                      <a:pt x="2558454" y="572935"/>
                    </a:cubicBezTo>
                    <a:close/>
                    <a:moveTo>
                      <a:pt x="2573284" y="507010"/>
                    </a:moveTo>
                    <a:lnTo>
                      <a:pt x="2381236" y="467955"/>
                    </a:lnTo>
                    <a:cubicBezTo>
                      <a:pt x="2383291" y="457677"/>
                      <a:pt x="2385346" y="447399"/>
                      <a:pt x="2387255" y="437121"/>
                    </a:cubicBezTo>
                    <a:lnTo>
                      <a:pt x="2579890" y="473828"/>
                    </a:lnTo>
                    <a:cubicBezTo>
                      <a:pt x="2577101" y="484693"/>
                      <a:pt x="2575046" y="495705"/>
                      <a:pt x="2572696" y="506717"/>
                    </a:cubicBezTo>
                    <a:close/>
                    <a:moveTo>
                      <a:pt x="2585911" y="440205"/>
                    </a:moveTo>
                    <a:lnTo>
                      <a:pt x="2392982" y="405994"/>
                    </a:lnTo>
                    <a:cubicBezTo>
                      <a:pt x="2394743" y="395716"/>
                      <a:pt x="2396505" y="385439"/>
                      <a:pt x="2398120" y="375308"/>
                    </a:cubicBezTo>
                    <a:lnTo>
                      <a:pt x="2591783" y="406288"/>
                    </a:lnTo>
                    <a:close/>
                    <a:moveTo>
                      <a:pt x="2596776" y="373252"/>
                    </a:moveTo>
                    <a:lnTo>
                      <a:pt x="2402819" y="343887"/>
                    </a:lnTo>
                    <a:cubicBezTo>
                      <a:pt x="2404287" y="333609"/>
                      <a:pt x="2405902" y="323185"/>
                      <a:pt x="2407223" y="312760"/>
                    </a:cubicBezTo>
                    <a:lnTo>
                      <a:pt x="2601474" y="339189"/>
                    </a:lnTo>
                    <a:cubicBezTo>
                      <a:pt x="2599419" y="351082"/>
                      <a:pt x="2598538" y="361653"/>
                      <a:pt x="2596189" y="372959"/>
                    </a:cubicBezTo>
                    <a:close/>
                    <a:moveTo>
                      <a:pt x="2605879" y="305859"/>
                    </a:moveTo>
                    <a:lnTo>
                      <a:pt x="2411188" y="282220"/>
                    </a:lnTo>
                    <a:lnTo>
                      <a:pt x="2414858" y="250653"/>
                    </a:lnTo>
                    <a:lnTo>
                      <a:pt x="2609844" y="272530"/>
                    </a:lnTo>
                    <a:close/>
                    <a:moveTo>
                      <a:pt x="2613220" y="238613"/>
                    </a:moveTo>
                    <a:lnTo>
                      <a:pt x="2417501" y="218938"/>
                    </a:lnTo>
                    <a:cubicBezTo>
                      <a:pt x="2418529" y="208514"/>
                      <a:pt x="2419410" y="198089"/>
                      <a:pt x="2420291" y="187664"/>
                    </a:cubicBezTo>
                    <a:lnTo>
                      <a:pt x="2615716" y="204256"/>
                    </a:lnTo>
                    <a:cubicBezTo>
                      <a:pt x="2614688" y="215855"/>
                      <a:pt x="2613220" y="227014"/>
                      <a:pt x="2613220" y="238319"/>
                    </a:cubicBezTo>
                    <a:close/>
                    <a:moveTo>
                      <a:pt x="2618947" y="170779"/>
                    </a:moveTo>
                    <a:lnTo>
                      <a:pt x="2422347" y="156684"/>
                    </a:lnTo>
                    <a:cubicBezTo>
                      <a:pt x="2423081" y="146260"/>
                      <a:pt x="2423669" y="135835"/>
                      <a:pt x="2424255" y="125263"/>
                    </a:cubicBezTo>
                    <a:lnTo>
                      <a:pt x="2620121" y="136716"/>
                    </a:lnTo>
                    <a:close/>
                    <a:moveTo>
                      <a:pt x="2622764" y="103093"/>
                    </a:moveTo>
                    <a:lnTo>
                      <a:pt x="2426898" y="94430"/>
                    </a:lnTo>
                    <a:cubicBezTo>
                      <a:pt x="2426898" y="83859"/>
                      <a:pt x="2427779" y="73434"/>
                      <a:pt x="2428073" y="63009"/>
                    </a:cubicBezTo>
                    <a:lnTo>
                      <a:pt x="2624085" y="69323"/>
                    </a:lnTo>
                    <a:close/>
                    <a:moveTo>
                      <a:pt x="2624966" y="35553"/>
                    </a:moveTo>
                    <a:lnTo>
                      <a:pt x="2428954" y="31589"/>
                    </a:lnTo>
                    <a:cubicBezTo>
                      <a:pt x="2428954" y="21017"/>
                      <a:pt x="2428954" y="10592"/>
                      <a:pt x="2428954" y="21"/>
                    </a:cubicBezTo>
                    <a:lnTo>
                      <a:pt x="2625113" y="1783"/>
                    </a:lnTo>
                    <a:close/>
                  </a:path>
                </a:pathLst>
              </a:custGeom>
              <a:grpFill/>
              <a:ln w="14675"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67" name="Freeform: Shape 66">
                <a:extLst>
                  <a:ext uri="{FF2B5EF4-FFF2-40B4-BE49-F238E27FC236}">
                    <a16:creationId xmlns:a16="http://schemas.microsoft.com/office/drawing/2014/main" id="{F2DCF20B-3A13-4D62-B1EF-132C1DFCD348}"/>
                  </a:ext>
                </a:extLst>
              </p:cNvPr>
              <p:cNvSpPr/>
              <p:nvPr/>
            </p:nvSpPr>
            <p:spPr>
              <a:xfrm>
                <a:off x="260976" y="620045"/>
                <a:ext cx="2625098" cy="2608653"/>
              </a:xfrm>
              <a:custGeom>
                <a:avLst/>
                <a:gdLst>
                  <a:gd name="connsiteX0" fmla="*/ 195734 w 2625098"/>
                  <a:gd name="connsiteY0" fmla="*/ 2608675 h 2608653"/>
                  <a:gd name="connsiteX1" fmla="*/ -279 w 2625098"/>
                  <a:gd name="connsiteY1" fmla="*/ 2607647 h 2608653"/>
                  <a:gd name="connsiteX2" fmla="*/ -279 w 2625098"/>
                  <a:gd name="connsiteY2" fmla="*/ 2573584 h 2608653"/>
                  <a:gd name="connsiteX3" fmla="*/ 195734 w 2625098"/>
                  <a:gd name="connsiteY3" fmla="*/ 2577401 h 2608653"/>
                  <a:gd name="connsiteX4" fmla="*/ 197055 w 2625098"/>
                  <a:gd name="connsiteY4" fmla="*/ 2546127 h 2608653"/>
                  <a:gd name="connsiteX5" fmla="*/ 1042 w 2625098"/>
                  <a:gd name="connsiteY5" fmla="*/ 2539667 h 2608653"/>
                  <a:gd name="connsiteX6" fmla="*/ 2364 w 2625098"/>
                  <a:gd name="connsiteY6" fmla="*/ 2506044 h 2608653"/>
                  <a:gd name="connsiteX7" fmla="*/ 198230 w 2625098"/>
                  <a:gd name="connsiteY7" fmla="*/ 2514706 h 2608653"/>
                  <a:gd name="connsiteX8" fmla="*/ 197055 w 2625098"/>
                  <a:gd name="connsiteY8" fmla="*/ 2546127 h 2608653"/>
                  <a:gd name="connsiteX9" fmla="*/ 199845 w 2625098"/>
                  <a:gd name="connsiteY9" fmla="*/ 2483286 h 2608653"/>
                  <a:gd name="connsiteX10" fmla="*/ 4126 w 2625098"/>
                  <a:gd name="connsiteY10" fmla="*/ 2472127 h 2608653"/>
                  <a:gd name="connsiteX11" fmla="*/ 6181 w 2625098"/>
                  <a:gd name="connsiteY11" fmla="*/ 2438210 h 2608653"/>
                  <a:gd name="connsiteX12" fmla="*/ 201753 w 2625098"/>
                  <a:gd name="connsiteY12" fmla="*/ 2452012 h 2608653"/>
                  <a:gd name="connsiteX13" fmla="*/ 199845 w 2625098"/>
                  <a:gd name="connsiteY13" fmla="*/ 2483286 h 2608653"/>
                  <a:gd name="connsiteX14" fmla="*/ 204250 w 2625098"/>
                  <a:gd name="connsiteY14" fmla="*/ 2420738 h 2608653"/>
                  <a:gd name="connsiteX15" fmla="*/ 8824 w 2625098"/>
                  <a:gd name="connsiteY15" fmla="*/ 2404587 h 2608653"/>
                  <a:gd name="connsiteX16" fmla="*/ 11761 w 2625098"/>
                  <a:gd name="connsiteY16" fmla="*/ 2370817 h 2608653"/>
                  <a:gd name="connsiteX17" fmla="*/ 207039 w 2625098"/>
                  <a:gd name="connsiteY17" fmla="*/ 2389464 h 2608653"/>
                  <a:gd name="connsiteX18" fmla="*/ 204250 w 2625098"/>
                  <a:gd name="connsiteY18" fmla="*/ 2420738 h 2608653"/>
                  <a:gd name="connsiteX19" fmla="*/ 210269 w 2625098"/>
                  <a:gd name="connsiteY19" fmla="*/ 2358190 h 2608653"/>
                  <a:gd name="connsiteX20" fmla="*/ 15284 w 2625098"/>
                  <a:gd name="connsiteY20" fmla="*/ 2336900 h 2608653"/>
                  <a:gd name="connsiteX21" fmla="*/ 19249 w 2625098"/>
                  <a:gd name="connsiteY21" fmla="*/ 2303130 h 2608653"/>
                  <a:gd name="connsiteX22" fmla="*/ 213793 w 2625098"/>
                  <a:gd name="connsiteY22" fmla="*/ 2327063 h 2608653"/>
                  <a:gd name="connsiteX23" fmla="*/ 210269 w 2625098"/>
                  <a:gd name="connsiteY23" fmla="*/ 2358190 h 2608653"/>
                  <a:gd name="connsiteX24" fmla="*/ 217757 w 2625098"/>
                  <a:gd name="connsiteY24" fmla="*/ 2295789 h 2608653"/>
                  <a:gd name="connsiteX25" fmla="*/ 23507 w 2625098"/>
                  <a:gd name="connsiteY25" fmla="*/ 2269507 h 2608653"/>
                  <a:gd name="connsiteX26" fmla="*/ 28352 w 2625098"/>
                  <a:gd name="connsiteY26" fmla="*/ 2235884 h 2608653"/>
                  <a:gd name="connsiteX27" fmla="*/ 222309 w 2625098"/>
                  <a:gd name="connsiteY27" fmla="*/ 2265249 h 2608653"/>
                  <a:gd name="connsiteX28" fmla="*/ 217757 w 2625098"/>
                  <a:gd name="connsiteY28" fmla="*/ 2295789 h 2608653"/>
                  <a:gd name="connsiteX29" fmla="*/ 227007 w 2625098"/>
                  <a:gd name="connsiteY29" fmla="*/ 2233682 h 2608653"/>
                  <a:gd name="connsiteX30" fmla="*/ 33491 w 2625098"/>
                  <a:gd name="connsiteY30" fmla="*/ 2202408 h 2608653"/>
                  <a:gd name="connsiteX31" fmla="*/ 39217 w 2625098"/>
                  <a:gd name="connsiteY31" fmla="*/ 2168785 h 2608653"/>
                  <a:gd name="connsiteX32" fmla="*/ 232293 w 2625098"/>
                  <a:gd name="connsiteY32" fmla="*/ 2202702 h 2608653"/>
                  <a:gd name="connsiteX33" fmla="*/ 237872 w 2625098"/>
                  <a:gd name="connsiteY33" fmla="*/ 2171721 h 2608653"/>
                  <a:gd name="connsiteX34" fmla="*/ 45237 w 2625098"/>
                  <a:gd name="connsiteY34" fmla="*/ 2135602 h 2608653"/>
                  <a:gd name="connsiteX35" fmla="*/ 51697 w 2625098"/>
                  <a:gd name="connsiteY35" fmla="*/ 2102126 h 2608653"/>
                  <a:gd name="connsiteX36" fmla="*/ 243892 w 2625098"/>
                  <a:gd name="connsiteY36" fmla="*/ 2141035 h 2608653"/>
                  <a:gd name="connsiteX37" fmla="*/ 237872 w 2625098"/>
                  <a:gd name="connsiteY37" fmla="*/ 2171721 h 2608653"/>
                  <a:gd name="connsiteX38" fmla="*/ 250353 w 2625098"/>
                  <a:gd name="connsiteY38" fmla="*/ 2110201 h 2608653"/>
                  <a:gd name="connsiteX39" fmla="*/ 59479 w 2625098"/>
                  <a:gd name="connsiteY39" fmla="*/ 2068943 h 2608653"/>
                  <a:gd name="connsiteX40" fmla="*/ 66820 w 2625098"/>
                  <a:gd name="connsiteY40" fmla="*/ 2035907 h 2608653"/>
                  <a:gd name="connsiteX41" fmla="*/ 257694 w 2625098"/>
                  <a:gd name="connsiteY41" fmla="*/ 2079955 h 2608653"/>
                  <a:gd name="connsiteX42" fmla="*/ 250353 w 2625098"/>
                  <a:gd name="connsiteY42" fmla="*/ 2110936 h 2608653"/>
                  <a:gd name="connsiteX43" fmla="*/ 265035 w 2625098"/>
                  <a:gd name="connsiteY43" fmla="*/ 2048975 h 2608653"/>
                  <a:gd name="connsiteX44" fmla="*/ 74162 w 2625098"/>
                  <a:gd name="connsiteY44" fmla="*/ 2002872 h 2608653"/>
                  <a:gd name="connsiteX45" fmla="*/ 82384 w 2625098"/>
                  <a:gd name="connsiteY45" fmla="*/ 1969836 h 2608653"/>
                  <a:gd name="connsiteX46" fmla="*/ 272230 w 2625098"/>
                  <a:gd name="connsiteY46" fmla="*/ 2018582 h 2608653"/>
                  <a:gd name="connsiteX47" fmla="*/ 264448 w 2625098"/>
                  <a:gd name="connsiteY47" fmla="*/ 2048975 h 2608653"/>
                  <a:gd name="connsiteX48" fmla="*/ 280599 w 2625098"/>
                  <a:gd name="connsiteY48" fmla="*/ 1988336 h 2608653"/>
                  <a:gd name="connsiteX49" fmla="*/ 91341 w 2625098"/>
                  <a:gd name="connsiteY49" fmla="*/ 1936947 h 2608653"/>
                  <a:gd name="connsiteX50" fmla="*/ 100444 w 2625098"/>
                  <a:gd name="connsiteY50" fmla="*/ 1904351 h 2608653"/>
                  <a:gd name="connsiteX51" fmla="*/ 288968 w 2625098"/>
                  <a:gd name="connsiteY51" fmla="*/ 1958090 h 2608653"/>
                  <a:gd name="connsiteX52" fmla="*/ 280011 w 2625098"/>
                  <a:gd name="connsiteY52" fmla="*/ 1988336 h 2608653"/>
                  <a:gd name="connsiteX53" fmla="*/ 297778 w 2625098"/>
                  <a:gd name="connsiteY53" fmla="*/ 1927990 h 2608653"/>
                  <a:gd name="connsiteX54" fmla="*/ 109987 w 2625098"/>
                  <a:gd name="connsiteY54" fmla="*/ 1871609 h 2608653"/>
                  <a:gd name="connsiteX55" fmla="*/ 119825 w 2625098"/>
                  <a:gd name="connsiteY55" fmla="*/ 1839161 h 2608653"/>
                  <a:gd name="connsiteX56" fmla="*/ 307028 w 2625098"/>
                  <a:gd name="connsiteY56" fmla="*/ 1897891 h 2608653"/>
                  <a:gd name="connsiteX57" fmla="*/ 297190 w 2625098"/>
                  <a:gd name="connsiteY57" fmla="*/ 1927990 h 2608653"/>
                  <a:gd name="connsiteX58" fmla="*/ 316571 w 2625098"/>
                  <a:gd name="connsiteY58" fmla="*/ 1867792 h 2608653"/>
                  <a:gd name="connsiteX59" fmla="*/ 130249 w 2625098"/>
                  <a:gd name="connsiteY59" fmla="*/ 1807006 h 2608653"/>
                  <a:gd name="connsiteX60" fmla="*/ 140967 w 2625098"/>
                  <a:gd name="connsiteY60" fmla="*/ 1774705 h 2608653"/>
                  <a:gd name="connsiteX61" fmla="*/ 326555 w 2625098"/>
                  <a:gd name="connsiteY61" fmla="*/ 1838133 h 2608653"/>
                  <a:gd name="connsiteX62" fmla="*/ 315984 w 2625098"/>
                  <a:gd name="connsiteY62" fmla="*/ 1867792 h 2608653"/>
                  <a:gd name="connsiteX63" fmla="*/ 336980 w 2625098"/>
                  <a:gd name="connsiteY63" fmla="*/ 1809062 h 2608653"/>
                  <a:gd name="connsiteX64" fmla="*/ 152126 w 2625098"/>
                  <a:gd name="connsiteY64" fmla="*/ 1743284 h 2608653"/>
                  <a:gd name="connsiteX65" fmla="*/ 163873 w 2625098"/>
                  <a:gd name="connsiteY65" fmla="*/ 1711276 h 2608653"/>
                  <a:gd name="connsiteX66" fmla="*/ 347551 w 2625098"/>
                  <a:gd name="connsiteY66" fmla="*/ 1779697 h 2608653"/>
                  <a:gd name="connsiteX67" fmla="*/ 336393 w 2625098"/>
                  <a:gd name="connsiteY67" fmla="*/ 1808474 h 2608653"/>
                  <a:gd name="connsiteX68" fmla="*/ 358710 w 2625098"/>
                  <a:gd name="connsiteY68" fmla="*/ 1750331 h 2608653"/>
                  <a:gd name="connsiteX69" fmla="*/ 175912 w 2625098"/>
                  <a:gd name="connsiteY69" fmla="*/ 1679708 h 2608653"/>
                  <a:gd name="connsiteX70" fmla="*/ 188245 w 2625098"/>
                  <a:gd name="connsiteY70" fmla="*/ 1648141 h 2608653"/>
                  <a:gd name="connsiteX71" fmla="*/ 370310 w 2625098"/>
                  <a:gd name="connsiteY71" fmla="*/ 1721553 h 2608653"/>
                  <a:gd name="connsiteX72" fmla="*/ 358123 w 2625098"/>
                  <a:gd name="connsiteY72" fmla="*/ 1749597 h 2608653"/>
                  <a:gd name="connsiteX73" fmla="*/ 382056 w 2625098"/>
                  <a:gd name="connsiteY73" fmla="*/ 1692335 h 2608653"/>
                  <a:gd name="connsiteX74" fmla="*/ 201166 w 2625098"/>
                  <a:gd name="connsiteY74" fmla="*/ 1616720 h 2608653"/>
                  <a:gd name="connsiteX75" fmla="*/ 214234 w 2625098"/>
                  <a:gd name="connsiteY75" fmla="*/ 1585740 h 2608653"/>
                  <a:gd name="connsiteX76" fmla="*/ 394389 w 2625098"/>
                  <a:gd name="connsiteY76" fmla="*/ 1663411 h 2608653"/>
                  <a:gd name="connsiteX77" fmla="*/ 381468 w 2625098"/>
                  <a:gd name="connsiteY77" fmla="*/ 1691601 h 2608653"/>
                  <a:gd name="connsiteX78" fmla="*/ 406869 w 2625098"/>
                  <a:gd name="connsiteY78" fmla="*/ 1634780 h 2608653"/>
                  <a:gd name="connsiteX79" fmla="*/ 227888 w 2625098"/>
                  <a:gd name="connsiteY79" fmla="*/ 1554759 h 2608653"/>
                  <a:gd name="connsiteX80" fmla="*/ 242571 w 2625098"/>
                  <a:gd name="connsiteY80" fmla="*/ 1523926 h 2608653"/>
                  <a:gd name="connsiteX81" fmla="*/ 420377 w 2625098"/>
                  <a:gd name="connsiteY81" fmla="*/ 1606442 h 2608653"/>
                  <a:gd name="connsiteX82" fmla="*/ 406282 w 2625098"/>
                  <a:gd name="connsiteY82" fmla="*/ 1634045 h 2608653"/>
                  <a:gd name="connsiteX83" fmla="*/ 433151 w 2625098"/>
                  <a:gd name="connsiteY83" fmla="*/ 1578105 h 2608653"/>
                  <a:gd name="connsiteX84" fmla="*/ 256960 w 2625098"/>
                  <a:gd name="connsiteY84" fmla="*/ 1493386 h 2608653"/>
                  <a:gd name="connsiteX85" fmla="*/ 271643 w 2625098"/>
                  <a:gd name="connsiteY85" fmla="*/ 1462846 h 2608653"/>
                  <a:gd name="connsiteX86" fmla="*/ 447834 w 2625098"/>
                  <a:gd name="connsiteY86" fmla="*/ 1550061 h 2608653"/>
                  <a:gd name="connsiteX87" fmla="*/ 460901 w 2625098"/>
                  <a:gd name="connsiteY87" fmla="*/ 1522017 h 2608653"/>
                  <a:gd name="connsiteX88" fmla="*/ 286325 w 2625098"/>
                  <a:gd name="connsiteY88" fmla="*/ 1432747 h 2608653"/>
                  <a:gd name="connsiteX89" fmla="*/ 301889 w 2625098"/>
                  <a:gd name="connsiteY89" fmla="*/ 1403382 h 2608653"/>
                  <a:gd name="connsiteX90" fmla="*/ 475290 w 2625098"/>
                  <a:gd name="connsiteY90" fmla="*/ 1494708 h 2608653"/>
                  <a:gd name="connsiteX91" fmla="*/ 460313 w 2625098"/>
                  <a:gd name="connsiteY91" fmla="*/ 1521283 h 2608653"/>
                  <a:gd name="connsiteX92" fmla="*/ 490266 w 2625098"/>
                  <a:gd name="connsiteY92" fmla="*/ 1466517 h 2608653"/>
                  <a:gd name="connsiteX93" fmla="*/ 318040 w 2625098"/>
                  <a:gd name="connsiteY93" fmla="*/ 1372842 h 2608653"/>
                  <a:gd name="connsiteX94" fmla="*/ 334484 w 2625098"/>
                  <a:gd name="connsiteY94" fmla="*/ 1343477 h 2608653"/>
                  <a:gd name="connsiteX95" fmla="*/ 505389 w 2625098"/>
                  <a:gd name="connsiteY95" fmla="*/ 1439501 h 2608653"/>
                  <a:gd name="connsiteX96" fmla="*/ 489532 w 2625098"/>
                  <a:gd name="connsiteY96" fmla="*/ 1465783 h 2608653"/>
                  <a:gd name="connsiteX97" fmla="*/ 520953 w 2625098"/>
                  <a:gd name="connsiteY97" fmla="*/ 1411898 h 2608653"/>
                  <a:gd name="connsiteX98" fmla="*/ 351222 w 2625098"/>
                  <a:gd name="connsiteY98" fmla="*/ 1313818 h 2608653"/>
                  <a:gd name="connsiteX99" fmla="*/ 368254 w 2625098"/>
                  <a:gd name="connsiteY99" fmla="*/ 1284453 h 2608653"/>
                  <a:gd name="connsiteX100" fmla="*/ 536810 w 2625098"/>
                  <a:gd name="connsiteY100" fmla="*/ 1384735 h 2608653"/>
                  <a:gd name="connsiteX101" fmla="*/ 552961 w 2625098"/>
                  <a:gd name="connsiteY101" fmla="*/ 1358013 h 2608653"/>
                  <a:gd name="connsiteX102" fmla="*/ 385726 w 2625098"/>
                  <a:gd name="connsiteY102" fmla="*/ 1255235 h 2608653"/>
                  <a:gd name="connsiteX103" fmla="*/ 403639 w 2625098"/>
                  <a:gd name="connsiteY103" fmla="*/ 1225870 h 2608653"/>
                  <a:gd name="connsiteX104" fmla="*/ 569552 w 2625098"/>
                  <a:gd name="connsiteY104" fmla="*/ 1330410 h 2608653"/>
                  <a:gd name="connsiteX105" fmla="*/ 586437 w 2625098"/>
                  <a:gd name="connsiteY105" fmla="*/ 1305009 h 2608653"/>
                  <a:gd name="connsiteX106" fmla="*/ 421845 w 2625098"/>
                  <a:gd name="connsiteY106" fmla="*/ 1198413 h 2608653"/>
                  <a:gd name="connsiteX107" fmla="*/ 440639 w 2625098"/>
                  <a:gd name="connsiteY107" fmla="*/ 1170076 h 2608653"/>
                  <a:gd name="connsiteX108" fmla="*/ 603616 w 2625098"/>
                  <a:gd name="connsiteY108" fmla="*/ 1278874 h 2608653"/>
                  <a:gd name="connsiteX109" fmla="*/ 621088 w 2625098"/>
                  <a:gd name="connsiteY109" fmla="*/ 1253032 h 2608653"/>
                  <a:gd name="connsiteX110" fmla="*/ 459580 w 2625098"/>
                  <a:gd name="connsiteY110" fmla="*/ 1142032 h 2608653"/>
                  <a:gd name="connsiteX111" fmla="*/ 478961 w 2625098"/>
                  <a:gd name="connsiteY111" fmla="*/ 1114135 h 2608653"/>
                  <a:gd name="connsiteX112" fmla="*/ 639148 w 2625098"/>
                  <a:gd name="connsiteY112" fmla="*/ 1227191 h 2608653"/>
                  <a:gd name="connsiteX113" fmla="*/ 657354 w 2625098"/>
                  <a:gd name="connsiteY113" fmla="*/ 1200616 h 2608653"/>
                  <a:gd name="connsiteX114" fmla="*/ 498635 w 2625098"/>
                  <a:gd name="connsiteY114" fmla="*/ 1085651 h 2608653"/>
                  <a:gd name="connsiteX115" fmla="*/ 518603 w 2625098"/>
                  <a:gd name="connsiteY115" fmla="*/ 1058341 h 2608653"/>
                  <a:gd name="connsiteX116" fmla="*/ 676001 w 2625098"/>
                  <a:gd name="connsiteY116" fmla="*/ 1175802 h 2608653"/>
                  <a:gd name="connsiteX117" fmla="*/ 657354 w 2625098"/>
                  <a:gd name="connsiteY117" fmla="*/ 1200616 h 2608653"/>
                  <a:gd name="connsiteX118" fmla="*/ 694794 w 2625098"/>
                  <a:gd name="connsiteY118" fmla="*/ 1150401 h 2608653"/>
                  <a:gd name="connsiteX119" fmla="*/ 539012 w 2625098"/>
                  <a:gd name="connsiteY119" fmla="*/ 1031179 h 2608653"/>
                  <a:gd name="connsiteX120" fmla="*/ 559861 w 2625098"/>
                  <a:gd name="connsiteY120" fmla="*/ 1004456 h 2608653"/>
                  <a:gd name="connsiteX121" fmla="*/ 714028 w 2625098"/>
                  <a:gd name="connsiteY121" fmla="*/ 1125588 h 2608653"/>
                  <a:gd name="connsiteX122" fmla="*/ 694060 w 2625098"/>
                  <a:gd name="connsiteY122" fmla="*/ 1150695 h 2608653"/>
                  <a:gd name="connsiteX123" fmla="*/ 733557 w 2625098"/>
                  <a:gd name="connsiteY123" fmla="*/ 1100921 h 2608653"/>
                  <a:gd name="connsiteX124" fmla="*/ 580858 w 2625098"/>
                  <a:gd name="connsiteY124" fmla="*/ 978028 h 2608653"/>
                  <a:gd name="connsiteX125" fmla="*/ 602441 w 2625098"/>
                  <a:gd name="connsiteY125" fmla="*/ 951599 h 2608653"/>
                  <a:gd name="connsiteX126" fmla="*/ 753378 w 2625098"/>
                  <a:gd name="connsiteY126" fmla="*/ 1076695 h 2608653"/>
                  <a:gd name="connsiteX127" fmla="*/ 773493 w 2625098"/>
                  <a:gd name="connsiteY127" fmla="*/ 1052615 h 2608653"/>
                  <a:gd name="connsiteX128" fmla="*/ 623437 w 2625098"/>
                  <a:gd name="connsiteY128" fmla="*/ 926051 h 2608653"/>
                  <a:gd name="connsiteX129" fmla="*/ 645461 w 2625098"/>
                  <a:gd name="connsiteY129" fmla="*/ 900357 h 2608653"/>
                  <a:gd name="connsiteX130" fmla="*/ 793315 w 2625098"/>
                  <a:gd name="connsiteY130" fmla="*/ 1029123 h 2608653"/>
                  <a:gd name="connsiteX131" fmla="*/ 814898 w 2625098"/>
                  <a:gd name="connsiteY131" fmla="*/ 1005337 h 2608653"/>
                  <a:gd name="connsiteX132" fmla="*/ 668072 w 2625098"/>
                  <a:gd name="connsiteY132" fmla="*/ 874662 h 2608653"/>
                  <a:gd name="connsiteX133" fmla="*/ 690977 w 2625098"/>
                  <a:gd name="connsiteY133" fmla="*/ 849408 h 2608653"/>
                  <a:gd name="connsiteX134" fmla="*/ 835307 w 2625098"/>
                  <a:gd name="connsiteY134" fmla="*/ 981551 h 2608653"/>
                  <a:gd name="connsiteX135" fmla="*/ 814164 w 2625098"/>
                  <a:gd name="connsiteY135" fmla="*/ 1005631 h 2608653"/>
                  <a:gd name="connsiteX136" fmla="*/ 857184 w 2625098"/>
                  <a:gd name="connsiteY136" fmla="*/ 959234 h 2608653"/>
                  <a:gd name="connsiteX137" fmla="*/ 714763 w 2625098"/>
                  <a:gd name="connsiteY137" fmla="*/ 824448 h 2608653"/>
                  <a:gd name="connsiteX138" fmla="*/ 737961 w 2625098"/>
                  <a:gd name="connsiteY138" fmla="*/ 800222 h 2608653"/>
                  <a:gd name="connsiteX139" fmla="*/ 878327 w 2625098"/>
                  <a:gd name="connsiteY139" fmla="*/ 936329 h 2608653"/>
                  <a:gd name="connsiteX140" fmla="*/ 901231 w 2625098"/>
                  <a:gd name="connsiteY140" fmla="*/ 913865 h 2608653"/>
                  <a:gd name="connsiteX141" fmla="*/ 761894 w 2625098"/>
                  <a:gd name="connsiteY141" fmla="*/ 775995 h 2608653"/>
                  <a:gd name="connsiteX142" fmla="*/ 785973 w 2625098"/>
                  <a:gd name="connsiteY142" fmla="*/ 751916 h 2608653"/>
                  <a:gd name="connsiteX143" fmla="*/ 922521 w 2625098"/>
                  <a:gd name="connsiteY143" fmla="*/ 892281 h 2608653"/>
                  <a:gd name="connsiteX144" fmla="*/ 945279 w 2625098"/>
                  <a:gd name="connsiteY144" fmla="*/ 869817 h 2608653"/>
                  <a:gd name="connsiteX145" fmla="*/ 809759 w 2625098"/>
                  <a:gd name="connsiteY145" fmla="*/ 728130 h 2608653"/>
                  <a:gd name="connsiteX146" fmla="*/ 833545 w 2625098"/>
                  <a:gd name="connsiteY146" fmla="*/ 705372 h 2608653"/>
                  <a:gd name="connsiteX147" fmla="*/ 967890 w 2625098"/>
                  <a:gd name="connsiteY147" fmla="*/ 848234 h 2608653"/>
                  <a:gd name="connsiteX148" fmla="*/ 991236 w 2625098"/>
                  <a:gd name="connsiteY148" fmla="*/ 826797 h 2608653"/>
                  <a:gd name="connsiteX149" fmla="*/ 859092 w 2625098"/>
                  <a:gd name="connsiteY149" fmla="*/ 681880 h 2608653"/>
                  <a:gd name="connsiteX150" fmla="*/ 884346 w 2625098"/>
                  <a:gd name="connsiteY150" fmla="*/ 659122 h 2608653"/>
                  <a:gd name="connsiteX151" fmla="*/ 1014434 w 2625098"/>
                  <a:gd name="connsiteY151" fmla="*/ 805948 h 2608653"/>
                  <a:gd name="connsiteX152" fmla="*/ 1038367 w 2625098"/>
                  <a:gd name="connsiteY152" fmla="*/ 785245 h 2608653"/>
                  <a:gd name="connsiteX153" fmla="*/ 910041 w 2625098"/>
                  <a:gd name="connsiteY153" fmla="*/ 636804 h 2608653"/>
                  <a:gd name="connsiteX154" fmla="*/ 936029 w 2625098"/>
                  <a:gd name="connsiteY154" fmla="*/ 614781 h 2608653"/>
                  <a:gd name="connsiteX155" fmla="*/ 1062153 w 2625098"/>
                  <a:gd name="connsiteY155" fmla="*/ 764837 h 2608653"/>
                  <a:gd name="connsiteX156" fmla="*/ 1038073 w 2625098"/>
                  <a:gd name="connsiteY156" fmla="*/ 785686 h 2608653"/>
                  <a:gd name="connsiteX157" fmla="*/ 1086085 w 2625098"/>
                  <a:gd name="connsiteY157" fmla="*/ 745456 h 2608653"/>
                  <a:gd name="connsiteX158" fmla="*/ 961870 w 2625098"/>
                  <a:gd name="connsiteY158" fmla="*/ 593638 h 2608653"/>
                  <a:gd name="connsiteX159" fmla="*/ 988152 w 2625098"/>
                  <a:gd name="connsiteY159" fmla="*/ 572348 h 2608653"/>
                  <a:gd name="connsiteX160" fmla="*/ 1110458 w 2625098"/>
                  <a:gd name="connsiteY160" fmla="*/ 725634 h 2608653"/>
                  <a:gd name="connsiteX161" fmla="*/ 1086085 w 2625098"/>
                  <a:gd name="connsiteY161" fmla="*/ 745456 h 2608653"/>
                  <a:gd name="connsiteX162" fmla="*/ 1135125 w 2625098"/>
                  <a:gd name="connsiteY162" fmla="*/ 706106 h 2608653"/>
                  <a:gd name="connsiteX163" fmla="*/ 1014875 w 2625098"/>
                  <a:gd name="connsiteY163" fmla="*/ 551352 h 2608653"/>
                  <a:gd name="connsiteX164" fmla="*/ 1041891 w 2625098"/>
                  <a:gd name="connsiteY164" fmla="*/ 530649 h 2608653"/>
                  <a:gd name="connsiteX165" fmla="*/ 1160085 w 2625098"/>
                  <a:gd name="connsiteY165" fmla="*/ 686725 h 2608653"/>
                  <a:gd name="connsiteX166" fmla="*/ 1185927 w 2625098"/>
                  <a:gd name="connsiteY166" fmla="*/ 667932 h 2608653"/>
                  <a:gd name="connsiteX167" fmla="*/ 1068466 w 2625098"/>
                  <a:gd name="connsiteY167" fmla="*/ 510534 h 2608653"/>
                  <a:gd name="connsiteX168" fmla="*/ 1096069 w 2625098"/>
                  <a:gd name="connsiteY168" fmla="*/ 490566 h 2608653"/>
                  <a:gd name="connsiteX169" fmla="*/ 1210300 w 2625098"/>
                  <a:gd name="connsiteY169" fmla="*/ 649872 h 2608653"/>
                  <a:gd name="connsiteX170" fmla="*/ 1237169 w 2625098"/>
                  <a:gd name="connsiteY170" fmla="*/ 631225 h 2608653"/>
                  <a:gd name="connsiteX171" fmla="*/ 1124700 w 2625098"/>
                  <a:gd name="connsiteY171" fmla="*/ 470745 h 2608653"/>
                  <a:gd name="connsiteX172" fmla="*/ 1152891 w 2625098"/>
                  <a:gd name="connsiteY172" fmla="*/ 451364 h 2608653"/>
                  <a:gd name="connsiteX173" fmla="*/ 1262276 w 2625098"/>
                  <a:gd name="connsiteY173" fmla="*/ 613312 h 2608653"/>
                  <a:gd name="connsiteX174" fmla="*/ 1289145 w 2625098"/>
                  <a:gd name="connsiteY174" fmla="*/ 595987 h 2608653"/>
                  <a:gd name="connsiteX175" fmla="*/ 1180935 w 2625098"/>
                  <a:gd name="connsiteY175" fmla="*/ 432423 h 2608653"/>
                  <a:gd name="connsiteX176" fmla="*/ 1209565 w 2625098"/>
                  <a:gd name="connsiteY176" fmla="*/ 413923 h 2608653"/>
                  <a:gd name="connsiteX177" fmla="*/ 1315427 w 2625098"/>
                  <a:gd name="connsiteY177" fmla="*/ 578955 h 2608653"/>
                  <a:gd name="connsiteX178" fmla="*/ 1342003 w 2625098"/>
                  <a:gd name="connsiteY178" fmla="*/ 562070 h 2608653"/>
                  <a:gd name="connsiteX179" fmla="*/ 1238344 w 2625098"/>
                  <a:gd name="connsiteY179" fmla="*/ 395717 h 2608653"/>
                  <a:gd name="connsiteX180" fmla="*/ 1267709 w 2625098"/>
                  <a:gd name="connsiteY180" fmla="*/ 377951 h 2608653"/>
                  <a:gd name="connsiteX181" fmla="*/ 1369166 w 2625098"/>
                  <a:gd name="connsiteY181" fmla="*/ 545626 h 2608653"/>
                  <a:gd name="connsiteX182" fmla="*/ 1341415 w 2625098"/>
                  <a:gd name="connsiteY182" fmla="*/ 562070 h 2608653"/>
                  <a:gd name="connsiteX183" fmla="*/ 1395741 w 2625098"/>
                  <a:gd name="connsiteY183" fmla="*/ 529475 h 2608653"/>
                  <a:gd name="connsiteX184" fmla="*/ 1296487 w 2625098"/>
                  <a:gd name="connsiteY184" fmla="*/ 360478 h 2608653"/>
                  <a:gd name="connsiteX185" fmla="*/ 1325852 w 2625098"/>
                  <a:gd name="connsiteY185" fmla="*/ 343447 h 2608653"/>
                  <a:gd name="connsiteX186" fmla="*/ 1423050 w 2625098"/>
                  <a:gd name="connsiteY186" fmla="*/ 513764 h 2608653"/>
                  <a:gd name="connsiteX187" fmla="*/ 1450213 w 2625098"/>
                  <a:gd name="connsiteY187" fmla="*/ 498348 h 2608653"/>
                  <a:gd name="connsiteX188" fmla="*/ 1355217 w 2625098"/>
                  <a:gd name="connsiteY188" fmla="*/ 326708 h 2608653"/>
                  <a:gd name="connsiteX189" fmla="*/ 1384582 w 2625098"/>
                  <a:gd name="connsiteY189" fmla="*/ 310558 h 2608653"/>
                  <a:gd name="connsiteX190" fmla="*/ 1477376 w 2625098"/>
                  <a:gd name="connsiteY190" fmla="*/ 483225 h 2608653"/>
                  <a:gd name="connsiteX191" fmla="*/ 1450213 w 2625098"/>
                  <a:gd name="connsiteY191" fmla="*/ 498348 h 2608653"/>
                  <a:gd name="connsiteX192" fmla="*/ 1505713 w 2625098"/>
                  <a:gd name="connsiteY192" fmla="*/ 468983 h 2608653"/>
                  <a:gd name="connsiteX193" fmla="*/ 1415122 w 2625098"/>
                  <a:gd name="connsiteY193" fmla="*/ 294994 h 2608653"/>
                  <a:gd name="connsiteX194" fmla="*/ 1445368 w 2625098"/>
                  <a:gd name="connsiteY194" fmla="*/ 280311 h 2608653"/>
                  <a:gd name="connsiteX195" fmla="*/ 1533464 w 2625098"/>
                  <a:gd name="connsiteY195" fmla="*/ 455328 h 2608653"/>
                  <a:gd name="connsiteX196" fmla="*/ 1561801 w 2625098"/>
                  <a:gd name="connsiteY196" fmla="*/ 440645 h 2608653"/>
                  <a:gd name="connsiteX197" fmla="*/ 1475908 w 2625098"/>
                  <a:gd name="connsiteY197" fmla="*/ 264454 h 2608653"/>
                  <a:gd name="connsiteX198" fmla="*/ 1506594 w 2625098"/>
                  <a:gd name="connsiteY198" fmla="*/ 249772 h 2608653"/>
                  <a:gd name="connsiteX199" fmla="*/ 1590285 w 2625098"/>
                  <a:gd name="connsiteY199" fmla="*/ 427137 h 2608653"/>
                  <a:gd name="connsiteX200" fmla="*/ 1618769 w 2625098"/>
                  <a:gd name="connsiteY200" fmla="*/ 413776 h 2608653"/>
                  <a:gd name="connsiteX201" fmla="*/ 1537428 w 2625098"/>
                  <a:gd name="connsiteY201" fmla="*/ 235383 h 2608653"/>
                  <a:gd name="connsiteX202" fmla="*/ 1568555 w 2625098"/>
                  <a:gd name="connsiteY202" fmla="*/ 221434 h 2608653"/>
                  <a:gd name="connsiteX203" fmla="*/ 1647547 w 2625098"/>
                  <a:gd name="connsiteY203" fmla="*/ 400855 h 2608653"/>
                  <a:gd name="connsiteX204" fmla="*/ 1676325 w 2625098"/>
                  <a:gd name="connsiteY204" fmla="*/ 388375 h 2608653"/>
                  <a:gd name="connsiteX205" fmla="*/ 1599829 w 2625098"/>
                  <a:gd name="connsiteY205" fmla="*/ 207926 h 2608653"/>
                  <a:gd name="connsiteX206" fmla="*/ 1631249 w 2625098"/>
                  <a:gd name="connsiteY206" fmla="*/ 194859 h 2608653"/>
                  <a:gd name="connsiteX207" fmla="*/ 1705543 w 2625098"/>
                  <a:gd name="connsiteY207" fmla="*/ 376336 h 2608653"/>
                  <a:gd name="connsiteX208" fmla="*/ 1735055 w 2625098"/>
                  <a:gd name="connsiteY208" fmla="*/ 364589 h 2608653"/>
                  <a:gd name="connsiteX209" fmla="*/ 1663111 w 2625098"/>
                  <a:gd name="connsiteY209" fmla="*/ 182085 h 2608653"/>
                  <a:gd name="connsiteX210" fmla="*/ 1694972 w 2625098"/>
                  <a:gd name="connsiteY210" fmla="*/ 169898 h 2608653"/>
                  <a:gd name="connsiteX211" fmla="*/ 1764420 w 2625098"/>
                  <a:gd name="connsiteY211" fmla="*/ 353137 h 2608653"/>
                  <a:gd name="connsiteX212" fmla="*/ 1734468 w 2625098"/>
                  <a:gd name="connsiteY212" fmla="*/ 363709 h 2608653"/>
                  <a:gd name="connsiteX213" fmla="*/ 1793785 w 2625098"/>
                  <a:gd name="connsiteY213" fmla="*/ 342125 h 2608653"/>
                  <a:gd name="connsiteX214" fmla="*/ 1726245 w 2625098"/>
                  <a:gd name="connsiteY214" fmla="*/ 158152 h 2608653"/>
                  <a:gd name="connsiteX215" fmla="*/ 1758400 w 2625098"/>
                  <a:gd name="connsiteY215" fmla="*/ 146700 h 2608653"/>
                  <a:gd name="connsiteX216" fmla="*/ 1823004 w 2625098"/>
                  <a:gd name="connsiteY216" fmla="*/ 331700 h 2608653"/>
                  <a:gd name="connsiteX217" fmla="*/ 1853250 w 2625098"/>
                  <a:gd name="connsiteY217" fmla="*/ 321423 h 2608653"/>
                  <a:gd name="connsiteX218" fmla="*/ 1790849 w 2625098"/>
                  <a:gd name="connsiteY218" fmla="*/ 135541 h 2608653"/>
                  <a:gd name="connsiteX219" fmla="*/ 1823298 w 2625098"/>
                  <a:gd name="connsiteY219" fmla="*/ 124823 h 2608653"/>
                  <a:gd name="connsiteX220" fmla="*/ 1883056 w 2625098"/>
                  <a:gd name="connsiteY220" fmla="*/ 311585 h 2608653"/>
                  <a:gd name="connsiteX221" fmla="*/ 1913155 w 2625098"/>
                  <a:gd name="connsiteY221" fmla="*/ 302189 h 2608653"/>
                  <a:gd name="connsiteX222" fmla="*/ 1855599 w 2625098"/>
                  <a:gd name="connsiteY222" fmla="*/ 114105 h 2608653"/>
                  <a:gd name="connsiteX223" fmla="*/ 1888194 w 2625098"/>
                  <a:gd name="connsiteY223" fmla="*/ 104414 h 2608653"/>
                  <a:gd name="connsiteX224" fmla="*/ 1942961 w 2625098"/>
                  <a:gd name="connsiteY224" fmla="*/ 292645 h 2608653"/>
                  <a:gd name="connsiteX225" fmla="*/ 1973647 w 2625098"/>
                  <a:gd name="connsiteY225" fmla="*/ 284569 h 2608653"/>
                  <a:gd name="connsiteX226" fmla="*/ 1920056 w 2625098"/>
                  <a:gd name="connsiteY226" fmla="*/ 95164 h 2608653"/>
                  <a:gd name="connsiteX227" fmla="*/ 1952945 w 2625098"/>
                  <a:gd name="connsiteY227" fmla="*/ 86355 h 2608653"/>
                  <a:gd name="connsiteX228" fmla="*/ 2003453 w 2625098"/>
                  <a:gd name="connsiteY228" fmla="*/ 275613 h 2608653"/>
                  <a:gd name="connsiteX229" fmla="*/ 2034286 w 2625098"/>
                  <a:gd name="connsiteY229" fmla="*/ 268565 h 2608653"/>
                  <a:gd name="connsiteX230" fmla="*/ 1986568 w 2625098"/>
                  <a:gd name="connsiteY230" fmla="*/ 77692 h 2608653"/>
                  <a:gd name="connsiteX231" fmla="*/ 2019604 w 2625098"/>
                  <a:gd name="connsiteY231" fmla="*/ 69616 h 2608653"/>
                  <a:gd name="connsiteX232" fmla="*/ 2064679 w 2625098"/>
                  <a:gd name="connsiteY232" fmla="*/ 260490 h 2608653"/>
                  <a:gd name="connsiteX233" fmla="*/ 2095366 w 2625098"/>
                  <a:gd name="connsiteY233" fmla="*/ 253883 h 2608653"/>
                  <a:gd name="connsiteX234" fmla="*/ 2052786 w 2625098"/>
                  <a:gd name="connsiteY234" fmla="*/ 63009 h 2608653"/>
                  <a:gd name="connsiteX235" fmla="*/ 2085969 w 2625098"/>
                  <a:gd name="connsiteY235" fmla="*/ 55815 h 2608653"/>
                  <a:gd name="connsiteX236" fmla="*/ 2125612 w 2625098"/>
                  <a:gd name="connsiteY236" fmla="*/ 247129 h 2608653"/>
                  <a:gd name="connsiteX237" fmla="*/ 2095072 w 2625098"/>
                  <a:gd name="connsiteY237" fmla="*/ 253736 h 2608653"/>
                  <a:gd name="connsiteX238" fmla="*/ 2156886 w 2625098"/>
                  <a:gd name="connsiteY238" fmla="*/ 240962 h 2608653"/>
                  <a:gd name="connsiteX239" fmla="*/ 2119005 w 2625098"/>
                  <a:gd name="connsiteY239" fmla="*/ 48620 h 2608653"/>
                  <a:gd name="connsiteX240" fmla="*/ 2152628 w 2625098"/>
                  <a:gd name="connsiteY240" fmla="*/ 42307 h 2608653"/>
                  <a:gd name="connsiteX241" fmla="*/ 2187572 w 2625098"/>
                  <a:gd name="connsiteY241" fmla="*/ 235236 h 2608653"/>
                  <a:gd name="connsiteX242" fmla="*/ 2218552 w 2625098"/>
                  <a:gd name="connsiteY242" fmla="*/ 229803 h 2608653"/>
                  <a:gd name="connsiteX243" fmla="*/ 2185811 w 2625098"/>
                  <a:gd name="connsiteY243" fmla="*/ 36287 h 2608653"/>
                  <a:gd name="connsiteX244" fmla="*/ 2219140 w 2625098"/>
                  <a:gd name="connsiteY244" fmla="*/ 30854 h 2608653"/>
                  <a:gd name="connsiteX245" fmla="*/ 2249386 w 2625098"/>
                  <a:gd name="connsiteY245" fmla="*/ 224664 h 2608653"/>
                  <a:gd name="connsiteX246" fmla="*/ 2280660 w 2625098"/>
                  <a:gd name="connsiteY246" fmla="*/ 220113 h 2608653"/>
                  <a:gd name="connsiteX247" fmla="*/ 2252763 w 2625098"/>
                  <a:gd name="connsiteY247" fmla="*/ 26009 h 2608653"/>
                  <a:gd name="connsiteX248" fmla="*/ 2286533 w 2625098"/>
                  <a:gd name="connsiteY248" fmla="*/ 21458 h 2608653"/>
                  <a:gd name="connsiteX249" fmla="*/ 2311493 w 2625098"/>
                  <a:gd name="connsiteY249" fmla="*/ 215855 h 2608653"/>
                  <a:gd name="connsiteX250" fmla="*/ 2342914 w 2625098"/>
                  <a:gd name="connsiteY250" fmla="*/ 212184 h 2608653"/>
                  <a:gd name="connsiteX251" fmla="*/ 2320156 w 2625098"/>
                  <a:gd name="connsiteY251" fmla="*/ 17200 h 2608653"/>
                  <a:gd name="connsiteX252" fmla="*/ 2353779 w 2625098"/>
                  <a:gd name="connsiteY252" fmla="*/ 13529 h 2608653"/>
                  <a:gd name="connsiteX253" fmla="*/ 2373894 w 2625098"/>
                  <a:gd name="connsiteY253" fmla="*/ 208514 h 2608653"/>
                  <a:gd name="connsiteX254" fmla="*/ 2405462 w 2625098"/>
                  <a:gd name="connsiteY254" fmla="*/ 205724 h 2608653"/>
                  <a:gd name="connsiteX255" fmla="*/ 2387990 w 2625098"/>
                  <a:gd name="connsiteY255" fmla="*/ 10446 h 2608653"/>
                  <a:gd name="connsiteX256" fmla="*/ 2421760 w 2625098"/>
                  <a:gd name="connsiteY256" fmla="*/ 7656 h 2608653"/>
                  <a:gd name="connsiteX257" fmla="*/ 2436442 w 2625098"/>
                  <a:gd name="connsiteY257" fmla="*/ 203081 h 2608653"/>
                  <a:gd name="connsiteX258" fmla="*/ 2404581 w 2625098"/>
                  <a:gd name="connsiteY258" fmla="*/ 205577 h 2608653"/>
                  <a:gd name="connsiteX259" fmla="*/ 2468010 w 2625098"/>
                  <a:gd name="connsiteY259" fmla="*/ 200879 h 2608653"/>
                  <a:gd name="connsiteX260" fmla="*/ 2455676 w 2625098"/>
                  <a:gd name="connsiteY260" fmla="*/ 5160 h 2608653"/>
                  <a:gd name="connsiteX261" fmla="*/ 2489446 w 2625098"/>
                  <a:gd name="connsiteY261" fmla="*/ 3251 h 2608653"/>
                  <a:gd name="connsiteX262" fmla="*/ 2499430 w 2625098"/>
                  <a:gd name="connsiteY262" fmla="*/ 199117 h 2608653"/>
                  <a:gd name="connsiteX263" fmla="*/ 2530851 w 2625098"/>
                  <a:gd name="connsiteY263" fmla="*/ 197649 h 2608653"/>
                  <a:gd name="connsiteX264" fmla="*/ 2523363 w 2625098"/>
                  <a:gd name="connsiteY264" fmla="*/ 1783 h 2608653"/>
                  <a:gd name="connsiteX265" fmla="*/ 2557280 w 2625098"/>
                  <a:gd name="connsiteY265" fmla="*/ 755 h 2608653"/>
                  <a:gd name="connsiteX266" fmla="*/ 2562272 w 2625098"/>
                  <a:gd name="connsiteY266" fmla="*/ 196768 h 2608653"/>
                  <a:gd name="connsiteX267" fmla="*/ 2530557 w 2625098"/>
                  <a:gd name="connsiteY267" fmla="*/ 197502 h 2608653"/>
                  <a:gd name="connsiteX268" fmla="*/ 2593693 w 2625098"/>
                  <a:gd name="connsiteY268" fmla="*/ 196033 h 2608653"/>
                  <a:gd name="connsiteX269" fmla="*/ 2591196 w 2625098"/>
                  <a:gd name="connsiteY269" fmla="*/ 21 h 2608653"/>
                  <a:gd name="connsiteX270" fmla="*/ 2624820 w 2625098"/>
                  <a:gd name="connsiteY270" fmla="*/ 21 h 2608653"/>
                  <a:gd name="connsiteX271" fmla="*/ 2624820 w 2625098"/>
                  <a:gd name="connsiteY271" fmla="*/ 195740 h 260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2625098" h="2608653">
                    <a:moveTo>
                      <a:pt x="195734" y="2608675"/>
                    </a:moveTo>
                    <a:lnTo>
                      <a:pt x="-279" y="2607647"/>
                    </a:lnTo>
                    <a:lnTo>
                      <a:pt x="-279" y="2573584"/>
                    </a:lnTo>
                    <a:lnTo>
                      <a:pt x="195734" y="2577401"/>
                    </a:lnTo>
                    <a:close/>
                    <a:moveTo>
                      <a:pt x="197055" y="2546127"/>
                    </a:moveTo>
                    <a:lnTo>
                      <a:pt x="1042" y="2539667"/>
                    </a:lnTo>
                    <a:cubicBezTo>
                      <a:pt x="1042" y="2528508"/>
                      <a:pt x="1777" y="2517202"/>
                      <a:pt x="2364" y="2506044"/>
                    </a:cubicBezTo>
                    <a:lnTo>
                      <a:pt x="198230" y="2514706"/>
                    </a:lnTo>
                    <a:cubicBezTo>
                      <a:pt x="197789" y="2525131"/>
                      <a:pt x="197349" y="2535556"/>
                      <a:pt x="197055" y="2546127"/>
                    </a:cubicBezTo>
                    <a:close/>
                    <a:moveTo>
                      <a:pt x="199845" y="2483286"/>
                    </a:moveTo>
                    <a:lnTo>
                      <a:pt x="4126" y="2472127"/>
                    </a:lnTo>
                    <a:cubicBezTo>
                      <a:pt x="4126" y="2460821"/>
                      <a:pt x="5447" y="2449516"/>
                      <a:pt x="6181" y="2438210"/>
                    </a:cubicBezTo>
                    <a:lnTo>
                      <a:pt x="201753" y="2452012"/>
                    </a:lnTo>
                    <a:cubicBezTo>
                      <a:pt x="201019" y="2462437"/>
                      <a:pt x="200432" y="2472861"/>
                      <a:pt x="199845" y="2483286"/>
                    </a:cubicBezTo>
                    <a:close/>
                    <a:moveTo>
                      <a:pt x="204250" y="2420738"/>
                    </a:moveTo>
                    <a:lnTo>
                      <a:pt x="8824" y="2404587"/>
                    </a:lnTo>
                    <a:cubicBezTo>
                      <a:pt x="9705" y="2393281"/>
                      <a:pt x="10733" y="2382123"/>
                      <a:pt x="11761" y="2370817"/>
                    </a:cubicBezTo>
                    <a:lnTo>
                      <a:pt x="207039" y="2389464"/>
                    </a:lnTo>
                    <a:cubicBezTo>
                      <a:pt x="206012" y="2399742"/>
                      <a:pt x="205131" y="2410313"/>
                      <a:pt x="204250" y="2420738"/>
                    </a:cubicBezTo>
                    <a:close/>
                    <a:moveTo>
                      <a:pt x="210269" y="2358190"/>
                    </a:moveTo>
                    <a:lnTo>
                      <a:pt x="15284" y="2336900"/>
                    </a:lnTo>
                    <a:cubicBezTo>
                      <a:pt x="16606" y="2325595"/>
                      <a:pt x="17781" y="2314436"/>
                      <a:pt x="19249" y="2303130"/>
                    </a:cubicBezTo>
                    <a:lnTo>
                      <a:pt x="213793" y="2327063"/>
                    </a:lnTo>
                    <a:cubicBezTo>
                      <a:pt x="212618" y="2337341"/>
                      <a:pt x="211297" y="2347766"/>
                      <a:pt x="210269" y="2358190"/>
                    </a:cubicBezTo>
                    <a:close/>
                    <a:moveTo>
                      <a:pt x="217757" y="2295789"/>
                    </a:moveTo>
                    <a:lnTo>
                      <a:pt x="23507" y="2269507"/>
                    </a:lnTo>
                    <a:cubicBezTo>
                      <a:pt x="25122" y="2258202"/>
                      <a:pt x="26590" y="2247043"/>
                      <a:pt x="28352" y="2235884"/>
                    </a:cubicBezTo>
                    <a:lnTo>
                      <a:pt x="222309" y="2265249"/>
                    </a:lnTo>
                    <a:cubicBezTo>
                      <a:pt x="220694" y="2275087"/>
                      <a:pt x="219226" y="2285365"/>
                      <a:pt x="217757" y="2295789"/>
                    </a:cubicBezTo>
                    <a:close/>
                    <a:moveTo>
                      <a:pt x="227007" y="2233682"/>
                    </a:moveTo>
                    <a:lnTo>
                      <a:pt x="33491" y="2202408"/>
                    </a:lnTo>
                    <a:cubicBezTo>
                      <a:pt x="35253" y="2191103"/>
                      <a:pt x="37162" y="2179944"/>
                      <a:pt x="39217" y="2168785"/>
                    </a:cubicBezTo>
                    <a:lnTo>
                      <a:pt x="232293" y="2202702"/>
                    </a:lnTo>
                    <a:close/>
                    <a:moveTo>
                      <a:pt x="237872" y="2171721"/>
                    </a:moveTo>
                    <a:lnTo>
                      <a:pt x="45237" y="2135602"/>
                    </a:lnTo>
                    <a:cubicBezTo>
                      <a:pt x="47293" y="2124443"/>
                      <a:pt x="49495" y="2113285"/>
                      <a:pt x="51697" y="2102126"/>
                    </a:cubicBezTo>
                    <a:lnTo>
                      <a:pt x="243892" y="2141035"/>
                    </a:lnTo>
                    <a:cubicBezTo>
                      <a:pt x="241837" y="2151166"/>
                      <a:pt x="239781" y="2161444"/>
                      <a:pt x="237872" y="2171721"/>
                    </a:cubicBezTo>
                    <a:close/>
                    <a:moveTo>
                      <a:pt x="250353" y="2110201"/>
                    </a:moveTo>
                    <a:lnTo>
                      <a:pt x="59479" y="2068943"/>
                    </a:lnTo>
                    <a:cubicBezTo>
                      <a:pt x="61828" y="2057931"/>
                      <a:pt x="64324" y="2046919"/>
                      <a:pt x="66820" y="2035907"/>
                    </a:cubicBezTo>
                    <a:lnTo>
                      <a:pt x="257694" y="2079955"/>
                    </a:lnTo>
                    <a:cubicBezTo>
                      <a:pt x="254904" y="2089793"/>
                      <a:pt x="252555" y="2100070"/>
                      <a:pt x="250353" y="2110936"/>
                    </a:cubicBezTo>
                    <a:close/>
                    <a:moveTo>
                      <a:pt x="265035" y="2048975"/>
                    </a:moveTo>
                    <a:lnTo>
                      <a:pt x="74162" y="2002872"/>
                    </a:lnTo>
                    <a:cubicBezTo>
                      <a:pt x="76805" y="1991860"/>
                      <a:pt x="79594" y="1980848"/>
                      <a:pt x="82384" y="1969836"/>
                    </a:cubicBezTo>
                    <a:lnTo>
                      <a:pt x="272230" y="2018582"/>
                    </a:lnTo>
                    <a:cubicBezTo>
                      <a:pt x="269440" y="2028713"/>
                      <a:pt x="266797" y="2038844"/>
                      <a:pt x="264448" y="2048975"/>
                    </a:cubicBezTo>
                    <a:close/>
                    <a:moveTo>
                      <a:pt x="280599" y="1988336"/>
                    </a:moveTo>
                    <a:lnTo>
                      <a:pt x="91341" y="1936947"/>
                    </a:lnTo>
                    <a:cubicBezTo>
                      <a:pt x="94277" y="1926082"/>
                      <a:pt x="97360" y="1915070"/>
                      <a:pt x="100444" y="1904351"/>
                    </a:cubicBezTo>
                    <a:lnTo>
                      <a:pt x="288968" y="1958090"/>
                    </a:lnTo>
                    <a:cubicBezTo>
                      <a:pt x="285591" y="1968074"/>
                      <a:pt x="282655" y="1978792"/>
                      <a:pt x="280011" y="1988336"/>
                    </a:cubicBezTo>
                    <a:close/>
                    <a:moveTo>
                      <a:pt x="297778" y="1927990"/>
                    </a:moveTo>
                    <a:lnTo>
                      <a:pt x="109987" y="1871609"/>
                    </a:lnTo>
                    <a:cubicBezTo>
                      <a:pt x="113218" y="1860744"/>
                      <a:pt x="116448" y="1850026"/>
                      <a:pt x="119825" y="1839161"/>
                    </a:cubicBezTo>
                    <a:lnTo>
                      <a:pt x="307028" y="1897891"/>
                    </a:lnTo>
                    <a:cubicBezTo>
                      <a:pt x="303210" y="1907875"/>
                      <a:pt x="300127" y="1917860"/>
                      <a:pt x="297190" y="1927990"/>
                    </a:cubicBezTo>
                    <a:close/>
                    <a:moveTo>
                      <a:pt x="316571" y="1867792"/>
                    </a:moveTo>
                    <a:lnTo>
                      <a:pt x="130249" y="1807006"/>
                    </a:lnTo>
                    <a:cubicBezTo>
                      <a:pt x="133773" y="1796141"/>
                      <a:pt x="137297" y="1785423"/>
                      <a:pt x="140967" y="1774705"/>
                    </a:cubicBezTo>
                    <a:lnTo>
                      <a:pt x="326555" y="1838133"/>
                    </a:lnTo>
                    <a:cubicBezTo>
                      <a:pt x="322591" y="1848117"/>
                      <a:pt x="319655" y="1857955"/>
                      <a:pt x="315984" y="1867792"/>
                    </a:cubicBezTo>
                    <a:close/>
                    <a:moveTo>
                      <a:pt x="336980" y="1809062"/>
                    </a:moveTo>
                    <a:lnTo>
                      <a:pt x="152126" y="1743284"/>
                    </a:lnTo>
                    <a:cubicBezTo>
                      <a:pt x="155944" y="1732565"/>
                      <a:pt x="159908" y="1721847"/>
                      <a:pt x="163873" y="1711276"/>
                    </a:cubicBezTo>
                    <a:lnTo>
                      <a:pt x="347551" y="1779697"/>
                    </a:lnTo>
                    <a:cubicBezTo>
                      <a:pt x="343440" y="1788800"/>
                      <a:pt x="339770" y="1798637"/>
                      <a:pt x="336393" y="1808474"/>
                    </a:cubicBezTo>
                    <a:close/>
                    <a:moveTo>
                      <a:pt x="358710" y="1750331"/>
                    </a:moveTo>
                    <a:lnTo>
                      <a:pt x="175912" y="1679708"/>
                    </a:lnTo>
                    <a:cubicBezTo>
                      <a:pt x="179877" y="1669137"/>
                      <a:pt x="184134" y="1658712"/>
                      <a:pt x="188245" y="1648141"/>
                    </a:cubicBezTo>
                    <a:lnTo>
                      <a:pt x="370310" y="1721553"/>
                    </a:lnTo>
                    <a:cubicBezTo>
                      <a:pt x="365758" y="1730069"/>
                      <a:pt x="361940" y="1739907"/>
                      <a:pt x="358123" y="1749597"/>
                    </a:cubicBezTo>
                    <a:close/>
                    <a:moveTo>
                      <a:pt x="382056" y="1692335"/>
                    </a:moveTo>
                    <a:lnTo>
                      <a:pt x="201166" y="1616720"/>
                    </a:lnTo>
                    <a:cubicBezTo>
                      <a:pt x="205424" y="1606442"/>
                      <a:pt x="209829" y="1596017"/>
                      <a:pt x="214234" y="1585740"/>
                    </a:cubicBezTo>
                    <a:lnTo>
                      <a:pt x="394389" y="1663411"/>
                    </a:lnTo>
                    <a:cubicBezTo>
                      <a:pt x="389544" y="1672220"/>
                      <a:pt x="385433" y="1681910"/>
                      <a:pt x="381468" y="1691601"/>
                    </a:cubicBezTo>
                    <a:close/>
                    <a:moveTo>
                      <a:pt x="406869" y="1634780"/>
                    </a:moveTo>
                    <a:lnTo>
                      <a:pt x="227888" y="1554759"/>
                    </a:lnTo>
                    <a:cubicBezTo>
                      <a:pt x="232396" y="1544966"/>
                      <a:pt x="237285" y="1534688"/>
                      <a:pt x="242571" y="1523926"/>
                    </a:cubicBezTo>
                    <a:lnTo>
                      <a:pt x="420377" y="1606442"/>
                    </a:lnTo>
                    <a:cubicBezTo>
                      <a:pt x="414798" y="1615105"/>
                      <a:pt x="410540" y="1624502"/>
                      <a:pt x="406282" y="1634045"/>
                    </a:cubicBezTo>
                    <a:close/>
                    <a:moveTo>
                      <a:pt x="433151" y="1578105"/>
                    </a:moveTo>
                    <a:lnTo>
                      <a:pt x="256960" y="1493386"/>
                    </a:lnTo>
                    <a:cubicBezTo>
                      <a:pt x="261805" y="1483108"/>
                      <a:pt x="266797" y="1472977"/>
                      <a:pt x="271643" y="1462846"/>
                    </a:cubicBezTo>
                    <a:lnTo>
                      <a:pt x="447834" y="1550061"/>
                    </a:lnTo>
                    <a:close/>
                    <a:moveTo>
                      <a:pt x="460901" y="1522017"/>
                    </a:moveTo>
                    <a:lnTo>
                      <a:pt x="286325" y="1432747"/>
                    </a:lnTo>
                    <a:cubicBezTo>
                      <a:pt x="291464" y="1422616"/>
                      <a:pt x="296603" y="1412779"/>
                      <a:pt x="301889" y="1403382"/>
                    </a:cubicBezTo>
                    <a:lnTo>
                      <a:pt x="475290" y="1494708"/>
                    </a:lnTo>
                    <a:cubicBezTo>
                      <a:pt x="469857" y="1502636"/>
                      <a:pt x="465012" y="1511886"/>
                      <a:pt x="460313" y="1521283"/>
                    </a:cubicBezTo>
                    <a:close/>
                    <a:moveTo>
                      <a:pt x="490266" y="1466517"/>
                    </a:moveTo>
                    <a:lnTo>
                      <a:pt x="318040" y="1372842"/>
                    </a:lnTo>
                    <a:cubicBezTo>
                      <a:pt x="323472" y="1363005"/>
                      <a:pt x="328905" y="1353021"/>
                      <a:pt x="334484" y="1343477"/>
                    </a:cubicBezTo>
                    <a:lnTo>
                      <a:pt x="505389" y="1439501"/>
                    </a:lnTo>
                    <a:cubicBezTo>
                      <a:pt x="499516" y="1447577"/>
                      <a:pt x="494524" y="1456680"/>
                      <a:pt x="489532" y="1465783"/>
                    </a:cubicBezTo>
                    <a:close/>
                    <a:moveTo>
                      <a:pt x="520953" y="1411898"/>
                    </a:moveTo>
                    <a:lnTo>
                      <a:pt x="351222" y="1313818"/>
                    </a:lnTo>
                    <a:cubicBezTo>
                      <a:pt x="356801" y="1303981"/>
                      <a:pt x="362528" y="1294290"/>
                      <a:pt x="368254" y="1284453"/>
                    </a:cubicBezTo>
                    <a:lnTo>
                      <a:pt x="536810" y="1384735"/>
                    </a:lnTo>
                    <a:close/>
                    <a:moveTo>
                      <a:pt x="552961" y="1358013"/>
                    </a:moveTo>
                    <a:lnTo>
                      <a:pt x="385726" y="1255235"/>
                    </a:lnTo>
                    <a:lnTo>
                      <a:pt x="403639" y="1225870"/>
                    </a:lnTo>
                    <a:lnTo>
                      <a:pt x="569552" y="1330410"/>
                    </a:lnTo>
                    <a:close/>
                    <a:moveTo>
                      <a:pt x="586437" y="1305009"/>
                    </a:moveTo>
                    <a:lnTo>
                      <a:pt x="421845" y="1198413"/>
                    </a:lnTo>
                    <a:lnTo>
                      <a:pt x="440639" y="1170076"/>
                    </a:lnTo>
                    <a:lnTo>
                      <a:pt x="603616" y="1278874"/>
                    </a:lnTo>
                    <a:close/>
                    <a:moveTo>
                      <a:pt x="621088" y="1253032"/>
                    </a:moveTo>
                    <a:lnTo>
                      <a:pt x="459580" y="1142032"/>
                    </a:lnTo>
                    <a:cubicBezTo>
                      <a:pt x="465893" y="1132635"/>
                      <a:pt x="472353" y="1123385"/>
                      <a:pt x="478961" y="1114135"/>
                    </a:cubicBezTo>
                    <a:lnTo>
                      <a:pt x="639148" y="1227191"/>
                    </a:lnTo>
                    <a:close/>
                    <a:moveTo>
                      <a:pt x="657354" y="1200616"/>
                    </a:moveTo>
                    <a:lnTo>
                      <a:pt x="498635" y="1085651"/>
                    </a:lnTo>
                    <a:lnTo>
                      <a:pt x="518603" y="1058341"/>
                    </a:lnTo>
                    <a:lnTo>
                      <a:pt x="676001" y="1175802"/>
                    </a:lnTo>
                    <a:cubicBezTo>
                      <a:pt x="668953" y="1184024"/>
                      <a:pt x="662786" y="1192540"/>
                      <a:pt x="657354" y="1200616"/>
                    </a:cubicBezTo>
                    <a:close/>
                    <a:moveTo>
                      <a:pt x="694794" y="1150401"/>
                    </a:moveTo>
                    <a:lnTo>
                      <a:pt x="539012" y="1031179"/>
                    </a:lnTo>
                    <a:cubicBezTo>
                      <a:pt x="545913" y="1022222"/>
                      <a:pt x="552814" y="1013266"/>
                      <a:pt x="559861" y="1004456"/>
                    </a:cubicBezTo>
                    <a:lnTo>
                      <a:pt x="714028" y="1125588"/>
                    </a:lnTo>
                    <a:cubicBezTo>
                      <a:pt x="706834" y="1134104"/>
                      <a:pt x="700374" y="1141885"/>
                      <a:pt x="694060" y="1150695"/>
                    </a:cubicBezTo>
                    <a:close/>
                    <a:moveTo>
                      <a:pt x="733557" y="1100921"/>
                    </a:moveTo>
                    <a:lnTo>
                      <a:pt x="580858" y="978028"/>
                    </a:lnTo>
                    <a:cubicBezTo>
                      <a:pt x="587905" y="969218"/>
                      <a:pt x="595100" y="960409"/>
                      <a:pt x="602441" y="951599"/>
                    </a:cubicBezTo>
                    <a:lnTo>
                      <a:pt x="753378" y="1076695"/>
                    </a:lnTo>
                    <a:close/>
                    <a:moveTo>
                      <a:pt x="773493" y="1052615"/>
                    </a:moveTo>
                    <a:lnTo>
                      <a:pt x="623437" y="926051"/>
                    </a:lnTo>
                    <a:lnTo>
                      <a:pt x="645461" y="900357"/>
                    </a:lnTo>
                    <a:lnTo>
                      <a:pt x="793315" y="1029123"/>
                    </a:lnTo>
                    <a:close/>
                    <a:moveTo>
                      <a:pt x="814898" y="1005337"/>
                    </a:moveTo>
                    <a:lnTo>
                      <a:pt x="668072" y="874662"/>
                    </a:lnTo>
                    <a:cubicBezTo>
                      <a:pt x="675707" y="866146"/>
                      <a:pt x="682755" y="857777"/>
                      <a:pt x="690977" y="849408"/>
                    </a:cubicBezTo>
                    <a:lnTo>
                      <a:pt x="835307" y="981551"/>
                    </a:lnTo>
                    <a:cubicBezTo>
                      <a:pt x="828112" y="990067"/>
                      <a:pt x="821065" y="997849"/>
                      <a:pt x="814164" y="1005631"/>
                    </a:cubicBezTo>
                    <a:close/>
                    <a:moveTo>
                      <a:pt x="857184" y="959234"/>
                    </a:moveTo>
                    <a:lnTo>
                      <a:pt x="714763" y="824448"/>
                    </a:lnTo>
                    <a:lnTo>
                      <a:pt x="737961" y="800222"/>
                    </a:lnTo>
                    <a:lnTo>
                      <a:pt x="878327" y="936329"/>
                    </a:lnTo>
                    <a:close/>
                    <a:moveTo>
                      <a:pt x="901231" y="913865"/>
                    </a:moveTo>
                    <a:lnTo>
                      <a:pt x="761894" y="775995"/>
                    </a:lnTo>
                    <a:cubicBezTo>
                      <a:pt x="769822" y="767920"/>
                      <a:pt x="777898" y="759845"/>
                      <a:pt x="785973" y="751916"/>
                    </a:cubicBezTo>
                    <a:lnTo>
                      <a:pt x="922521" y="892281"/>
                    </a:lnTo>
                    <a:close/>
                    <a:moveTo>
                      <a:pt x="945279" y="869817"/>
                    </a:moveTo>
                    <a:lnTo>
                      <a:pt x="809759" y="728130"/>
                    </a:lnTo>
                    <a:lnTo>
                      <a:pt x="833545" y="705372"/>
                    </a:lnTo>
                    <a:lnTo>
                      <a:pt x="967890" y="848234"/>
                    </a:lnTo>
                    <a:close/>
                    <a:moveTo>
                      <a:pt x="991236" y="826797"/>
                    </a:moveTo>
                    <a:lnTo>
                      <a:pt x="859092" y="681880"/>
                    </a:lnTo>
                    <a:lnTo>
                      <a:pt x="884346" y="659122"/>
                    </a:lnTo>
                    <a:lnTo>
                      <a:pt x="1014434" y="805948"/>
                    </a:lnTo>
                    <a:close/>
                    <a:moveTo>
                      <a:pt x="1038367" y="785245"/>
                    </a:moveTo>
                    <a:lnTo>
                      <a:pt x="910041" y="636804"/>
                    </a:lnTo>
                    <a:lnTo>
                      <a:pt x="936029" y="614781"/>
                    </a:lnTo>
                    <a:lnTo>
                      <a:pt x="1062153" y="764837"/>
                    </a:lnTo>
                    <a:cubicBezTo>
                      <a:pt x="1053784" y="772031"/>
                      <a:pt x="1045855" y="778785"/>
                      <a:pt x="1038073" y="785686"/>
                    </a:cubicBezTo>
                    <a:close/>
                    <a:moveTo>
                      <a:pt x="1086085" y="745456"/>
                    </a:moveTo>
                    <a:lnTo>
                      <a:pt x="961870" y="593638"/>
                    </a:lnTo>
                    <a:cubicBezTo>
                      <a:pt x="970533" y="586443"/>
                      <a:pt x="979343" y="578955"/>
                      <a:pt x="988152" y="572348"/>
                    </a:cubicBezTo>
                    <a:lnTo>
                      <a:pt x="1110458" y="725634"/>
                    </a:lnTo>
                    <a:cubicBezTo>
                      <a:pt x="1102236" y="731948"/>
                      <a:pt x="1094161" y="738555"/>
                      <a:pt x="1086085" y="745456"/>
                    </a:cubicBezTo>
                    <a:close/>
                    <a:moveTo>
                      <a:pt x="1135125" y="706106"/>
                    </a:moveTo>
                    <a:lnTo>
                      <a:pt x="1014875" y="551352"/>
                    </a:lnTo>
                    <a:cubicBezTo>
                      <a:pt x="1023831" y="544304"/>
                      <a:pt x="1032788" y="537550"/>
                      <a:pt x="1041891" y="530649"/>
                    </a:cubicBezTo>
                    <a:lnTo>
                      <a:pt x="1160085" y="686725"/>
                    </a:lnTo>
                    <a:close/>
                    <a:moveTo>
                      <a:pt x="1185927" y="667932"/>
                    </a:moveTo>
                    <a:lnTo>
                      <a:pt x="1068466" y="510534"/>
                    </a:lnTo>
                    <a:lnTo>
                      <a:pt x="1096069" y="490566"/>
                    </a:lnTo>
                    <a:lnTo>
                      <a:pt x="1210300" y="649872"/>
                    </a:lnTo>
                    <a:close/>
                    <a:moveTo>
                      <a:pt x="1237169" y="631225"/>
                    </a:moveTo>
                    <a:lnTo>
                      <a:pt x="1124700" y="470745"/>
                    </a:lnTo>
                    <a:cubicBezTo>
                      <a:pt x="1134097" y="464137"/>
                      <a:pt x="1143347" y="457677"/>
                      <a:pt x="1152891" y="451364"/>
                    </a:cubicBezTo>
                    <a:lnTo>
                      <a:pt x="1262276" y="613312"/>
                    </a:lnTo>
                    <a:close/>
                    <a:moveTo>
                      <a:pt x="1289145" y="595987"/>
                    </a:moveTo>
                    <a:lnTo>
                      <a:pt x="1180935" y="432423"/>
                    </a:lnTo>
                    <a:lnTo>
                      <a:pt x="1209565" y="413923"/>
                    </a:lnTo>
                    <a:lnTo>
                      <a:pt x="1315427" y="578955"/>
                    </a:lnTo>
                    <a:close/>
                    <a:moveTo>
                      <a:pt x="1342003" y="562070"/>
                    </a:moveTo>
                    <a:lnTo>
                      <a:pt x="1238344" y="395717"/>
                    </a:lnTo>
                    <a:cubicBezTo>
                      <a:pt x="1247887" y="389697"/>
                      <a:pt x="1257578" y="383824"/>
                      <a:pt x="1267709" y="377951"/>
                    </a:cubicBezTo>
                    <a:lnTo>
                      <a:pt x="1369166" y="545626"/>
                    </a:lnTo>
                    <a:cubicBezTo>
                      <a:pt x="1359181" y="551058"/>
                      <a:pt x="1350225" y="556491"/>
                      <a:pt x="1341415" y="562070"/>
                    </a:cubicBezTo>
                    <a:close/>
                    <a:moveTo>
                      <a:pt x="1395741" y="529475"/>
                    </a:moveTo>
                    <a:lnTo>
                      <a:pt x="1296487" y="360478"/>
                    </a:lnTo>
                    <a:lnTo>
                      <a:pt x="1325852" y="343447"/>
                    </a:lnTo>
                    <a:lnTo>
                      <a:pt x="1423050" y="513764"/>
                    </a:lnTo>
                    <a:close/>
                    <a:moveTo>
                      <a:pt x="1450213" y="498348"/>
                    </a:moveTo>
                    <a:lnTo>
                      <a:pt x="1355217" y="326708"/>
                    </a:lnTo>
                    <a:lnTo>
                      <a:pt x="1384582" y="310558"/>
                    </a:lnTo>
                    <a:lnTo>
                      <a:pt x="1477376" y="483225"/>
                    </a:lnTo>
                    <a:cubicBezTo>
                      <a:pt x="1468273" y="488217"/>
                      <a:pt x="1459023" y="493209"/>
                      <a:pt x="1450213" y="498348"/>
                    </a:cubicBezTo>
                    <a:close/>
                    <a:moveTo>
                      <a:pt x="1505713" y="468983"/>
                    </a:moveTo>
                    <a:lnTo>
                      <a:pt x="1415122" y="294994"/>
                    </a:lnTo>
                    <a:cubicBezTo>
                      <a:pt x="1425253" y="289855"/>
                      <a:pt x="1435237" y="284569"/>
                      <a:pt x="1445368" y="280311"/>
                    </a:cubicBezTo>
                    <a:lnTo>
                      <a:pt x="1533464" y="455328"/>
                    </a:lnTo>
                    <a:close/>
                    <a:moveTo>
                      <a:pt x="1561801" y="440645"/>
                    </a:moveTo>
                    <a:lnTo>
                      <a:pt x="1475908" y="264454"/>
                    </a:lnTo>
                    <a:lnTo>
                      <a:pt x="1506594" y="249772"/>
                    </a:lnTo>
                    <a:lnTo>
                      <a:pt x="1590285" y="427137"/>
                    </a:lnTo>
                    <a:close/>
                    <a:moveTo>
                      <a:pt x="1618769" y="413776"/>
                    </a:moveTo>
                    <a:lnTo>
                      <a:pt x="1537428" y="235383"/>
                    </a:lnTo>
                    <a:lnTo>
                      <a:pt x="1568555" y="221434"/>
                    </a:lnTo>
                    <a:lnTo>
                      <a:pt x="1647547" y="400855"/>
                    </a:lnTo>
                    <a:close/>
                    <a:moveTo>
                      <a:pt x="1676325" y="388375"/>
                    </a:moveTo>
                    <a:lnTo>
                      <a:pt x="1599829" y="207926"/>
                    </a:lnTo>
                    <a:lnTo>
                      <a:pt x="1631249" y="194859"/>
                    </a:lnTo>
                    <a:lnTo>
                      <a:pt x="1705543" y="376336"/>
                    </a:lnTo>
                    <a:close/>
                    <a:moveTo>
                      <a:pt x="1735055" y="364589"/>
                    </a:moveTo>
                    <a:lnTo>
                      <a:pt x="1663111" y="182085"/>
                    </a:lnTo>
                    <a:lnTo>
                      <a:pt x="1694972" y="169898"/>
                    </a:lnTo>
                    <a:lnTo>
                      <a:pt x="1764420" y="353137"/>
                    </a:lnTo>
                    <a:cubicBezTo>
                      <a:pt x="1753996" y="356514"/>
                      <a:pt x="1743865" y="360185"/>
                      <a:pt x="1734468" y="363709"/>
                    </a:cubicBezTo>
                    <a:close/>
                    <a:moveTo>
                      <a:pt x="1793785" y="342125"/>
                    </a:moveTo>
                    <a:lnTo>
                      <a:pt x="1726245" y="158152"/>
                    </a:lnTo>
                    <a:cubicBezTo>
                      <a:pt x="1736920" y="154140"/>
                      <a:pt x="1747638" y="150322"/>
                      <a:pt x="1758400" y="146700"/>
                    </a:cubicBezTo>
                    <a:lnTo>
                      <a:pt x="1823004" y="331700"/>
                    </a:lnTo>
                    <a:close/>
                    <a:moveTo>
                      <a:pt x="1853250" y="321423"/>
                    </a:moveTo>
                    <a:lnTo>
                      <a:pt x="1790849" y="135541"/>
                    </a:lnTo>
                    <a:lnTo>
                      <a:pt x="1823298" y="124823"/>
                    </a:lnTo>
                    <a:lnTo>
                      <a:pt x="1883056" y="311585"/>
                    </a:lnTo>
                    <a:close/>
                    <a:moveTo>
                      <a:pt x="1913155" y="302189"/>
                    </a:moveTo>
                    <a:lnTo>
                      <a:pt x="1855599" y="114105"/>
                    </a:lnTo>
                    <a:cubicBezTo>
                      <a:pt x="1866464" y="110679"/>
                      <a:pt x="1877329" y="107449"/>
                      <a:pt x="1888194" y="104414"/>
                    </a:cubicBezTo>
                    <a:lnTo>
                      <a:pt x="1942961" y="292645"/>
                    </a:lnTo>
                    <a:close/>
                    <a:moveTo>
                      <a:pt x="1973647" y="284569"/>
                    </a:moveTo>
                    <a:lnTo>
                      <a:pt x="1920056" y="95164"/>
                    </a:lnTo>
                    <a:lnTo>
                      <a:pt x="1952945" y="86355"/>
                    </a:lnTo>
                    <a:lnTo>
                      <a:pt x="2003453" y="275613"/>
                    </a:lnTo>
                    <a:close/>
                    <a:moveTo>
                      <a:pt x="2034286" y="268565"/>
                    </a:moveTo>
                    <a:lnTo>
                      <a:pt x="1986568" y="77692"/>
                    </a:lnTo>
                    <a:lnTo>
                      <a:pt x="2019604" y="69616"/>
                    </a:lnTo>
                    <a:lnTo>
                      <a:pt x="2064679" y="260490"/>
                    </a:lnTo>
                    <a:close/>
                    <a:moveTo>
                      <a:pt x="2095366" y="253883"/>
                    </a:moveTo>
                    <a:lnTo>
                      <a:pt x="2052786" y="63009"/>
                    </a:lnTo>
                    <a:lnTo>
                      <a:pt x="2085969" y="55815"/>
                    </a:lnTo>
                    <a:lnTo>
                      <a:pt x="2125612" y="247129"/>
                    </a:lnTo>
                    <a:cubicBezTo>
                      <a:pt x="2115481" y="249184"/>
                      <a:pt x="2105350" y="251387"/>
                      <a:pt x="2095072" y="253736"/>
                    </a:cubicBezTo>
                    <a:close/>
                    <a:moveTo>
                      <a:pt x="2156886" y="240962"/>
                    </a:moveTo>
                    <a:lnTo>
                      <a:pt x="2119005" y="48620"/>
                    </a:lnTo>
                    <a:lnTo>
                      <a:pt x="2152628" y="42307"/>
                    </a:lnTo>
                    <a:lnTo>
                      <a:pt x="2187572" y="235236"/>
                    </a:lnTo>
                    <a:close/>
                    <a:moveTo>
                      <a:pt x="2218552" y="229803"/>
                    </a:moveTo>
                    <a:lnTo>
                      <a:pt x="2185811" y="36287"/>
                    </a:lnTo>
                    <a:lnTo>
                      <a:pt x="2219140" y="30854"/>
                    </a:lnTo>
                    <a:lnTo>
                      <a:pt x="2249386" y="224664"/>
                    </a:lnTo>
                    <a:close/>
                    <a:moveTo>
                      <a:pt x="2280660" y="220113"/>
                    </a:moveTo>
                    <a:lnTo>
                      <a:pt x="2252763" y="26009"/>
                    </a:lnTo>
                    <a:lnTo>
                      <a:pt x="2286533" y="21458"/>
                    </a:lnTo>
                    <a:lnTo>
                      <a:pt x="2311493" y="215855"/>
                    </a:lnTo>
                    <a:close/>
                    <a:moveTo>
                      <a:pt x="2342914" y="212184"/>
                    </a:moveTo>
                    <a:lnTo>
                      <a:pt x="2320156" y="17200"/>
                    </a:lnTo>
                    <a:lnTo>
                      <a:pt x="2353779" y="13529"/>
                    </a:lnTo>
                    <a:lnTo>
                      <a:pt x="2373894" y="208514"/>
                    </a:lnTo>
                    <a:close/>
                    <a:moveTo>
                      <a:pt x="2405462" y="205724"/>
                    </a:moveTo>
                    <a:lnTo>
                      <a:pt x="2387990" y="10446"/>
                    </a:lnTo>
                    <a:cubicBezTo>
                      <a:pt x="2399148" y="9418"/>
                      <a:pt x="2410454" y="8390"/>
                      <a:pt x="2421760" y="7656"/>
                    </a:cubicBezTo>
                    <a:lnTo>
                      <a:pt x="2436442" y="203081"/>
                    </a:lnTo>
                    <a:cubicBezTo>
                      <a:pt x="2425973" y="203767"/>
                      <a:pt x="2415343" y="204598"/>
                      <a:pt x="2404581" y="205577"/>
                    </a:cubicBezTo>
                    <a:close/>
                    <a:moveTo>
                      <a:pt x="2468010" y="200879"/>
                    </a:moveTo>
                    <a:lnTo>
                      <a:pt x="2455676" y="5160"/>
                    </a:lnTo>
                    <a:lnTo>
                      <a:pt x="2489446" y="3251"/>
                    </a:lnTo>
                    <a:lnTo>
                      <a:pt x="2499430" y="199117"/>
                    </a:lnTo>
                    <a:close/>
                    <a:moveTo>
                      <a:pt x="2530851" y="197649"/>
                    </a:moveTo>
                    <a:lnTo>
                      <a:pt x="2523363" y="1783"/>
                    </a:lnTo>
                    <a:lnTo>
                      <a:pt x="2557280" y="755"/>
                    </a:lnTo>
                    <a:lnTo>
                      <a:pt x="2562272" y="196768"/>
                    </a:lnTo>
                    <a:cubicBezTo>
                      <a:pt x="2551407" y="196768"/>
                      <a:pt x="2540982" y="197208"/>
                      <a:pt x="2530557" y="197502"/>
                    </a:cubicBezTo>
                    <a:close/>
                    <a:moveTo>
                      <a:pt x="2593693" y="196033"/>
                    </a:moveTo>
                    <a:lnTo>
                      <a:pt x="2591196" y="21"/>
                    </a:lnTo>
                    <a:lnTo>
                      <a:pt x="2624820" y="21"/>
                    </a:lnTo>
                    <a:lnTo>
                      <a:pt x="2624820" y="195740"/>
                    </a:lnTo>
                    <a:close/>
                  </a:path>
                </a:pathLst>
              </a:custGeom>
              <a:grpFill/>
              <a:ln w="14675"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grpSp>
        <p:sp>
          <p:nvSpPr>
            <p:cNvPr id="65" name="Freeform: Shape 64">
              <a:extLst>
                <a:ext uri="{FF2B5EF4-FFF2-40B4-BE49-F238E27FC236}">
                  <a16:creationId xmlns:a16="http://schemas.microsoft.com/office/drawing/2014/main" id="{44E874FC-FF99-4D74-AB77-00FA11E5C4EF}"/>
                </a:ext>
              </a:extLst>
            </p:cNvPr>
            <p:cNvSpPr/>
            <p:nvPr/>
          </p:nvSpPr>
          <p:spPr>
            <a:xfrm>
              <a:off x="974403" y="1333525"/>
              <a:ext cx="3823345" cy="3795245"/>
            </a:xfrm>
            <a:custGeom>
              <a:avLst/>
              <a:gdLst>
                <a:gd name="connsiteX0" fmla="*/ 2237494 w 3823345"/>
                <a:gd name="connsiteY0" fmla="*/ 3795267 h 3795245"/>
                <a:gd name="connsiteX1" fmla="*/ 2220902 w 3823345"/>
                <a:gd name="connsiteY1" fmla="*/ 3698656 h 3795245"/>
                <a:gd name="connsiteX2" fmla="*/ 2813050 w 3823345"/>
                <a:gd name="connsiteY2" fmla="*/ 3485171 h 3795245"/>
                <a:gd name="connsiteX3" fmla="*/ 2861943 w 3823345"/>
                <a:gd name="connsiteY3" fmla="*/ 3570183 h 3795245"/>
                <a:gd name="connsiteX4" fmla="*/ 2237494 w 3823345"/>
                <a:gd name="connsiteY4" fmla="*/ 3795267 h 3795245"/>
                <a:gd name="connsiteX5" fmla="*/ 1573694 w 3823345"/>
                <a:gd name="connsiteY5" fmla="*/ 3793358 h 3795245"/>
                <a:gd name="connsiteX6" fmla="*/ 950712 w 3823345"/>
                <a:gd name="connsiteY6" fmla="*/ 3564604 h 3795245"/>
                <a:gd name="connsiteX7" fmla="*/ 1000045 w 3823345"/>
                <a:gd name="connsiteY7" fmla="*/ 3479885 h 3795245"/>
                <a:gd name="connsiteX8" fmla="*/ 1590873 w 3823345"/>
                <a:gd name="connsiteY8" fmla="*/ 3696747 h 3795245"/>
                <a:gd name="connsiteX9" fmla="*/ 3371576 w 3823345"/>
                <a:gd name="connsiteY9" fmla="*/ 3144682 h 3795245"/>
                <a:gd name="connsiteX10" fmla="*/ 3296694 w 3823345"/>
                <a:gd name="connsiteY10" fmla="*/ 3081400 h 3795245"/>
                <a:gd name="connsiteX11" fmla="*/ 3613838 w 3823345"/>
                <a:gd name="connsiteY11" fmla="*/ 2538145 h 3795245"/>
                <a:gd name="connsiteX12" fmla="*/ 3705751 w 3823345"/>
                <a:gd name="connsiteY12" fmla="*/ 2572061 h 3795245"/>
                <a:gd name="connsiteX13" fmla="*/ 3371576 w 3823345"/>
                <a:gd name="connsiteY13" fmla="*/ 3144682 h 3795245"/>
                <a:gd name="connsiteX14" fmla="*/ 444016 w 3823345"/>
                <a:gd name="connsiteY14" fmla="*/ 3136166 h 3795245"/>
                <a:gd name="connsiteX15" fmla="*/ 113071 w 3823345"/>
                <a:gd name="connsiteY15" fmla="*/ 2560756 h 3795245"/>
                <a:gd name="connsiteX16" fmla="*/ 205277 w 3823345"/>
                <a:gd name="connsiteY16" fmla="*/ 2528014 h 3795245"/>
                <a:gd name="connsiteX17" fmla="*/ 519191 w 3823345"/>
                <a:gd name="connsiteY17" fmla="*/ 3073765 h 3795245"/>
                <a:gd name="connsiteX18" fmla="*/ 3823065 w 3823345"/>
                <a:gd name="connsiteY18" fmla="*/ 1918980 h 3795245"/>
                <a:gd name="connsiteX19" fmla="*/ 3724986 w 3823345"/>
                <a:gd name="connsiteY19" fmla="*/ 1918980 h 3795245"/>
                <a:gd name="connsiteX20" fmla="*/ 3724986 w 3823345"/>
                <a:gd name="connsiteY20" fmla="*/ 1911345 h 3795245"/>
                <a:gd name="connsiteX21" fmla="*/ 3616187 w 3823345"/>
                <a:gd name="connsiteY21" fmla="*/ 1291741 h 3795245"/>
                <a:gd name="connsiteX22" fmla="*/ 3708247 w 3823345"/>
                <a:gd name="connsiteY22" fmla="*/ 1258264 h 3795245"/>
                <a:gd name="connsiteX23" fmla="*/ 3823065 w 3823345"/>
                <a:gd name="connsiteY23" fmla="*/ 1911345 h 3795245"/>
                <a:gd name="connsiteX24" fmla="*/ 97801 w 3823345"/>
                <a:gd name="connsiteY24" fmla="*/ 1907675 h 3795245"/>
                <a:gd name="connsiteX25" fmla="*/ -279 w 3823345"/>
                <a:gd name="connsiteY25" fmla="*/ 1907675 h 3795245"/>
                <a:gd name="connsiteX26" fmla="*/ 115714 w 3823345"/>
                <a:gd name="connsiteY26" fmla="*/ 1254300 h 3795245"/>
                <a:gd name="connsiteX27" fmla="*/ 207773 w 3823345"/>
                <a:gd name="connsiteY27" fmla="*/ 1287923 h 3795245"/>
                <a:gd name="connsiteX28" fmla="*/ 97801 w 3823345"/>
                <a:gd name="connsiteY28" fmla="*/ 1907675 h 3795245"/>
                <a:gd name="connsiteX29" fmla="*/ 3301246 w 3823345"/>
                <a:gd name="connsiteY29" fmla="*/ 745989 h 3795245"/>
                <a:gd name="connsiteX30" fmla="*/ 2819217 w 3823345"/>
                <a:gd name="connsiteY30" fmla="*/ 340309 h 3795245"/>
                <a:gd name="connsiteX31" fmla="*/ 2868404 w 3823345"/>
                <a:gd name="connsiteY31" fmla="*/ 255444 h 3795245"/>
                <a:gd name="connsiteX32" fmla="*/ 3376274 w 3823345"/>
                <a:gd name="connsiteY32" fmla="*/ 682413 h 3795245"/>
                <a:gd name="connsiteX33" fmla="*/ 523742 w 3823345"/>
                <a:gd name="connsiteY33" fmla="*/ 743493 h 3795245"/>
                <a:gd name="connsiteX34" fmla="*/ 448715 w 3823345"/>
                <a:gd name="connsiteY34" fmla="*/ 680358 h 3795245"/>
                <a:gd name="connsiteX35" fmla="*/ 957466 w 3823345"/>
                <a:gd name="connsiteY35" fmla="*/ 254563 h 3795245"/>
                <a:gd name="connsiteX36" fmla="*/ 1006506 w 3823345"/>
                <a:gd name="connsiteY36" fmla="*/ 339575 h 3795245"/>
                <a:gd name="connsiteX37" fmla="*/ 523742 w 3823345"/>
                <a:gd name="connsiteY37" fmla="*/ 743493 h 3795245"/>
                <a:gd name="connsiteX38" fmla="*/ 2227949 w 3823345"/>
                <a:gd name="connsiteY38" fmla="*/ 125209 h 3795245"/>
                <a:gd name="connsiteX39" fmla="*/ 1598214 w 3823345"/>
                <a:gd name="connsiteY39" fmla="*/ 125209 h 3795245"/>
                <a:gd name="connsiteX40" fmla="*/ 1581475 w 3823345"/>
                <a:gd name="connsiteY40" fmla="*/ 28598 h 3795245"/>
                <a:gd name="connsiteX41" fmla="*/ 2244835 w 3823345"/>
                <a:gd name="connsiteY41" fmla="*/ 28598 h 379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23345" h="3795245">
                  <a:moveTo>
                    <a:pt x="2237494" y="3795267"/>
                  </a:moveTo>
                  <a:lnTo>
                    <a:pt x="2220902" y="3698656"/>
                  </a:lnTo>
                  <a:cubicBezTo>
                    <a:pt x="2429306" y="3662889"/>
                    <a:pt x="2629768" y="3590621"/>
                    <a:pt x="2813050" y="3485171"/>
                  </a:cubicBezTo>
                  <a:lnTo>
                    <a:pt x="2861943" y="3570183"/>
                  </a:lnTo>
                  <a:cubicBezTo>
                    <a:pt x="2668662" y="3681374"/>
                    <a:pt x="2457262" y="3757562"/>
                    <a:pt x="2237494" y="3795267"/>
                  </a:cubicBezTo>
                  <a:close/>
                  <a:moveTo>
                    <a:pt x="1573694" y="3793358"/>
                  </a:moveTo>
                  <a:cubicBezTo>
                    <a:pt x="1354204" y="3754317"/>
                    <a:pt x="1143318" y="3676882"/>
                    <a:pt x="950712" y="3564604"/>
                  </a:cubicBezTo>
                  <a:lnTo>
                    <a:pt x="1000045" y="3479885"/>
                  </a:lnTo>
                  <a:cubicBezTo>
                    <a:pt x="1182667" y="3586437"/>
                    <a:pt x="1382688" y="3659850"/>
                    <a:pt x="1590873" y="3696747"/>
                  </a:cubicBezTo>
                  <a:close/>
                  <a:moveTo>
                    <a:pt x="3371576" y="3144682"/>
                  </a:moveTo>
                  <a:lnTo>
                    <a:pt x="3296694" y="3081400"/>
                  </a:lnTo>
                  <a:cubicBezTo>
                    <a:pt x="3433375" y="2920259"/>
                    <a:pt x="3540718" y="2736389"/>
                    <a:pt x="3613838" y="2538145"/>
                  </a:cubicBezTo>
                  <a:lnTo>
                    <a:pt x="3705751" y="2572061"/>
                  </a:lnTo>
                  <a:cubicBezTo>
                    <a:pt x="3628682" y="2780995"/>
                    <a:pt x="3515568" y="2974804"/>
                    <a:pt x="3371576" y="3144682"/>
                  </a:cubicBezTo>
                  <a:close/>
                  <a:moveTo>
                    <a:pt x="444016" y="3136166"/>
                  </a:moveTo>
                  <a:cubicBezTo>
                    <a:pt x="300876" y="2965202"/>
                    <a:pt x="188862" y="2770452"/>
                    <a:pt x="113071" y="2560756"/>
                  </a:cubicBezTo>
                  <a:lnTo>
                    <a:pt x="205277" y="2528014"/>
                  </a:lnTo>
                  <a:cubicBezTo>
                    <a:pt x="277236" y="2726860"/>
                    <a:pt x="383480" y="2911581"/>
                    <a:pt x="519191" y="3073765"/>
                  </a:cubicBezTo>
                  <a:close/>
                  <a:moveTo>
                    <a:pt x="3823065" y="1918980"/>
                  </a:moveTo>
                  <a:lnTo>
                    <a:pt x="3724986" y="1918980"/>
                  </a:lnTo>
                  <a:lnTo>
                    <a:pt x="3724986" y="1911345"/>
                  </a:lnTo>
                  <a:cubicBezTo>
                    <a:pt x="3725250" y="1700034"/>
                    <a:pt x="3688426" y="1490322"/>
                    <a:pt x="3616187" y="1291741"/>
                  </a:cubicBezTo>
                  <a:lnTo>
                    <a:pt x="3708247" y="1258264"/>
                  </a:lnTo>
                  <a:cubicBezTo>
                    <a:pt x="3784450" y="1467564"/>
                    <a:pt x="3823300" y="1688611"/>
                    <a:pt x="3823065" y="1911345"/>
                  </a:cubicBezTo>
                  <a:close/>
                  <a:moveTo>
                    <a:pt x="97801" y="1907675"/>
                  </a:moveTo>
                  <a:lnTo>
                    <a:pt x="-279" y="1907675"/>
                  </a:lnTo>
                  <a:cubicBezTo>
                    <a:pt x="-132" y="1684778"/>
                    <a:pt x="39129" y="1463629"/>
                    <a:pt x="115714" y="1254300"/>
                  </a:cubicBezTo>
                  <a:lnTo>
                    <a:pt x="207773" y="1287923"/>
                  </a:lnTo>
                  <a:cubicBezTo>
                    <a:pt x="135197" y="1486490"/>
                    <a:pt x="97977" y="1696246"/>
                    <a:pt x="97801" y="1907675"/>
                  </a:cubicBezTo>
                  <a:close/>
                  <a:moveTo>
                    <a:pt x="3301246" y="745989"/>
                  </a:moveTo>
                  <a:cubicBezTo>
                    <a:pt x="3165388" y="583761"/>
                    <a:pt x="3002265" y="446464"/>
                    <a:pt x="2819217" y="340309"/>
                  </a:cubicBezTo>
                  <a:lnTo>
                    <a:pt x="2868404" y="255444"/>
                  </a:lnTo>
                  <a:cubicBezTo>
                    <a:pt x="3061200" y="367197"/>
                    <a:pt x="3233060" y="511684"/>
                    <a:pt x="3376274" y="682413"/>
                  </a:cubicBezTo>
                  <a:close/>
                  <a:moveTo>
                    <a:pt x="523742" y="743493"/>
                  </a:moveTo>
                  <a:lnTo>
                    <a:pt x="448715" y="680358"/>
                  </a:lnTo>
                  <a:cubicBezTo>
                    <a:pt x="592222" y="509893"/>
                    <a:pt x="764390" y="365797"/>
                    <a:pt x="957466" y="254563"/>
                  </a:cubicBezTo>
                  <a:lnTo>
                    <a:pt x="1006506" y="339575"/>
                  </a:lnTo>
                  <a:cubicBezTo>
                    <a:pt x="823296" y="445084"/>
                    <a:pt x="659924" y="581779"/>
                    <a:pt x="523742" y="743493"/>
                  </a:cubicBezTo>
                  <a:close/>
                  <a:moveTo>
                    <a:pt x="2227949" y="125209"/>
                  </a:moveTo>
                  <a:cubicBezTo>
                    <a:pt x="2019589" y="89089"/>
                    <a:pt x="1806574" y="89089"/>
                    <a:pt x="1598214" y="125209"/>
                  </a:cubicBezTo>
                  <a:lnTo>
                    <a:pt x="1581475" y="28598"/>
                  </a:lnTo>
                  <a:cubicBezTo>
                    <a:pt x="1800951" y="-9505"/>
                    <a:pt x="2025359" y="-9505"/>
                    <a:pt x="2244835" y="28598"/>
                  </a:cubicBezTo>
                  <a:close/>
                </a:path>
              </a:pathLst>
            </a:custGeom>
            <a:grpFill/>
            <a:ln w="14675"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grpSp>
      <p:sp>
        <p:nvSpPr>
          <p:cNvPr id="5" name="Title 4"/>
          <p:cNvSpPr>
            <a:spLocks noGrp="1"/>
          </p:cNvSpPr>
          <p:nvPr>
            <p:ph type="title"/>
          </p:nvPr>
        </p:nvSpPr>
        <p:spPr>
          <a:xfrm>
            <a:off x="583842" y="213124"/>
            <a:ext cx="11022371" cy="586195"/>
          </a:xfrm>
        </p:spPr>
        <p:txBody>
          <a:bodyPr/>
          <a:lstStyle/>
          <a:p>
            <a:pPr defTabSz="914126">
              <a:buClr>
                <a:srgbClr val="FF0000"/>
              </a:buClr>
            </a:pPr>
            <a:r>
              <a:rPr lang="en-US" altLang="ja-JP" sz="4400" dirty="0">
                <a:cs typeface="Segoe UI" panose="020B0502040204020203" pitchFamily="34" charset="0"/>
              </a:rPr>
              <a:t>Harmony </a:t>
            </a:r>
            <a:r>
              <a:rPr lang="en-US" altLang="ja-JP" sz="4400" dirty="0" smtClean="0">
                <a:cs typeface="Segoe UI" panose="020B0502040204020203" pitchFamily="34" charset="0"/>
              </a:rPr>
              <a:t>Endpoint</a:t>
            </a:r>
            <a:r>
              <a:rPr lang="en-US" altLang="ja-JP" sz="4000" dirty="0">
                <a:cs typeface="Segoe UI" panose="020B0502040204020203" pitchFamily="34" charset="0"/>
              </a:rPr>
              <a:t/>
            </a:r>
            <a:br>
              <a:rPr lang="en-US" altLang="ja-JP" sz="4000" dirty="0">
                <a:cs typeface="Segoe UI" panose="020B0502040204020203" pitchFamily="34" charset="0"/>
              </a:rPr>
            </a:br>
            <a:r>
              <a:rPr lang="en-US" altLang="ja-JP" sz="3200" dirty="0" smtClean="0">
                <a:solidFill>
                  <a:schemeClr val="tx1"/>
                </a:solidFill>
                <a:cs typeface="Segoe UI" panose="020B0502040204020203" pitchFamily="34" charset="0"/>
              </a:rPr>
              <a:t>EPP</a:t>
            </a:r>
            <a:r>
              <a:rPr lang="ja-JP" altLang="en-US" sz="3200" dirty="0">
                <a:solidFill>
                  <a:schemeClr val="tx1"/>
                </a:solidFill>
                <a:cs typeface="Segoe UI" panose="020B0502040204020203" pitchFamily="34" charset="0"/>
              </a:rPr>
              <a:t>と</a:t>
            </a:r>
            <a:r>
              <a:rPr lang="en-US" altLang="ja-JP" sz="3200" dirty="0">
                <a:solidFill>
                  <a:schemeClr val="tx1"/>
                </a:solidFill>
                <a:cs typeface="Segoe UI" panose="020B0502040204020203" pitchFamily="34" charset="0"/>
              </a:rPr>
              <a:t>EDR</a:t>
            </a:r>
            <a:r>
              <a:rPr lang="ja-JP" altLang="en-US" sz="3200" dirty="0">
                <a:solidFill>
                  <a:schemeClr val="tx1"/>
                </a:solidFill>
                <a:cs typeface="Segoe UI" panose="020B0502040204020203" pitchFamily="34" charset="0"/>
              </a:rPr>
              <a:t>の両方の機能を兼ね備えた統合セキュリティ</a:t>
            </a:r>
            <a:endParaRPr lang="ja-JP" altLang="en-US" sz="4000" dirty="0">
              <a:solidFill>
                <a:schemeClr val="tx1"/>
              </a:solidFill>
              <a:cs typeface="Segoe UI" panose="020B0502040204020203" pitchFamily="34" charset="0"/>
            </a:endParaRPr>
          </a:p>
        </p:txBody>
      </p:sp>
      <p:grpSp>
        <p:nvGrpSpPr>
          <p:cNvPr id="2" name="Group 1"/>
          <p:cNvGrpSpPr/>
          <p:nvPr/>
        </p:nvGrpSpPr>
        <p:grpSpPr>
          <a:xfrm>
            <a:off x="3569515" y="1708022"/>
            <a:ext cx="4925669" cy="4707396"/>
            <a:chOff x="3569515" y="1708022"/>
            <a:chExt cx="4925669" cy="4707396"/>
          </a:xfrm>
        </p:grpSpPr>
        <p:grpSp>
          <p:nvGrpSpPr>
            <p:cNvPr id="12" name="Graphic 10">
              <a:extLst>
                <a:ext uri="{FF2B5EF4-FFF2-40B4-BE49-F238E27FC236}">
                  <a16:creationId xmlns:a16="http://schemas.microsoft.com/office/drawing/2014/main" id="{46906B55-F6C8-4F5D-9F9E-3C6EB7DD69C2}"/>
                </a:ext>
              </a:extLst>
            </p:cNvPr>
            <p:cNvGrpSpPr/>
            <p:nvPr/>
          </p:nvGrpSpPr>
          <p:grpSpPr>
            <a:xfrm>
              <a:off x="3737663" y="1708022"/>
              <a:ext cx="4707397" cy="4707396"/>
              <a:chOff x="5665787" y="3000375"/>
              <a:chExt cx="857249" cy="857249"/>
            </a:xfrm>
            <a:effectLst>
              <a:outerShdw blurRad="50800" dist="38100" dir="2700000" algn="tl" rotWithShape="0">
                <a:prstClr val="black">
                  <a:alpha val="40000"/>
                </a:prstClr>
              </a:outerShdw>
            </a:effectLst>
          </p:grpSpPr>
          <p:sp>
            <p:nvSpPr>
              <p:cNvPr id="14" name="Freeform: Shape 13">
                <a:extLst>
                  <a:ext uri="{FF2B5EF4-FFF2-40B4-BE49-F238E27FC236}">
                    <a16:creationId xmlns:a16="http://schemas.microsoft.com/office/drawing/2014/main" id="{C4B78097-D29F-43EA-A939-15E02DFE1B92}"/>
                  </a:ext>
                </a:extLst>
              </p:cNvPr>
              <p:cNvSpPr/>
              <p:nvPr/>
            </p:nvSpPr>
            <p:spPr>
              <a:xfrm>
                <a:off x="5665787" y="3132010"/>
                <a:ext cx="281914" cy="288417"/>
              </a:xfrm>
              <a:custGeom>
                <a:avLst/>
                <a:gdLst>
                  <a:gd name="connsiteX0" fmla="*/ 273844 w 281914"/>
                  <a:gd name="connsiteY0" fmla="*/ 234887 h 288417"/>
                  <a:gd name="connsiteX1" fmla="*/ 274892 w 281914"/>
                  <a:gd name="connsiteY1" fmla="*/ 232410 h 288417"/>
                  <a:gd name="connsiteX2" fmla="*/ 256794 w 281914"/>
                  <a:gd name="connsiteY2" fmla="*/ 137160 h 288417"/>
                  <a:gd name="connsiteX3" fmla="*/ 119539 w 281914"/>
                  <a:gd name="connsiteY3" fmla="*/ 0 h 288417"/>
                  <a:gd name="connsiteX4" fmla="*/ 0 w 281914"/>
                  <a:gd name="connsiteY4" fmla="*/ 288417 h 288417"/>
                  <a:gd name="connsiteX5" fmla="*/ 194120 w 281914"/>
                  <a:gd name="connsiteY5" fmla="*/ 288417 h 288417"/>
                  <a:gd name="connsiteX6" fmla="*/ 273844 w 281914"/>
                  <a:gd name="connsiteY6" fmla="*/ 234887 h 28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914" h="288417">
                    <a:moveTo>
                      <a:pt x="273844" y="234887"/>
                    </a:moveTo>
                    <a:cubicBezTo>
                      <a:pt x="273844" y="234029"/>
                      <a:pt x="274606" y="233267"/>
                      <a:pt x="274892" y="232410"/>
                    </a:cubicBezTo>
                    <a:cubicBezTo>
                      <a:pt x="288813" y="199936"/>
                      <a:pt x="281656" y="162265"/>
                      <a:pt x="256794" y="137160"/>
                    </a:cubicBezTo>
                    <a:lnTo>
                      <a:pt x="119539" y="0"/>
                    </a:lnTo>
                    <a:cubicBezTo>
                      <a:pt x="44723" y="77609"/>
                      <a:pt x="2021" y="180638"/>
                      <a:pt x="0" y="288417"/>
                    </a:cubicBezTo>
                    <a:lnTo>
                      <a:pt x="194120" y="288417"/>
                    </a:lnTo>
                    <a:cubicBezTo>
                      <a:pt x="229132" y="288529"/>
                      <a:pt x="260694" y="267336"/>
                      <a:pt x="273844" y="234887"/>
                    </a:cubicBezTo>
                    <a:close/>
                  </a:path>
                </a:pathLst>
              </a:custGeom>
              <a:solidFill>
                <a:srgbClr val="FFFFFF"/>
              </a:solidFill>
              <a:ln w="9525"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15" name="Freeform: Shape 14">
                <a:extLst>
                  <a:ext uri="{FF2B5EF4-FFF2-40B4-BE49-F238E27FC236}">
                    <a16:creationId xmlns:a16="http://schemas.microsoft.com/office/drawing/2014/main" id="{82A38659-6712-45C5-B24B-4AABB44B5742}"/>
                  </a:ext>
                </a:extLst>
              </p:cNvPr>
              <p:cNvSpPr/>
              <p:nvPr/>
            </p:nvSpPr>
            <p:spPr>
              <a:xfrm>
                <a:off x="5665787" y="3437572"/>
                <a:ext cx="282001" cy="288417"/>
              </a:xfrm>
              <a:custGeom>
                <a:avLst/>
                <a:gdLst>
                  <a:gd name="connsiteX0" fmla="*/ 274892 w 282001"/>
                  <a:gd name="connsiteY0" fmla="*/ 56007 h 288417"/>
                  <a:gd name="connsiteX1" fmla="*/ 273844 w 282001"/>
                  <a:gd name="connsiteY1" fmla="*/ 53531 h 288417"/>
                  <a:gd name="connsiteX2" fmla="*/ 194120 w 282001"/>
                  <a:gd name="connsiteY2" fmla="*/ 0 h 288417"/>
                  <a:gd name="connsiteX3" fmla="*/ 0 w 282001"/>
                  <a:gd name="connsiteY3" fmla="*/ 0 h 288417"/>
                  <a:gd name="connsiteX4" fmla="*/ 119539 w 282001"/>
                  <a:gd name="connsiteY4" fmla="*/ 288417 h 288417"/>
                  <a:gd name="connsiteX5" fmla="*/ 257175 w 282001"/>
                  <a:gd name="connsiteY5" fmla="*/ 151162 h 288417"/>
                  <a:gd name="connsiteX6" fmla="*/ 274892 w 282001"/>
                  <a:gd name="connsiteY6" fmla="*/ 56007 h 28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01" h="288417">
                    <a:moveTo>
                      <a:pt x="274892" y="56007"/>
                    </a:moveTo>
                    <a:cubicBezTo>
                      <a:pt x="274892" y="55150"/>
                      <a:pt x="274225" y="54388"/>
                      <a:pt x="273844" y="53531"/>
                    </a:cubicBezTo>
                    <a:cubicBezTo>
                      <a:pt x="260694" y="21080"/>
                      <a:pt x="229132" y="-112"/>
                      <a:pt x="194120" y="0"/>
                    </a:cubicBezTo>
                    <a:lnTo>
                      <a:pt x="0" y="0"/>
                    </a:lnTo>
                    <a:cubicBezTo>
                      <a:pt x="2021" y="107780"/>
                      <a:pt x="44723" y="210809"/>
                      <a:pt x="119539" y="288417"/>
                    </a:cubicBezTo>
                    <a:lnTo>
                      <a:pt x="257175" y="151162"/>
                    </a:lnTo>
                    <a:cubicBezTo>
                      <a:pt x="281865" y="125989"/>
                      <a:pt x="288868" y="88379"/>
                      <a:pt x="274892" y="56007"/>
                    </a:cubicBezTo>
                    <a:close/>
                  </a:path>
                </a:pathLst>
              </a:custGeom>
              <a:solidFill>
                <a:srgbClr val="FFFFFF"/>
              </a:solidFill>
              <a:ln w="9525"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16" name="Freeform: Shape 15">
                <a:extLst>
                  <a:ext uri="{FF2B5EF4-FFF2-40B4-BE49-F238E27FC236}">
                    <a16:creationId xmlns:a16="http://schemas.microsoft.com/office/drawing/2014/main" id="{9C39F054-FEBE-4D31-94A3-9417A989667D}"/>
                  </a:ext>
                </a:extLst>
              </p:cNvPr>
              <p:cNvSpPr/>
              <p:nvPr/>
            </p:nvSpPr>
            <p:spPr>
              <a:xfrm>
                <a:off x="6102984" y="3000375"/>
                <a:ext cx="288417" cy="281914"/>
              </a:xfrm>
              <a:custGeom>
                <a:avLst/>
                <a:gdLst>
                  <a:gd name="connsiteX0" fmla="*/ 0 w 288417"/>
                  <a:gd name="connsiteY0" fmla="*/ 0 h 281914"/>
                  <a:gd name="connsiteX1" fmla="*/ 0 w 288417"/>
                  <a:gd name="connsiteY1" fmla="*/ 194120 h 281914"/>
                  <a:gd name="connsiteX2" fmla="*/ 53531 w 288417"/>
                  <a:gd name="connsiteY2" fmla="*/ 273844 h 281914"/>
                  <a:gd name="connsiteX3" fmla="*/ 56007 w 288417"/>
                  <a:gd name="connsiteY3" fmla="*/ 274892 h 281914"/>
                  <a:gd name="connsiteX4" fmla="*/ 151257 w 288417"/>
                  <a:gd name="connsiteY4" fmla="*/ 256794 h 281914"/>
                  <a:gd name="connsiteX5" fmla="*/ 288417 w 288417"/>
                  <a:gd name="connsiteY5" fmla="*/ 119539 h 281914"/>
                  <a:gd name="connsiteX6" fmla="*/ 0 w 288417"/>
                  <a:gd name="connsiteY6" fmla="*/ 0 h 2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417" h="281914">
                    <a:moveTo>
                      <a:pt x="0" y="0"/>
                    </a:moveTo>
                    <a:lnTo>
                      <a:pt x="0" y="194120"/>
                    </a:lnTo>
                    <a:cubicBezTo>
                      <a:pt x="-112" y="229132"/>
                      <a:pt x="21081" y="260694"/>
                      <a:pt x="53531" y="273844"/>
                    </a:cubicBezTo>
                    <a:lnTo>
                      <a:pt x="56007" y="274892"/>
                    </a:lnTo>
                    <a:cubicBezTo>
                      <a:pt x="88481" y="288813"/>
                      <a:pt x="126152" y="281656"/>
                      <a:pt x="151257" y="256794"/>
                    </a:cubicBezTo>
                    <a:lnTo>
                      <a:pt x="288417" y="119539"/>
                    </a:lnTo>
                    <a:cubicBezTo>
                      <a:pt x="210809" y="44723"/>
                      <a:pt x="107780" y="2021"/>
                      <a:pt x="0" y="0"/>
                    </a:cubicBezTo>
                    <a:close/>
                  </a:path>
                </a:pathLst>
              </a:custGeom>
              <a:solidFill>
                <a:srgbClr val="FFFFFF"/>
              </a:solidFill>
              <a:ln w="9525"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17" name="Freeform: Shape 16">
                <a:extLst>
                  <a:ext uri="{FF2B5EF4-FFF2-40B4-BE49-F238E27FC236}">
                    <a16:creationId xmlns:a16="http://schemas.microsoft.com/office/drawing/2014/main" id="{AB3E891D-93F9-4E9F-BAF6-02CB887758EE}"/>
                  </a:ext>
                </a:extLst>
              </p:cNvPr>
              <p:cNvSpPr/>
              <p:nvPr/>
            </p:nvSpPr>
            <p:spPr>
              <a:xfrm>
                <a:off x="5797422" y="3000375"/>
                <a:ext cx="288417" cy="282001"/>
              </a:xfrm>
              <a:custGeom>
                <a:avLst/>
                <a:gdLst>
                  <a:gd name="connsiteX0" fmla="*/ 232410 w 288417"/>
                  <a:gd name="connsiteY0" fmla="*/ 274892 h 282001"/>
                  <a:gd name="connsiteX1" fmla="*/ 234887 w 288417"/>
                  <a:gd name="connsiteY1" fmla="*/ 273844 h 282001"/>
                  <a:gd name="connsiteX2" fmla="*/ 288417 w 288417"/>
                  <a:gd name="connsiteY2" fmla="*/ 194120 h 282001"/>
                  <a:gd name="connsiteX3" fmla="*/ 288417 w 288417"/>
                  <a:gd name="connsiteY3" fmla="*/ 0 h 282001"/>
                  <a:gd name="connsiteX4" fmla="*/ 0 w 288417"/>
                  <a:gd name="connsiteY4" fmla="*/ 119539 h 282001"/>
                  <a:gd name="connsiteX5" fmla="*/ 137255 w 288417"/>
                  <a:gd name="connsiteY5" fmla="*/ 257175 h 282001"/>
                  <a:gd name="connsiteX6" fmla="*/ 232410 w 288417"/>
                  <a:gd name="connsiteY6" fmla="*/ 274892 h 28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417" h="282001">
                    <a:moveTo>
                      <a:pt x="232410" y="274892"/>
                    </a:moveTo>
                    <a:lnTo>
                      <a:pt x="234887" y="273844"/>
                    </a:lnTo>
                    <a:cubicBezTo>
                      <a:pt x="267336" y="260694"/>
                      <a:pt x="288529" y="229132"/>
                      <a:pt x="288417" y="194120"/>
                    </a:cubicBezTo>
                    <a:lnTo>
                      <a:pt x="288417" y="0"/>
                    </a:lnTo>
                    <a:cubicBezTo>
                      <a:pt x="180638" y="2021"/>
                      <a:pt x="77609" y="44723"/>
                      <a:pt x="0" y="119539"/>
                    </a:cubicBezTo>
                    <a:lnTo>
                      <a:pt x="137255" y="257175"/>
                    </a:lnTo>
                    <a:cubicBezTo>
                      <a:pt x="162428" y="281865"/>
                      <a:pt x="200038" y="288868"/>
                      <a:pt x="232410" y="274892"/>
                    </a:cubicBezTo>
                    <a:close/>
                  </a:path>
                </a:pathLst>
              </a:custGeom>
              <a:solidFill>
                <a:srgbClr val="FFFFFF"/>
              </a:solidFill>
              <a:ln w="9525"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18" name="Freeform: Shape 17">
                <a:extLst>
                  <a:ext uri="{FF2B5EF4-FFF2-40B4-BE49-F238E27FC236}">
                    <a16:creationId xmlns:a16="http://schemas.microsoft.com/office/drawing/2014/main" id="{DA120295-029B-4E88-BACC-B075D9F64E6C}"/>
                  </a:ext>
                </a:extLst>
              </p:cNvPr>
              <p:cNvSpPr/>
              <p:nvPr/>
            </p:nvSpPr>
            <p:spPr>
              <a:xfrm>
                <a:off x="6241122" y="3437572"/>
                <a:ext cx="281914" cy="288417"/>
              </a:xfrm>
              <a:custGeom>
                <a:avLst/>
                <a:gdLst>
                  <a:gd name="connsiteX0" fmla="*/ 8070 w 281914"/>
                  <a:gd name="connsiteY0" fmla="*/ 53531 h 288417"/>
                  <a:gd name="connsiteX1" fmla="*/ 7023 w 281914"/>
                  <a:gd name="connsiteY1" fmla="*/ 56007 h 288417"/>
                  <a:gd name="connsiteX2" fmla="*/ 25120 w 281914"/>
                  <a:gd name="connsiteY2" fmla="*/ 151257 h 288417"/>
                  <a:gd name="connsiteX3" fmla="*/ 162375 w 281914"/>
                  <a:gd name="connsiteY3" fmla="*/ 288417 h 288417"/>
                  <a:gd name="connsiteX4" fmla="*/ 281914 w 281914"/>
                  <a:gd name="connsiteY4" fmla="*/ 0 h 288417"/>
                  <a:gd name="connsiteX5" fmla="*/ 87795 w 281914"/>
                  <a:gd name="connsiteY5" fmla="*/ 0 h 288417"/>
                  <a:gd name="connsiteX6" fmla="*/ 8070 w 281914"/>
                  <a:gd name="connsiteY6" fmla="*/ 53531 h 28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914" h="288417">
                    <a:moveTo>
                      <a:pt x="8070" y="53531"/>
                    </a:moveTo>
                    <a:cubicBezTo>
                      <a:pt x="8070" y="54388"/>
                      <a:pt x="7308" y="55150"/>
                      <a:pt x="7023" y="56007"/>
                    </a:cubicBezTo>
                    <a:cubicBezTo>
                      <a:pt x="-6899" y="88481"/>
                      <a:pt x="258" y="126152"/>
                      <a:pt x="25120" y="151257"/>
                    </a:cubicBezTo>
                    <a:lnTo>
                      <a:pt x="162375" y="288417"/>
                    </a:lnTo>
                    <a:cubicBezTo>
                      <a:pt x="237194" y="210809"/>
                      <a:pt x="279895" y="107780"/>
                      <a:pt x="281914" y="0"/>
                    </a:cubicBezTo>
                    <a:lnTo>
                      <a:pt x="87795" y="0"/>
                    </a:lnTo>
                    <a:cubicBezTo>
                      <a:pt x="52782" y="-112"/>
                      <a:pt x="21220" y="21081"/>
                      <a:pt x="8070" y="53531"/>
                    </a:cubicBezTo>
                    <a:close/>
                  </a:path>
                </a:pathLst>
              </a:custGeom>
              <a:solidFill>
                <a:srgbClr val="FFFFFF"/>
              </a:solidFill>
              <a:ln w="9525"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19" name="Freeform: Shape 18">
                <a:extLst>
                  <a:ext uri="{FF2B5EF4-FFF2-40B4-BE49-F238E27FC236}">
                    <a16:creationId xmlns:a16="http://schemas.microsoft.com/office/drawing/2014/main" id="{8CAAA76B-42D8-41A4-91A8-17A4C0067492}"/>
                  </a:ext>
                </a:extLst>
              </p:cNvPr>
              <p:cNvSpPr/>
              <p:nvPr/>
            </p:nvSpPr>
            <p:spPr>
              <a:xfrm>
                <a:off x="6241035" y="3132010"/>
                <a:ext cx="282001" cy="288417"/>
              </a:xfrm>
              <a:custGeom>
                <a:avLst/>
                <a:gdLst>
                  <a:gd name="connsiteX0" fmla="*/ 7110 w 282001"/>
                  <a:gd name="connsiteY0" fmla="*/ 232410 h 288417"/>
                  <a:gd name="connsiteX1" fmla="*/ 8158 w 282001"/>
                  <a:gd name="connsiteY1" fmla="*/ 234887 h 288417"/>
                  <a:gd name="connsiteX2" fmla="*/ 87882 w 282001"/>
                  <a:gd name="connsiteY2" fmla="*/ 288417 h 288417"/>
                  <a:gd name="connsiteX3" fmla="*/ 282001 w 282001"/>
                  <a:gd name="connsiteY3" fmla="*/ 288417 h 288417"/>
                  <a:gd name="connsiteX4" fmla="*/ 162463 w 282001"/>
                  <a:gd name="connsiteY4" fmla="*/ 0 h 288417"/>
                  <a:gd name="connsiteX5" fmla="*/ 24826 w 282001"/>
                  <a:gd name="connsiteY5" fmla="*/ 137255 h 288417"/>
                  <a:gd name="connsiteX6" fmla="*/ 7110 w 282001"/>
                  <a:gd name="connsiteY6" fmla="*/ 232410 h 28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01" h="288417">
                    <a:moveTo>
                      <a:pt x="7110" y="232410"/>
                    </a:moveTo>
                    <a:cubicBezTo>
                      <a:pt x="7110" y="233267"/>
                      <a:pt x="7777" y="234029"/>
                      <a:pt x="8158" y="234887"/>
                    </a:cubicBezTo>
                    <a:cubicBezTo>
                      <a:pt x="21307" y="267336"/>
                      <a:pt x="52869" y="288529"/>
                      <a:pt x="87882" y="288417"/>
                    </a:cubicBezTo>
                    <a:lnTo>
                      <a:pt x="282001" y="288417"/>
                    </a:lnTo>
                    <a:cubicBezTo>
                      <a:pt x="279982" y="180638"/>
                      <a:pt x="237281" y="77609"/>
                      <a:pt x="162463" y="0"/>
                    </a:cubicBezTo>
                    <a:lnTo>
                      <a:pt x="24826" y="137255"/>
                    </a:lnTo>
                    <a:cubicBezTo>
                      <a:pt x="137" y="162428"/>
                      <a:pt x="-6866" y="200038"/>
                      <a:pt x="7110" y="232410"/>
                    </a:cubicBezTo>
                    <a:close/>
                  </a:path>
                </a:pathLst>
              </a:custGeom>
              <a:solidFill>
                <a:srgbClr val="FFFFFF"/>
              </a:solidFill>
              <a:ln w="9525"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20" name="Freeform: Shape 19">
                <a:extLst>
                  <a:ext uri="{FF2B5EF4-FFF2-40B4-BE49-F238E27FC236}">
                    <a16:creationId xmlns:a16="http://schemas.microsoft.com/office/drawing/2014/main" id="{F6A0BB39-6C16-4E5D-A2F1-CA33ECCB59A0}"/>
                  </a:ext>
                </a:extLst>
              </p:cNvPr>
              <p:cNvSpPr/>
              <p:nvPr/>
            </p:nvSpPr>
            <p:spPr>
              <a:xfrm>
                <a:off x="5797422" y="3575710"/>
                <a:ext cx="288417" cy="281914"/>
              </a:xfrm>
              <a:custGeom>
                <a:avLst/>
                <a:gdLst>
                  <a:gd name="connsiteX0" fmla="*/ 234887 w 288417"/>
                  <a:gd name="connsiteY0" fmla="*/ 8070 h 281914"/>
                  <a:gd name="connsiteX1" fmla="*/ 232410 w 288417"/>
                  <a:gd name="connsiteY1" fmla="*/ 7023 h 281914"/>
                  <a:gd name="connsiteX2" fmla="*/ 137160 w 288417"/>
                  <a:gd name="connsiteY2" fmla="*/ 25120 h 281914"/>
                  <a:gd name="connsiteX3" fmla="*/ 0 w 288417"/>
                  <a:gd name="connsiteY3" fmla="*/ 162375 h 281914"/>
                  <a:gd name="connsiteX4" fmla="*/ 288417 w 288417"/>
                  <a:gd name="connsiteY4" fmla="*/ 281914 h 281914"/>
                  <a:gd name="connsiteX5" fmla="*/ 288417 w 288417"/>
                  <a:gd name="connsiteY5" fmla="*/ 87795 h 281914"/>
                  <a:gd name="connsiteX6" fmla="*/ 234887 w 288417"/>
                  <a:gd name="connsiteY6" fmla="*/ 8070 h 2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417" h="281914">
                    <a:moveTo>
                      <a:pt x="234887" y="8070"/>
                    </a:moveTo>
                    <a:lnTo>
                      <a:pt x="232410" y="7023"/>
                    </a:lnTo>
                    <a:cubicBezTo>
                      <a:pt x="199936" y="-6899"/>
                      <a:pt x="162265" y="258"/>
                      <a:pt x="137160" y="25120"/>
                    </a:cubicBezTo>
                    <a:lnTo>
                      <a:pt x="0" y="162375"/>
                    </a:lnTo>
                    <a:cubicBezTo>
                      <a:pt x="77609" y="237194"/>
                      <a:pt x="180638" y="279895"/>
                      <a:pt x="288417" y="281914"/>
                    </a:cubicBezTo>
                    <a:lnTo>
                      <a:pt x="288417" y="87795"/>
                    </a:lnTo>
                    <a:cubicBezTo>
                      <a:pt x="288529" y="52782"/>
                      <a:pt x="267336" y="21220"/>
                      <a:pt x="234887" y="8070"/>
                    </a:cubicBezTo>
                    <a:close/>
                  </a:path>
                </a:pathLst>
              </a:custGeom>
              <a:solidFill>
                <a:srgbClr val="FFFFFF"/>
              </a:solidFill>
              <a:ln w="9525"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21" name="Freeform: Shape 20">
                <a:extLst>
                  <a:ext uri="{FF2B5EF4-FFF2-40B4-BE49-F238E27FC236}">
                    <a16:creationId xmlns:a16="http://schemas.microsoft.com/office/drawing/2014/main" id="{680CF04B-4186-4529-999C-B4209194E1E2}"/>
                  </a:ext>
                </a:extLst>
              </p:cNvPr>
              <p:cNvSpPr/>
              <p:nvPr/>
            </p:nvSpPr>
            <p:spPr>
              <a:xfrm>
                <a:off x="6102984" y="3575623"/>
                <a:ext cx="288417" cy="282001"/>
              </a:xfrm>
              <a:custGeom>
                <a:avLst/>
                <a:gdLst>
                  <a:gd name="connsiteX0" fmla="*/ 56007 w 288417"/>
                  <a:gd name="connsiteY0" fmla="*/ 7110 h 282001"/>
                  <a:gd name="connsiteX1" fmla="*/ 53531 w 288417"/>
                  <a:gd name="connsiteY1" fmla="*/ 8158 h 282001"/>
                  <a:gd name="connsiteX2" fmla="*/ 0 w 288417"/>
                  <a:gd name="connsiteY2" fmla="*/ 87882 h 282001"/>
                  <a:gd name="connsiteX3" fmla="*/ 0 w 288417"/>
                  <a:gd name="connsiteY3" fmla="*/ 282001 h 282001"/>
                  <a:gd name="connsiteX4" fmla="*/ 288417 w 288417"/>
                  <a:gd name="connsiteY4" fmla="*/ 162463 h 282001"/>
                  <a:gd name="connsiteX5" fmla="*/ 151162 w 288417"/>
                  <a:gd name="connsiteY5" fmla="*/ 24826 h 282001"/>
                  <a:gd name="connsiteX6" fmla="*/ 56007 w 288417"/>
                  <a:gd name="connsiteY6" fmla="*/ 7110 h 28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417" h="282001">
                    <a:moveTo>
                      <a:pt x="56007" y="7110"/>
                    </a:moveTo>
                    <a:lnTo>
                      <a:pt x="53531" y="8158"/>
                    </a:lnTo>
                    <a:cubicBezTo>
                      <a:pt x="21080" y="21307"/>
                      <a:pt x="-112" y="52869"/>
                      <a:pt x="0" y="87882"/>
                    </a:cubicBezTo>
                    <a:lnTo>
                      <a:pt x="0" y="282001"/>
                    </a:lnTo>
                    <a:cubicBezTo>
                      <a:pt x="107780" y="279982"/>
                      <a:pt x="210809" y="237281"/>
                      <a:pt x="288417" y="162463"/>
                    </a:cubicBezTo>
                    <a:lnTo>
                      <a:pt x="151162" y="24826"/>
                    </a:lnTo>
                    <a:cubicBezTo>
                      <a:pt x="125989" y="137"/>
                      <a:pt x="88379" y="-6866"/>
                      <a:pt x="56007" y="7110"/>
                    </a:cubicBezTo>
                    <a:close/>
                  </a:path>
                </a:pathLst>
              </a:custGeom>
              <a:solidFill>
                <a:srgbClr val="FFFFFF"/>
              </a:solidFill>
              <a:ln w="9525"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22" name="Freeform: Shape 21">
                <a:extLst>
                  <a:ext uri="{FF2B5EF4-FFF2-40B4-BE49-F238E27FC236}">
                    <a16:creationId xmlns:a16="http://schemas.microsoft.com/office/drawing/2014/main" id="{C1EE3826-4BC3-42A3-BF8E-6DFFFB5862C4}"/>
                  </a:ext>
                </a:extLst>
              </p:cNvPr>
              <p:cNvSpPr/>
              <p:nvPr/>
            </p:nvSpPr>
            <p:spPr>
              <a:xfrm>
                <a:off x="6102984" y="3186303"/>
                <a:ext cx="157067" cy="95986"/>
              </a:xfrm>
              <a:custGeom>
                <a:avLst/>
                <a:gdLst>
                  <a:gd name="connsiteX0" fmla="*/ 0 w 157067"/>
                  <a:gd name="connsiteY0" fmla="*/ 0 h 95986"/>
                  <a:gd name="connsiteX1" fmla="*/ 0 w 157067"/>
                  <a:gd name="connsiteY1" fmla="*/ 8192 h 95986"/>
                  <a:gd name="connsiteX2" fmla="*/ 53531 w 157067"/>
                  <a:gd name="connsiteY2" fmla="*/ 87916 h 95986"/>
                  <a:gd name="connsiteX3" fmla="*/ 56007 w 157067"/>
                  <a:gd name="connsiteY3" fmla="*/ 88964 h 95986"/>
                  <a:gd name="connsiteX4" fmla="*/ 151257 w 157067"/>
                  <a:gd name="connsiteY4" fmla="*/ 70866 h 95986"/>
                  <a:gd name="connsiteX5" fmla="*/ 157068 w 157067"/>
                  <a:gd name="connsiteY5" fmla="*/ 64960 h 95986"/>
                  <a:gd name="connsiteX6" fmla="*/ 0 w 157067"/>
                  <a:gd name="connsiteY6" fmla="*/ 0 h 9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067" h="95986">
                    <a:moveTo>
                      <a:pt x="0" y="0"/>
                    </a:moveTo>
                    <a:lnTo>
                      <a:pt x="0" y="8192"/>
                    </a:lnTo>
                    <a:cubicBezTo>
                      <a:pt x="-112" y="43204"/>
                      <a:pt x="21081" y="74766"/>
                      <a:pt x="53531" y="87916"/>
                    </a:cubicBezTo>
                    <a:lnTo>
                      <a:pt x="56007" y="88964"/>
                    </a:lnTo>
                    <a:cubicBezTo>
                      <a:pt x="88481" y="102885"/>
                      <a:pt x="126152" y="95728"/>
                      <a:pt x="151257" y="70866"/>
                    </a:cubicBezTo>
                    <a:lnTo>
                      <a:pt x="157068" y="64960"/>
                    </a:lnTo>
                    <a:cubicBezTo>
                      <a:pt x="114282" y="25038"/>
                      <a:pt x="58486" y="1961"/>
                      <a:pt x="0" y="0"/>
                    </a:cubicBezTo>
                    <a:close/>
                  </a:path>
                </a:pathLst>
              </a:custGeom>
              <a:solidFill>
                <a:schemeClr val="bg2"/>
              </a:solidFill>
              <a:ln w="9525"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23" name="Freeform: Shape 22">
                <a:extLst>
                  <a:ext uri="{FF2B5EF4-FFF2-40B4-BE49-F238E27FC236}">
                    <a16:creationId xmlns:a16="http://schemas.microsoft.com/office/drawing/2014/main" id="{CD4608B2-F35D-4FE7-A094-26538E7AB4BF}"/>
                  </a:ext>
                </a:extLst>
              </p:cNvPr>
              <p:cNvSpPr/>
              <p:nvPr/>
            </p:nvSpPr>
            <p:spPr>
              <a:xfrm>
                <a:off x="6241122" y="3263455"/>
                <a:ext cx="95986" cy="157067"/>
              </a:xfrm>
              <a:custGeom>
                <a:avLst/>
                <a:gdLst>
                  <a:gd name="connsiteX0" fmla="*/ 31026 w 95986"/>
                  <a:gd name="connsiteY0" fmla="*/ 0 h 157067"/>
                  <a:gd name="connsiteX1" fmla="*/ 25120 w 95986"/>
                  <a:gd name="connsiteY1" fmla="*/ 5810 h 157067"/>
                  <a:gd name="connsiteX2" fmla="*/ 7023 w 95986"/>
                  <a:gd name="connsiteY2" fmla="*/ 101060 h 157067"/>
                  <a:gd name="connsiteX3" fmla="*/ 8070 w 95986"/>
                  <a:gd name="connsiteY3" fmla="*/ 103537 h 157067"/>
                  <a:gd name="connsiteX4" fmla="*/ 87795 w 95986"/>
                  <a:gd name="connsiteY4" fmla="*/ 157067 h 157067"/>
                  <a:gd name="connsiteX5" fmla="*/ 95986 w 95986"/>
                  <a:gd name="connsiteY5" fmla="*/ 157067 h 157067"/>
                  <a:gd name="connsiteX6" fmla="*/ 31026 w 95986"/>
                  <a:gd name="connsiteY6" fmla="*/ 0 h 15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86" h="157067">
                    <a:moveTo>
                      <a:pt x="31026" y="0"/>
                    </a:moveTo>
                    <a:lnTo>
                      <a:pt x="25120" y="5810"/>
                    </a:lnTo>
                    <a:cubicBezTo>
                      <a:pt x="258" y="30915"/>
                      <a:pt x="-6899" y="68587"/>
                      <a:pt x="7023" y="101060"/>
                    </a:cubicBezTo>
                    <a:lnTo>
                      <a:pt x="8070" y="103537"/>
                    </a:lnTo>
                    <a:cubicBezTo>
                      <a:pt x="21220" y="135987"/>
                      <a:pt x="52782" y="157180"/>
                      <a:pt x="87795" y="157067"/>
                    </a:cubicBezTo>
                    <a:lnTo>
                      <a:pt x="95986" y="157067"/>
                    </a:lnTo>
                    <a:cubicBezTo>
                      <a:pt x="94025" y="98582"/>
                      <a:pt x="70948" y="42785"/>
                      <a:pt x="31026" y="0"/>
                    </a:cubicBezTo>
                    <a:close/>
                  </a:path>
                </a:pathLst>
              </a:custGeom>
              <a:solidFill>
                <a:schemeClr val="tx2"/>
              </a:solidFill>
              <a:ln w="9525"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24" name="Freeform: Shape 23">
                <a:extLst>
                  <a:ext uri="{FF2B5EF4-FFF2-40B4-BE49-F238E27FC236}">
                    <a16:creationId xmlns:a16="http://schemas.microsoft.com/office/drawing/2014/main" id="{AFD5AE38-0049-4098-96F6-DB0B104A44FE}"/>
                  </a:ext>
                </a:extLst>
              </p:cNvPr>
              <p:cNvSpPr/>
              <p:nvPr/>
            </p:nvSpPr>
            <p:spPr>
              <a:xfrm>
                <a:off x="6241122" y="3437572"/>
                <a:ext cx="95986" cy="157067"/>
              </a:xfrm>
              <a:custGeom>
                <a:avLst/>
                <a:gdLst>
                  <a:gd name="connsiteX0" fmla="*/ 87795 w 95986"/>
                  <a:gd name="connsiteY0" fmla="*/ 0 h 157067"/>
                  <a:gd name="connsiteX1" fmla="*/ 8070 w 95986"/>
                  <a:gd name="connsiteY1" fmla="*/ 53531 h 157067"/>
                  <a:gd name="connsiteX2" fmla="*/ 7023 w 95986"/>
                  <a:gd name="connsiteY2" fmla="*/ 56007 h 157067"/>
                  <a:gd name="connsiteX3" fmla="*/ 25120 w 95986"/>
                  <a:gd name="connsiteY3" fmla="*/ 151257 h 157067"/>
                  <a:gd name="connsiteX4" fmla="*/ 31026 w 95986"/>
                  <a:gd name="connsiteY4" fmla="*/ 157068 h 157067"/>
                  <a:gd name="connsiteX5" fmla="*/ 95986 w 95986"/>
                  <a:gd name="connsiteY5" fmla="*/ 0 h 15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86" h="157067">
                    <a:moveTo>
                      <a:pt x="87795" y="0"/>
                    </a:moveTo>
                    <a:cubicBezTo>
                      <a:pt x="52782" y="-112"/>
                      <a:pt x="21220" y="21081"/>
                      <a:pt x="8070" y="53531"/>
                    </a:cubicBezTo>
                    <a:cubicBezTo>
                      <a:pt x="8070" y="54388"/>
                      <a:pt x="7308" y="55150"/>
                      <a:pt x="7023" y="56007"/>
                    </a:cubicBezTo>
                    <a:cubicBezTo>
                      <a:pt x="-6899" y="88481"/>
                      <a:pt x="258" y="126152"/>
                      <a:pt x="25120" y="151257"/>
                    </a:cubicBezTo>
                    <a:lnTo>
                      <a:pt x="31026" y="157068"/>
                    </a:lnTo>
                    <a:cubicBezTo>
                      <a:pt x="70948" y="114282"/>
                      <a:pt x="94025" y="58486"/>
                      <a:pt x="95986" y="0"/>
                    </a:cubicBezTo>
                    <a:close/>
                  </a:path>
                </a:pathLst>
              </a:custGeom>
              <a:solidFill>
                <a:schemeClr val="tx2">
                  <a:lumMod val="75000"/>
                </a:schemeClr>
              </a:solidFill>
              <a:ln w="9525"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25" name="Freeform: Shape 24">
                <a:extLst>
                  <a:ext uri="{FF2B5EF4-FFF2-40B4-BE49-F238E27FC236}">
                    <a16:creationId xmlns:a16="http://schemas.microsoft.com/office/drawing/2014/main" id="{BC841416-A236-45CD-892B-DA8E1A499264}"/>
                  </a:ext>
                </a:extLst>
              </p:cNvPr>
              <p:cNvSpPr/>
              <p:nvPr/>
            </p:nvSpPr>
            <p:spPr>
              <a:xfrm>
                <a:off x="6102888" y="3575329"/>
                <a:ext cx="157067" cy="95986"/>
              </a:xfrm>
              <a:custGeom>
                <a:avLst/>
                <a:gdLst>
                  <a:gd name="connsiteX0" fmla="*/ 157068 w 157067"/>
                  <a:gd name="connsiteY0" fmla="*/ 31407 h 95986"/>
                  <a:gd name="connsiteX1" fmla="*/ 151257 w 157067"/>
                  <a:gd name="connsiteY1" fmla="*/ 25120 h 95986"/>
                  <a:gd name="connsiteX2" fmla="*/ 56007 w 157067"/>
                  <a:gd name="connsiteY2" fmla="*/ 7023 h 95986"/>
                  <a:gd name="connsiteX3" fmla="*/ 53531 w 157067"/>
                  <a:gd name="connsiteY3" fmla="*/ 8070 h 95986"/>
                  <a:gd name="connsiteX4" fmla="*/ 0 w 157067"/>
                  <a:gd name="connsiteY4" fmla="*/ 87795 h 95986"/>
                  <a:gd name="connsiteX5" fmla="*/ 0 w 157067"/>
                  <a:gd name="connsiteY5" fmla="*/ 95986 h 95986"/>
                  <a:gd name="connsiteX6" fmla="*/ 157068 w 157067"/>
                  <a:gd name="connsiteY6" fmla="*/ 31407 h 9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067" h="95986">
                    <a:moveTo>
                      <a:pt x="157068" y="31407"/>
                    </a:moveTo>
                    <a:lnTo>
                      <a:pt x="151257" y="25120"/>
                    </a:lnTo>
                    <a:cubicBezTo>
                      <a:pt x="126152" y="258"/>
                      <a:pt x="88481" y="-6899"/>
                      <a:pt x="56007" y="7023"/>
                    </a:cubicBezTo>
                    <a:lnTo>
                      <a:pt x="53531" y="8070"/>
                    </a:lnTo>
                    <a:cubicBezTo>
                      <a:pt x="21081" y="21220"/>
                      <a:pt x="-112" y="52782"/>
                      <a:pt x="0" y="87795"/>
                    </a:cubicBezTo>
                    <a:lnTo>
                      <a:pt x="0" y="95986"/>
                    </a:lnTo>
                    <a:cubicBezTo>
                      <a:pt x="58436" y="94129"/>
                      <a:pt x="114226" y="71191"/>
                      <a:pt x="157068" y="31407"/>
                    </a:cubicBezTo>
                    <a:close/>
                  </a:path>
                </a:pathLst>
              </a:custGeom>
              <a:solidFill>
                <a:srgbClr val="FFE1F2"/>
              </a:solidFill>
              <a:ln w="9525"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26" name="Freeform: Shape 25">
                <a:extLst>
                  <a:ext uri="{FF2B5EF4-FFF2-40B4-BE49-F238E27FC236}">
                    <a16:creationId xmlns:a16="http://schemas.microsoft.com/office/drawing/2014/main" id="{1E9EF472-AB32-4EEC-B546-C9B52FBFDC48}"/>
                  </a:ext>
                </a:extLst>
              </p:cNvPr>
              <p:cNvSpPr/>
              <p:nvPr/>
            </p:nvSpPr>
            <p:spPr>
              <a:xfrm>
                <a:off x="5928772" y="3575710"/>
                <a:ext cx="157067" cy="95986"/>
              </a:xfrm>
              <a:custGeom>
                <a:avLst/>
                <a:gdLst>
                  <a:gd name="connsiteX0" fmla="*/ 103537 w 157067"/>
                  <a:gd name="connsiteY0" fmla="*/ 8070 h 95986"/>
                  <a:gd name="connsiteX1" fmla="*/ 101060 w 157067"/>
                  <a:gd name="connsiteY1" fmla="*/ 7023 h 95986"/>
                  <a:gd name="connsiteX2" fmla="*/ 5810 w 157067"/>
                  <a:gd name="connsiteY2" fmla="*/ 25120 h 95986"/>
                  <a:gd name="connsiteX3" fmla="*/ 0 w 157067"/>
                  <a:gd name="connsiteY3" fmla="*/ 31026 h 95986"/>
                  <a:gd name="connsiteX4" fmla="*/ 157067 w 157067"/>
                  <a:gd name="connsiteY4" fmla="*/ 95986 h 95986"/>
                  <a:gd name="connsiteX5" fmla="*/ 157067 w 157067"/>
                  <a:gd name="connsiteY5" fmla="*/ 87795 h 95986"/>
                  <a:gd name="connsiteX6" fmla="*/ 103537 w 157067"/>
                  <a:gd name="connsiteY6" fmla="*/ 8070 h 9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067" h="95986">
                    <a:moveTo>
                      <a:pt x="103537" y="8070"/>
                    </a:moveTo>
                    <a:lnTo>
                      <a:pt x="101060" y="7023"/>
                    </a:lnTo>
                    <a:cubicBezTo>
                      <a:pt x="68587" y="-6899"/>
                      <a:pt x="30915" y="258"/>
                      <a:pt x="5810" y="25120"/>
                    </a:cubicBezTo>
                    <a:lnTo>
                      <a:pt x="0" y="31026"/>
                    </a:lnTo>
                    <a:cubicBezTo>
                      <a:pt x="42785" y="70948"/>
                      <a:pt x="98582" y="94025"/>
                      <a:pt x="157067" y="95986"/>
                    </a:cubicBezTo>
                    <a:lnTo>
                      <a:pt x="157067" y="87795"/>
                    </a:lnTo>
                    <a:cubicBezTo>
                      <a:pt x="157180" y="52782"/>
                      <a:pt x="135987" y="21220"/>
                      <a:pt x="103537" y="8070"/>
                    </a:cubicBezTo>
                    <a:close/>
                  </a:path>
                </a:pathLst>
              </a:custGeom>
              <a:solidFill>
                <a:srgbClr val="FBCBE0"/>
              </a:solidFill>
              <a:ln w="9525"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27" name="Freeform: Shape 26">
                <a:extLst>
                  <a:ext uri="{FF2B5EF4-FFF2-40B4-BE49-F238E27FC236}">
                    <a16:creationId xmlns:a16="http://schemas.microsoft.com/office/drawing/2014/main" id="{DCC398AF-0000-4D10-BE35-0DE7223EEACD}"/>
                  </a:ext>
                </a:extLst>
              </p:cNvPr>
              <p:cNvSpPr/>
              <p:nvPr/>
            </p:nvSpPr>
            <p:spPr>
              <a:xfrm>
                <a:off x="5851715" y="3437572"/>
                <a:ext cx="95957" cy="156972"/>
              </a:xfrm>
              <a:custGeom>
                <a:avLst/>
                <a:gdLst>
                  <a:gd name="connsiteX0" fmla="*/ 88964 w 95957"/>
                  <a:gd name="connsiteY0" fmla="*/ 56007 h 156972"/>
                  <a:gd name="connsiteX1" fmla="*/ 87916 w 95957"/>
                  <a:gd name="connsiteY1" fmla="*/ 53531 h 156972"/>
                  <a:gd name="connsiteX2" fmla="*/ 8192 w 95957"/>
                  <a:gd name="connsiteY2" fmla="*/ 0 h 156972"/>
                  <a:gd name="connsiteX3" fmla="*/ 0 w 95957"/>
                  <a:gd name="connsiteY3" fmla="*/ 0 h 156972"/>
                  <a:gd name="connsiteX4" fmla="*/ 64960 w 95957"/>
                  <a:gd name="connsiteY4" fmla="*/ 156972 h 156972"/>
                  <a:gd name="connsiteX5" fmla="*/ 70866 w 95957"/>
                  <a:gd name="connsiteY5" fmla="*/ 151162 h 156972"/>
                  <a:gd name="connsiteX6" fmla="*/ 88964 w 95957"/>
                  <a:gd name="connsiteY6" fmla="*/ 56007 h 15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57" h="156972">
                    <a:moveTo>
                      <a:pt x="88964" y="56007"/>
                    </a:moveTo>
                    <a:cubicBezTo>
                      <a:pt x="88964" y="55150"/>
                      <a:pt x="88297" y="54388"/>
                      <a:pt x="87916" y="53531"/>
                    </a:cubicBezTo>
                    <a:cubicBezTo>
                      <a:pt x="74766" y="21080"/>
                      <a:pt x="43204" y="-112"/>
                      <a:pt x="8192" y="0"/>
                    </a:cubicBezTo>
                    <a:lnTo>
                      <a:pt x="0" y="0"/>
                    </a:lnTo>
                    <a:cubicBezTo>
                      <a:pt x="1984" y="58452"/>
                      <a:pt x="25059" y="114212"/>
                      <a:pt x="64960" y="156972"/>
                    </a:cubicBezTo>
                    <a:lnTo>
                      <a:pt x="70866" y="151162"/>
                    </a:lnTo>
                    <a:cubicBezTo>
                      <a:pt x="95687" y="126075"/>
                      <a:pt x="102842" y="88454"/>
                      <a:pt x="88964" y="56007"/>
                    </a:cubicBezTo>
                    <a:close/>
                  </a:path>
                </a:pathLst>
              </a:custGeom>
              <a:solidFill>
                <a:schemeClr val="bg2">
                  <a:lumMod val="40000"/>
                  <a:lumOff val="60000"/>
                </a:schemeClr>
              </a:solidFill>
              <a:ln w="9525"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28" name="Freeform: Shape 27">
                <a:extLst>
                  <a:ext uri="{FF2B5EF4-FFF2-40B4-BE49-F238E27FC236}">
                    <a16:creationId xmlns:a16="http://schemas.microsoft.com/office/drawing/2014/main" id="{91B9BAD6-FA2C-49AC-9B2F-02A3BF1FAE9B}"/>
                  </a:ext>
                </a:extLst>
              </p:cNvPr>
              <p:cNvSpPr/>
              <p:nvPr/>
            </p:nvSpPr>
            <p:spPr>
              <a:xfrm>
                <a:off x="5851715" y="3263455"/>
                <a:ext cx="95986" cy="156972"/>
              </a:xfrm>
              <a:custGeom>
                <a:avLst/>
                <a:gdLst>
                  <a:gd name="connsiteX0" fmla="*/ 64960 w 95986"/>
                  <a:gd name="connsiteY0" fmla="*/ 0 h 156972"/>
                  <a:gd name="connsiteX1" fmla="*/ 0 w 95986"/>
                  <a:gd name="connsiteY1" fmla="*/ 156972 h 156972"/>
                  <a:gd name="connsiteX2" fmla="*/ 8192 w 95986"/>
                  <a:gd name="connsiteY2" fmla="*/ 156972 h 156972"/>
                  <a:gd name="connsiteX3" fmla="*/ 87916 w 95986"/>
                  <a:gd name="connsiteY3" fmla="*/ 103442 h 156972"/>
                  <a:gd name="connsiteX4" fmla="*/ 88964 w 95986"/>
                  <a:gd name="connsiteY4" fmla="*/ 100965 h 156972"/>
                  <a:gd name="connsiteX5" fmla="*/ 70866 w 95986"/>
                  <a:gd name="connsiteY5" fmla="*/ 5715 h 15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86" h="156972">
                    <a:moveTo>
                      <a:pt x="64960" y="0"/>
                    </a:moveTo>
                    <a:cubicBezTo>
                      <a:pt x="25059" y="42761"/>
                      <a:pt x="1984" y="98520"/>
                      <a:pt x="0" y="156972"/>
                    </a:cubicBezTo>
                    <a:lnTo>
                      <a:pt x="8192" y="156972"/>
                    </a:lnTo>
                    <a:cubicBezTo>
                      <a:pt x="43204" y="157084"/>
                      <a:pt x="74766" y="135891"/>
                      <a:pt x="87916" y="103442"/>
                    </a:cubicBezTo>
                    <a:lnTo>
                      <a:pt x="88964" y="100965"/>
                    </a:lnTo>
                    <a:cubicBezTo>
                      <a:pt x="102885" y="68491"/>
                      <a:pt x="95728" y="30820"/>
                      <a:pt x="70866" y="5715"/>
                    </a:cubicBezTo>
                    <a:close/>
                  </a:path>
                </a:pathLst>
              </a:custGeom>
              <a:solidFill>
                <a:schemeClr val="bg2">
                  <a:lumMod val="60000"/>
                  <a:lumOff val="40000"/>
                </a:schemeClr>
              </a:solidFill>
              <a:ln w="9525" cap="flat">
                <a:noFill/>
                <a:prstDash val="solid"/>
                <a:miter/>
              </a:ln>
            </p:spPr>
            <p:txBody>
              <a:bodyPr rtlCol="0" anchor="ctr"/>
              <a:lstStyle/>
              <a:p>
                <a:endParaRPr lang="en-US" dirty="0">
                  <a:latin typeface="游ゴシック" panose="020B0400000000000000" pitchFamily="50" charset="-128"/>
                  <a:ea typeface="游ゴシック" panose="020B0400000000000000" pitchFamily="50" charset="-128"/>
                </a:endParaRPr>
              </a:p>
            </p:txBody>
          </p:sp>
          <p:sp>
            <p:nvSpPr>
              <p:cNvPr id="29" name="Freeform: Shape 28">
                <a:extLst>
                  <a:ext uri="{FF2B5EF4-FFF2-40B4-BE49-F238E27FC236}">
                    <a16:creationId xmlns:a16="http://schemas.microsoft.com/office/drawing/2014/main" id="{C252FD73-C767-4299-A1F5-8DE9347A19C6}"/>
                  </a:ext>
                </a:extLst>
              </p:cNvPr>
              <p:cNvSpPr/>
              <p:nvPr/>
            </p:nvSpPr>
            <p:spPr>
              <a:xfrm>
                <a:off x="5928867" y="3186303"/>
                <a:ext cx="157067" cy="95986"/>
              </a:xfrm>
              <a:custGeom>
                <a:avLst/>
                <a:gdLst>
                  <a:gd name="connsiteX0" fmla="*/ 0 w 157067"/>
                  <a:gd name="connsiteY0" fmla="*/ 64960 h 95986"/>
                  <a:gd name="connsiteX1" fmla="*/ 5810 w 157067"/>
                  <a:gd name="connsiteY1" fmla="*/ 70866 h 95986"/>
                  <a:gd name="connsiteX2" fmla="*/ 101060 w 157067"/>
                  <a:gd name="connsiteY2" fmla="*/ 88964 h 95986"/>
                  <a:gd name="connsiteX3" fmla="*/ 103537 w 157067"/>
                  <a:gd name="connsiteY3" fmla="*/ 87916 h 95986"/>
                  <a:gd name="connsiteX4" fmla="*/ 157067 w 157067"/>
                  <a:gd name="connsiteY4" fmla="*/ 8192 h 95986"/>
                  <a:gd name="connsiteX5" fmla="*/ 157067 w 157067"/>
                  <a:gd name="connsiteY5" fmla="*/ 0 h 95986"/>
                  <a:gd name="connsiteX6" fmla="*/ 0 w 157067"/>
                  <a:gd name="connsiteY6" fmla="*/ 64960 h 9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067" h="95986">
                    <a:moveTo>
                      <a:pt x="0" y="64960"/>
                    </a:moveTo>
                    <a:lnTo>
                      <a:pt x="5810" y="70866"/>
                    </a:lnTo>
                    <a:cubicBezTo>
                      <a:pt x="30915" y="95728"/>
                      <a:pt x="68587" y="102885"/>
                      <a:pt x="101060" y="88964"/>
                    </a:cubicBezTo>
                    <a:lnTo>
                      <a:pt x="103537" y="87916"/>
                    </a:lnTo>
                    <a:cubicBezTo>
                      <a:pt x="135987" y="74766"/>
                      <a:pt x="157180" y="43204"/>
                      <a:pt x="157067" y="8192"/>
                    </a:cubicBezTo>
                    <a:lnTo>
                      <a:pt x="157067" y="0"/>
                    </a:lnTo>
                    <a:cubicBezTo>
                      <a:pt x="98582" y="1961"/>
                      <a:pt x="42785" y="25038"/>
                      <a:pt x="0" y="64960"/>
                    </a:cubicBezTo>
                    <a:close/>
                  </a:path>
                </a:pathLst>
              </a:custGeom>
              <a:solidFill>
                <a:srgbClr val="EF2D85"/>
              </a:solidFill>
              <a:ln w="9525"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grpSp>
        <p:sp>
          <p:nvSpPr>
            <p:cNvPr id="35" name="TextBox 34">
              <a:extLst>
                <a:ext uri="{FF2B5EF4-FFF2-40B4-BE49-F238E27FC236}">
                  <a16:creationId xmlns:a16="http://schemas.microsoft.com/office/drawing/2014/main" id="{79EC4B63-7220-4D5C-8F96-221831600643}"/>
                </a:ext>
              </a:extLst>
            </p:cNvPr>
            <p:cNvSpPr txBox="1"/>
            <p:nvPr/>
          </p:nvSpPr>
          <p:spPr bwMode="auto">
            <a:xfrm>
              <a:off x="3692094" y="3174215"/>
              <a:ext cx="1323498" cy="584775"/>
            </a:xfrm>
            <a:prstGeom prst="rect">
              <a:avLst/>
            </a:prstGeom>
            <a:noFill/>
            <a:ln>
              <a:noFill/>
            </a:ln>
            <a:effectLst/>
          </p:spPr>
          <p:txBody>
            <a:bodyPr wrap="square">
              <a:spAutoFit/>
            </a:bodyPr>
            <a:lstStyle/>
            <a:p>
              <a:pPr lvl="0" algn="ctr"/>
              <a:r>
                <a:rPr lang="en-US" sz="1600" b="1" dirty="0">
                  <a:solidFill>
                    <a:srgbClr val="3A3A3B"/>
                  </a:solidFill>
                  <a:latin typeface="游ゴシック" panose="020B0400000000000000" pitchFamily="50" charset="-128"/>
                  <a:ea typeface="游ゴシック" panose="020B0400000000000000" pitchFamily="50" charset="-128"/>
                </a:rPr>
                <a:t>Web Protection</a:t>
              </a:r>
              <a:endParaRPr lang="en-US" sz="1600" dirty="0">
                <a:solidFill>
                  <a:srgbClr val="3A3A3B"/>
                </a:solidFill>
                <a:latin typeface="游ゴシック" panose="020B0400000000000000" pitchFamily="50" charset="-128"/>
                <a:ea typeface="游ゴシック" panose="020B0400000000000000" pitchFamily="50" charset="-128"/>
              </a:endParaRPr>
            </a:p>
          </p:txBody>
        </p:sp>
        <p:sp>
          <p:nvSpPr>
            <p:cNvPr id="36" name="TextBox 35">
              <a:extLst>
                <a:ext uri="{FF2B5EF4-FFF2-40B4-BE49-F238E27FC236}">
                  <a16:creationId xmlns:a16="http://schemas.microsoft.com/office/drawing/2014/main" id="{096FAF3B-34D4-4D19-A9D1-B0C93C244DD4}"/>
                </a:ext>
              </a:extLst>
            </p:cNvPr>
            <p:cNvSpPr txBox="1"/>
            <p:nvPr/>
          </p:nvSpPr>
          <p:spPr bwMode="auto">
            <a:xfrm>
              <a:off x="4870916" y="2178770"/>
              <a:ext cx="1012476" cy="338554"/>
            </a:xfrm>
            <a:prstGeom prst="rect">
              <a:avLst/>
            </a:prstGeom>
            <a:noFill/>
            <a:ln>
              <a:noFill/>
            </a:ln>
            <a:effectLst/>
          </p:spPr>
          <p:txBody>
            <a:bodyPr wrap="square">
              <a:spAutoFit/>
            </a:bodyPr>
            <a:lstStyle/>
            <a:p>
              <a:pPr lvl="0" algn="ctr"/>
              <a:r>
                <a:rPr lang="en-US" sz="1600" b="1" dirty="0">
                  <a:solidFill>
                    <a:srgbClr val="3A3A3B"/>
                  </a:solidFill>
                  <a:latin typeface="游ゴシック" panose="020B0400000000000000" pitchFamily="50" charset="-128"/>
                  <a:ea typeface="游ゴシック" panose="020B0400000000000000" pitchFamily="50" charset="-128"/>
                </a:rPr>
                <a:t>VPN</a:t>
              </a:r>
              <a:endParaRPr lang="en-US" sz="1600" dirty="0">
                <a:solidFill>
                  <a:srgbClr val="3A3A3B"/>
                </a:solidFill>
                <a:latin typeface="游ゴシック" panose="020B0400000000000000" pitchFamily="50" charset="-128"/>
                <a:ea typeface="游ゴシック" panose="020B0400000000000000" pitchFamily="50" charset="-128"/>
              </a:endParaRPr>
            </a:p>
          </p:txBody>
        </p:sp>
        <p:sp>
          <p:nvSpPr>
            <p:cNvPr id="37" name="TextBox 36">
              <a:extLst>
                <a:ext uri="{FF2B5EF4-FFF2-40B4-BE49-F238E27FC236}">
                  <a16:creationId xmlns:a16="http://schemas.microsoft.com/office/drawing/2014/main" id="{E5990FDF-4F4A-4487-88C2-78B76FF681BB}"/>
                </a:ext>
              </a:extLst>
            </p:cNvPr>
            <p:cNvSpPr txBox="1"/>
            <p:nvPr/>
          </p:nvSpPr>
          <p:spPr bwMode="auto">
            <a:xfrm>
              <a:off x="6192414" y="2178770"/>
              <a:ext cx="1012476" cy="338554"/>
            </a:xfrm>
            <a:prstGeom prst="rect">
              <a:avLst/>
            </a:prstGeom>
            <a:noFill/>
            <a:ln>
              <a:noFill/>
            </a:ln>
            <a:effectLst/>
          </p:spPr>
          <p:txBody>
            <a:bodyPr wrap="square">
              <a:spAutoFit/>
            </a:bodyPr>
            <a:lstStyle/>
            <a:p>
              <a:pPr lvl="0" algn="ctr"/>
              <a:r>
                <a:rPr lang="en-US" sz="1600" b="1" dirty="0">
                  <a:solidFill>
                    <a:srgbClr val="3A3A3B"/>
                  </a:solidFill>
                  <a:latin typeface="游ゴシック" panose="020B0400000000000000" pitchFamily="50" charset="-128"/>
                  <a:ea typeface="游ゴシック" panose="020B0400000000000000" pitchFamily="50" charset="-128"/>
                </a:rPr>
                <a:t>NGAV</a:t>
              </a:r>
            </a:p>
          </p:txBody>
        </p:sp>
        <p:sp>
          <p:nvSpPr>
            <p:cNvPr id="38" name="TextBox 37">
              <a:extLst>
                <a:ext uri="{FF2B5EF4-FFF2-40B4-BE49-F238E27FC236}">
                  <a16:creationId xmlns:a16="http://schemas.microsoft.com/office/drawing/2014/main" id="{7DEA4D10-695F-4474-B925-F034A6D953F9}"/>
                </a:ext>
              </a:extLst>
            </p:cNvPr>
            <p:cNvSpPr txBox="1"/>
            <p:nvPr/>
          </p:nvSpPr>
          <p:spPr bwMode="auto">
            <a:xfrm>
              <a:off x="7208739" y="3329188"/>
              <a:ext cx="1286445" cy="338554"/>
            </a:xfrm>
            <a:prstGeom prst="rect">
              <a:avLst/>
            </a:prstGeom>
            <a:noFill/>
            <a:ln>
              <a:noFill/>
            </a:ln>
            <a:effectLst/>
          </p:spPr>
          <p:txBody>
            <a:bodyPr wrap="square">
              <a:spAutoFit/>
            </a:bodyPr>
            <a:lstStyle/>
            <a:p>
              <a:pPr lvl="0" algn="ctr"/>
              <a:r>
                <a:rPr lang="en-US" sz="1600" b="1" dirty="0">
                  <a:solidFill>
                    <a:srgbClr val="3A3A3B"/>
                  </a:solidFill>
                  <a:latin typeface="游ゴシック" panose="020B0400000000000000" pitchFamily="50" charset="-128"/>
                  <a:ea typeface="游ゴシック" panose="020B0400000000000000" pitchFamily="50" charset="-128"/>
                </a:rPr>
                <a:t>EDR</a:t>
              </a:r>
            </a:p>
          </p:txBody>
        </p:sp>
        <p:sp>
          <p:nvSpPr>
            <p:cNvPr id="39" name="TextBox 38">
              <a:extLst>
                <a:ext uri="{FF2B5EF4-FFF2-40B4-BE49-F238E27FC236}">
                  <a16:creationId xmlns:a16="http://schemas.microsoft.com/office/drawing/2014/main" id="{C71AA2BC-9C8E-452E-B554-BC17A88B4AEB}"/>
                </a:ext>
              </a:extLst>
            </p:cNvPr>
            <p:cNvSpPr txBox="1"/>
            <p:nvPr/>
          </p:nvSpPr>
          <p:spPr bwMode="auto">
            <a:xfrm>
              <a:off x="7152840" y="4395581"/>
              <a:ext cx="1286445" cy="584775"/>
            </a:xfrm>
            <a:prstGeom prst="rect">
              <a:avLst/>
            </a:prstGeom>
            <a:noFill/>
            <a:ln>
              <a:noFill/>
            </a:ln>
            <a:effectLst/>
          </p:spPr>
          <p:txBody>
            <a:bodyPr wrap="square">
              <a:spAutoFit/>
            </a:bodyPr>
            <a:lstStyle/>
            <a:p>
              <a:pPr lvl="0" algn="ctr"/>
              <a:r>
                <a:rPr lang="en-US" sz="1600" b="1" dirty="0">
                  <a:solidFill>
                    <a:srgbClr val="3A3A3B"/>
                  </a:solidFill>
                  <a:latin typeface="游ゴシック" panose="020B0400000000000000" pitchFamily="50" charset="-128"/>
                  <a:ea typeface="游ゴシック" panose="020B0400000000000000" pitchFamily="50" charset="-128"/>
                </a:rPr>
                <a:t>Data Protection</a:t>
              </a:r>
            </a:p>
          </p:txBody>
        </p:sp>
        <p:sp>
          <p:nvSpPr>
            <p:cNvPr id="41" name="TextBox 40">
              <a:extLst>
                <a:ext uri="{FF2B5EF4-FFF2-40B4-BE49-F238E27FC236}">
                  <a16:creationId xmlns:a16="http://schemas.microsoft.com/office/drawing/2014/main" id="{FD4CE5C3-9B75-488A-BC08-F6DE511F6F9A}"/>
                </a:ext>
              </a:extLst>
            </p:cNvPr>
            <p:cNvSpPr txBox="1"/>
            <p:nvPr/>
          </p:nvSpPr>
          <p:spPr bwMode="auto">
            <a:xfrm>
              <a:off x="6174641" y="5358668"/>
              <a:ext cx="1286445" cy="584775"/>
            </a:xfrm>
            <a:prstGeom prst="rect">
              <a:avLst/>
            </a:prstGeom>
            <a:noFill/>
            <a:ln>
              <a:noFill/>
            </a:ln>
            <a:effectLst/>
          </p:spPr>
          <p:txBody>
            <a:bodyPr wrap="square">
              <a:spAutoFit/>
            </a:bodyPr>
            <a:lstStyle/>
            <a:p>
              <a:pPr lvl="0" algn="ctr"/>
              <a:r>
                <a:rPr lang="en-US" sz="1600" b="1" dirty="0">
                  <a:solidFill>
                    <a:srgbClr val="3A3A3B"/>
                  </a:solidFill>
                  <a:latin typeface="游ゴシック" panose="020B0400000000000000" pitchFamily="50" charset="-128"/>
                  <a:ea typeface="游ゴシック" panose="020B0400000000000000" pitchFamily="50" charset="-128"/>
                </a:rPr>
                <a:t>Access Control</a:t>
              </a:r>
            </a:p>
          </p:txBody>
        </p:sp>
        <p:sp>
          <p:nvSpPr>
            <p:cNvPr id="42" name="TextBox 41">
              <a:extLst>
                <a:ext uri="{FF2B5EF4-FFF2-40B4-BE49-F238E27FC236}">
                  <a16:creationId xmlns:a16="http://schemas.microsoft.com/office/drawing/2014/main" id="{F1BD6714-EBC3-4940-AC4F-B3468F6721E4}"/>
                </a:ext>
              </a:extLst>
            </p:cNvPr>
            <p:cNvSpPr txBox="1"/>
            <p:nvPr/>
          </p:nvSpPr>
          <p:spPr bwMode="auto">
            <a:xfrm>
              <a:off x="4707591" y="5345269"/>
              <a:ext cx="1286445" cy="830997"/>
            </a:xfrm>
            <a:prstGeom prst="rect">
              <a:avLst/>
            </a:prstGeom>
            <a:noFill/>
            <a:ln>
              <a:noFill/>
            </a:ln>
            <a:effectLst/>
          </p:spPr>
          <p:txBody>
            <a:bodyPr wrap="square">
              <a:spAutoFit/>
            </a:bodyPr>
            <a:lstStyle/>
            <a:p>
              <a:pPr lvl="0" algn="ctr"/>
              <a:r>
                <a:rPr lang="en-US" sz="1600" b="1" dirty="0">
                  <a:solidFill>
                    <a:srgbClr val="3A3A3B"/>
                  </a:solidFill>
                  <a:latin typeface="游ゴシック" panose="020B0400000000000000" pitchFamily="50" charset="-128"/>
                  <a:ea typeface="游ゴシック" panose="020B0400000000000000" pitchFamily="50" charset="-128"/>
                </a:rPr>
                <a:t>Threat Intelligence </a:t>
              </a:r>
            </a:p>
          </p:txBody>
        </p:sp>
        <p:sp>
          <p:nvSpPr>
            <p:cNvPr id="44" name="TextBox 43">
              <a:extLst>
                <a:ext uri="{FF2B5EF4-FFF2-40B4-BE49-F238E27FC236}">
                  <a16:creationId xmlns:a16="http://schemas.microsoft.com/office/drawing/2014/main" id="{250556F1-31EA-4660-9832-FDFD54439663}"/>
                </a:ext>
              </a:extLst>
            </p:cNvPr>
            <p:cNvSpPr txBox="1"/>
            <p:nvPr/>
          </p:nvSpPr>
          <p:spPr bwMode="auto">
            <a:xfrm>
              <a:off x="3569515" y="4389143"/>
              <a:ext cx="1536246" cy="584775"/>
            </a:xfrm>
            <a:prstGeom prst="rect">
              <a:avLst/>
            </a:prstGeom>
            <a:noFill/>
            <a:ln>
              <a:noFill/>
            </a:ln>
            <a:effectLst/>
          </p:spPr>
          <p:txBody>
            <a:bodyPr wrap="square">
              <a:spAutoFit/>
            </a:bodyPr>
            <a:lstStyle/>
            <a:p>
              <a:pPr lvl="0" algn="ctr"/>
              <a:r>
                <a:rPr lang="en-US" sz="1600" b="1" dirty="0" smtClean="0">
                  <a:solidFill>
                    <a:srgbClr val="3A3A3B"/>
                  </a:solidFill>
                  <a:latin typeface="游ゴシック" panose="020B0400000000000000" pitchFamily="50" charset="-128"/>
                  <a:ea typeface="游ゴシック" panose="020B0400000000000000" pitchFamily="50" charset="-128"/>
                </a:rPr>
                <a:t>Sandbox </a:t>
              </a:r>
              <a:r>
                <a:rPr lang="en-US" sz="1600" b="1" dirty="0">
                  <a:solidFill>
                    <a:srgbClr val="3A3A3B"/>
                  </a:solidFill>
                  <a:latin typeface="游ゴシック" panose="020B0400000000000000" pitchFamily="50" charset="-128"/>
                  <a:ea typeface="游ゴシック" panose="020B0400000000000000" pitchFamily="50" charset="-128"/>
                </a:rPr>
                <a:t>&amp; CDR</a:t>
              </a:r>
            </a:p>
          </p:txBody>
        </p:sp>
        <p:pic>
          <p:nvPicPr>
            <p:cNvPr id="31" name="Picture 30">
              <a:extLst>
                <a:ext uri="{FF2B5EF4-FFF2-40B4-BE49-F238E27FC236}">
                  <a16:creationId xmlns:a16="http://schemas.microsoft.com/office/drawing/2014/main" id="{5788BCA5-1A92-4E87-9D68-745E8FAF02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85575" y="3684682"/>
              <a:ext cx="1657054" cy="717339"/>
            </a:xfrm>
            <a:prstGeom prst="rect">
              <a:avLst/>
            </a:prstGeom>
          </p:spPr>
        </p:pic>
      </p:grpSp>
      <p:grpSp>
        <p:nvGrpSpPr>
          <p:cNvPr id="8" name="Group 7">
            <a:extLst>
              <a:ext uri="{FF2B5EF4-FFF2-40B4-BE49-F238E27FC236}">
                <a16:creationId xmlns:a16="http://schemas.microsoft.com/office/drawing/2014/main" id="{F10EE78E-455F-4C2E-8BFC-122E6AAF9874}"/>
              </a:ext>
            </a:extLst>
          </p:cNvPr>
          <p:cNvGrpSpPr/>
          <p:nvPr/>
        </p:nvGrpSpPr>
        <p:grpSpPr>
          <a:xfrm>
            <a:off x="693738" y="1614225"/>
            <a:ext cx="2587063" cy="4618700"/>
            <a:chOff x="693738" y="1614225"/>
            <a:chExt cx="2587063" cy="4618700"/>
          </a:xfrm>
        </p:grpSpPr>
        <p:sp>
          <p:nvSpPr>
            <p:cNvPr id="40" name="Rectangle 39"/>
            <p:cNvSpPr/>
            <p:nvPr/>
          </p:nvSpPr>
          <p:spPr>
            <a:xfrm>
              <a:off x="790346" y="1614225"/>
              <a:ext cx="2490455" cy="4618700"/>
            </a:xfrm>
            <a:prstGeom prst="rect">
              <a:avLst/>
            </a:prstGeom>
          </p:spPr>
          <p:txBody>
            <a:bodyPr wrap="square">
              <a:spAutoFit/>
            </a:bodyPr>
            <a:lstStyle/>
            <a:p>
              <a:pPr marL="0" marR="0" lvl="0" indent="0" algn="l" defTabSz="914400" rtl="0" eaLnBrk="1" fontAlgn="base" latinLnBrk="0" hangingPunct="1">
                <a:lnSpc>
                  <a:spcPts val="1900"/>
                </a:lnSpc>
                <a:spcBef>
                  <a:spcPct val="20000"/>
                </a:spcBef>
                <a:spcAft>
                  <a:spcPts val="0"/>
                </a:spcAft>
                <a:buClr>
                  <a:srgbClr val="FF0000"/>
                </a:buClr>
                <a:buSzPct val="65000"/>
                <a:buFont typeface="Wingdings" pitchFamily="2" charset="2"/>
                <a:buNone/>
                <a:tabLst/>
                <a:defRPr/>
              </a:pPr>
              <a:r>
                <a:rPr kumimoji="0" lang="en-US" sz="1600" b="1" i="0" u="none" strike="noStrike" kern="1200" cap="none" spc="0" normalizeH="0" baseline="0" noProof="0" dirty="0">
                  <a:ln>
                    <a:noFill/>
                  </a:ln>
                  <a:solidFill>
                    <a:srgbClr val="3A3A3B"/>
                  </a:solidFill>
                  <a:effectLst/>
                  <a:uLnTx/>
                  <a:uFillTx/>
                  <a:latin typeface="游ゴシック" panose="020B0400000000000000" pitchFamily="50" charset="-128"/>
                  <a:ea typeface="游ゴシック" panose="020B0400000000000000" pitchFamily="50" charset="-128"/>
                </a:rPr>
                <a:t>Access Control</a:t>
              </a:r>
              <a:endParaRPr kumimoji="0" lang="en-US" sz="1600" b="0" i="0" u="none" strike="noStrike" kern="1200" cap="none" spc="0" normalizeH="0" baseline="0" noProof="0" dirty="0">
                <a:ln>
                  <a:noFill/>
                </a:ln>
                <a:solidFill>
                  <a:srgbClr val="3A3A3B"/>
                </a:solidFill>
                <a:effectLst/>
                <a:uLnTx/>
                <a:uFillTx/>
                <a:latin typeface="游ゴシック" panose="020B0400000000000000" pitchFamily="50" charset="-128"/>
                <a:ea typeface="游ゴシック" panose="020B0400000000000000" pitchFamily="50" charset="-128"/>
              </a:endParaRPr>
            </a:p>
            <a:p>
              <a:pPr>
                <a:spcBef>
                  <a:spcPts val="335"/>
                </a:spcBef>
                <a:spcAft>
                  <a:spcPts val="0"/>
                </a:spcAft>
                <a:buClr>
                  <a:srgbClr val="FF0000"/>
                </a:buClr>
                <a:defRPr/>
              </a:pPr>
              <a:r>
                <a:rPr lang="en-US" sz="1200" dirty="0">
                  <a:solidFill>
                    <a:srgbClr val="3A3A3B"/>
                  </a:solidFill>
                  <a:latin typeface="游ゴシック" panose="020B0400000000000000" pitchFamily="50" charset="-128"/>
                  <a:ea typeface="游ゴシック" panose="020B0400000000000000" pitchFamily="50" charset="-128"/>
                </a:rPr>
                <a:t>Host Firewall</a:t>
              </a:r>
            </a:p>
            <a:p>
              <a:pPr>
                <a:spcBef>
                  <a:spcPts val="335"/>
                </a:spcBef>
                <a:spcAft>
                  <a:spcPts val="0"/>
                </a:spcAft>
                <a:buClr>
                  <a:srgbClr val="FF0000"/>
                </a:buClr>
                <a:defRPr/>
              </a:pPr>
              <a:r>
                <a:rPr lang="en-US" sz="1200" dirty="0">
                  <a:solidFill>
                    <a:srgbClr val="3A3A3B"/>
                  </a:solidFill>
                  <a:latin typeface="游ゴシック" panose="020B0400000000000000" pitchFamily="50" charset="-128"/>
                  <a:ea typeface="游ゴシック" panose="020B0400000000000000" pitchFamily="50" charset="-128"/>
                </a:rPr>
                <a:t>Compliance </a:t>
              </a:r>
            </a:p>
            <a:p>
              <a:pPr>
                <a:spcBef>
                  <a:spcPts val="335"/>
                </a:spcBef>
                <a:spcAft>
                  <a:spcPts val="0"/>
                </a:spcAft>
                <a:buClr>
                  <a:srgbClr val="FF0000"/>
                </a:buClr>
                <a:defRPr/>
              </a:pPr>
              <a:r>
                <a:rPr lang="en-US" sz="1200" dirty="0">
                  <a:solidFill>
                    <a:srgbClr val="3A3A3B"/>
                  </a:solidFill>
                  <a:latin typeface="游ゴシック" panose="020B0400000000000000" pitchFamily="50" charset="-128"/>
                  <a:ea typeface="游ゴシック" panose="020B0400000000000000" pitchFamily="50" charset="-128"/>
                </a:rPr>
                <a:t>Web-browsing protection</a:t>
              </a:r>
            </a:p>
            <a:p>
              <a:pPr marL="0" marR="0" lvl="0" indent="0" algn="l" defTabSz="914400" rtl="0" eaLnBrk="1" fontAlgn="base" latinLnBrk="0" hangingPunct="1">
                <a:lnSpc>
                  <a:spcPct val="100000"/>
                </a:lnSpc>
                <a:spcBef>
                  <a:spcPct val="20000"/>
                </a:spcBef>
                <a:spcAft>
                  <a:spcPts val="0"/>
                </a:spcAft>
                <a:buClr>
                  <a:srgbClr val="FF0000"/>
                </a:buClr>
                <a:buSzPct val="65000"/>
                <a:buFont typeface="Wingdings" pitchFamily="2" charset="2"/>
                <a:buNone/>
                <a:tabLst/>
                <a:defRPr/>
              </a:pPr>
              <a:r>
                <a:rPr kumimoji="0" lang="en-US" sz="1400" b="0" i="0" u="none" strike="noStrike" kern="1200" cap="none" spc="0" normalizeH="0" baseline="0" noProof="0" dirty="0">
                  <a:ln>
                    <a:noFill/>
                  </a:ln>
                  <a:solidFill>
                    <a:srgbClr val="3A3A3B"/>
                  </a:solidFill>
                  <a:effectLst/>
                  <a:uLnTx/>
                  <a:uFillTx/>
                  <a:latin typeface="游ゴシック" panose="020B0400000000000000" pitchFamily="50" charset="-128"/>
                  <a:ea typeface="游ゴシック" panose="020B0400000000000000" pitchFamily="50" charset="-128"/>
                </a:rPr>
                <a:t> </a:t>
              </a:r>
              <a:endParaRPr kumimoji="0" lang="en-US" sz="1200" b="0" i="0" u="none" strike="noStrike" kern="1200" cap="none" spc="0" normalizeH="0" baseline="0" noProof="0" dirty="0">
                <a:ln>
                  <a:noFill/>
                </a:ln>
                <a:solidFill>
                  <a:srgbClr val="3A3A3B"/>
                </a:solidFill>
                <a:effectLst/>
                <a:uLnTx/>
                <a:uFillTx/>
                <a:latin typeface="游ゴシック" panose="020B0400000000000000" pitchFamily="50" charset="-128"/>
                <a:ea typeface="游ゴシック" panose="020B0400000000000000" pitchFamily="50" charset="-128"/>
              </a:endParaRPr>
            </a:p>
            <a:p>
              <a:pPr>
                <a:lnSpc>
                  <a:spcPts val="1900"/>
                </a:lnSpc>
                <a:spcAft>
                  <a:spcPts val="0"/>
                </a:spcAft>
                <a:buClr>
                  <a:srgbClr val="FF0000"/>
                </a:buClr>
                <a:defRPr/>
              </a:pPr>
              <a:r>
                <a:rPr lang="en-US" sz="1600" b="1" dirty="0">
                  <a:solidFill>
                    <a:srgbClr val="3A3A3B"/>
                  </a:solidFill>
                  <a:latin typeface="游ゴシック" panose="020B0400000000000000" pitchFamily="50" charset="-128"/>
                  <a:ea typeface="游ゴシック" panose="020B0400000000000000" pitchFamily="50" charset="-128"/>
                </a:rPr>
                <a:t>Threat Intelligence </a:t>
              </a:r>
            </a:p>
            <a:p>
              <a:pPr marL="0" marR="0" lvl="0" indent="0" algn="l" defTabSz="914400" rtl="0" eaLnBrk="1" fontAlgn="base" latinLnBrk="0" hangingPunct="1">
                <a:lnSpc>
                  <a:spcPct val="100000"/>
                </a:lnSpc>
                <a:spcBef>
                  <a:spcPct val="20000"/>
                </a:spcBef>
                <a:spcAft>
                  <a:spcPts val="0"/>
                </a:spcAft>
                <a:buClr>
                  <a:srgbClr val="FF0000"/>
                </a:buClr>
                <a:buSzPct val="65000"/>
                <a:buFont typeface="Wingdings" pitchFamily="2" charset="2"/>
                <a:buNone/>
                <a:tabLst/>
                <a:defRPr/>
              </a:pPr>
              <a:r>
                <a:rPr kumimoji="0" lang="en-US" sz="1200" b="0" i="0" u="none" strike="noStrike" kern="1200" cap="none" spc="0" normalizeH="0" baseline="0" noProof="0" dirty="0">
                  <a:ln>
                    <a:noFill/>
                  </a:ln>
                  <a:solidFill>
                    <a:srgbClr val="3A3A3B"/>
                  </a:solidFill>
                  <a:effectLst/>
                  <a:uLnTx/>
                  <a:uFillTx/>
                  <a:latin typeface="游ゴシック" panose="020B0400000000000000" pitchFamily="50" charset="-128"/>
                  <a:ea typeface="游ゴシック" panose="020B0400000000000000" pitchFamily="50" charset="-128"/>
                </a:rPr>
                <a:t> </a:t>
              </a:r>
            </a:p>
            <a:p>
              <a:pPr marL="0" marR="0" lvl="0" indent="0" defTabSz="914400" eaLnBrk="1" latinLnBrk="0" hangingPunct="1">
                <a:lnSpc>
                  <a:spcPts val="1900"/>
                </a:lnSpc>
                <a:spcAft>
                  <a:spcPts val="0"/>
                </a:spcAft>
                <a:buClr>
                  <a:srgbClr val="FF0000"/>
                </a:buClr>
                <a:buFont typeface="Wingdings" pitchFamily="2" charset="2"/>
                <a:buNone/>
                <a:tabLst/>
                <a:defRPr/>
              </a:pPr>
              <a:r>
                <a:rPr lang="en-US" sz="1600" b="1" dirty="0" smtClean="0">
                  <a:solidFill>
                    <a:srgbClr val="3A3A3B"/>
                  </a:solidFill>
                  <a:latin typeface="游ゴシック" panose="020B0400000000000000" pitchFamily="50" charset="-128"/>
                  <a:ea typeface="游ゴシック" panose="020B0400000000000000" pitchFamily="50" charset="-128"/>
                </a:rPr>
                <a:t>Sandbox </a:t>
              </a:r>
              <a:r>
                <a:rPr lang="en-US" sz="1600" b="1" dirty="0">
                  <a:solidFill>
                    <a:srgbClr val="3A3A3B"/>
                  </a:solidFill>
                  <a:latin typeface="游ゴシック" panose="020B0400000000000000" pitchFamily="50" charset="-128"/>
                  <a:ea typeface="游ゴシック" panose="020B0400000000000000" pitchFamily="50" charset="-128"/>
                </a:rPr>
                <a:t>&amp; CDR</a:t>
              </a:r>
            </a:p>
            <a:p>
              <a:pPr>
                <a:spcBef>
                  <a:spcPts val="335"/>
                </a:spcBef>
                <a:spcAft>
                  <a:spcPts val="0"/>
                </a:spcAft>
                <a:buClr>
                  <a:srgbClr val="FF0000"/>
                </a:buClr>
                <a:defRPr/>
              </a:pPr>
              <a:r>
                <a:rPr lang="en-US" sz="1200" dirty="0">
                  <a:solidFill>
                    <a:srgbClr val="3A3A3B"/>
                  </a:solidFill>
                  <a:latin typeface="游ゴシック" panose="020B0400000000000000" pitchFamily="50" charset="-128"/>
                  <a:ea typeface="游ゴシック" panose="020B0400000000000000" pitchFamily="50" charset="-128"/>
                </a:rPr>
                <a:t>Threat Emulation</a:t>
              </a:r>
            </a:p>
            <a:p>
              <a:pPr>
                <a:spcBef>
                  <a:spcPts val="335"/>
                </a:spcBef>
                <a:spcAft>
                  <a:spcPts val="0"/>
                </a:spcAft>
                <a:buClr>
                  <a:srgbClr val="FF0000"/>
                </a:buClr>
                <a:defRPr/>
              </a:pPr>
              <a:r>
                <a:rPr lang="en-US" sz="1200" dirty="0">
                  <a:solidFill>
                    <a:srgbClr val="3A3A3B"/>
                  </a:solidFill>
                  <a:latin typeface="游ゴシック" panose="020B0400000000000000" pitchFamily="50" charset="-128"/>
                  <a:ea typeface="游ゴシック" panose="020B0400000000000000" pitchFamily="50" charset="-128"/>
                </a:rPr>
                <a:t>Threat Extraction </a:t>
              </a:r>
            </a:p>
            <a:p>
              <a:pPr>
                <a:spcBef>
                  <a:spcPts val="335"/>
                </a:spcBef>
                <a:spcAft>
                  <a:spcPts val="0"/>
                </a:spcAft>
                <a:buClr>
                  <a:srgbClr val="FF0000"/>
                </a:buClr>
                <a:defRPr/>
              </a:pPr>
              <a:endParaRPr lang="en-US" sz="400" dirty="0">
                <a:solidFill>
                  <a:srgbClr val="3A3A3B"/>
                </a:solidFill>
                <a:latin typeface="游ゴシック" panose="020B0400000000000000" pitchFamily="50" charset="-128"/>
                <a:ea typeface="游ゴシック" panose="020B0400000000000000" pitchFamily="50" charset="-128"/>
              </a:endParaRPr>
            </a:p>
            <a:p>
              <a:pPr>
                <a:spcBef>
                  <a:spcPts val="335"/>
                </a:spcBef>
                <a:spcAft>
                  <a:spcPts val="0"/>
                </a:spcAft>
                <a:buClr>
                  <a:srgbClr val="FF0000"/>
                </a:buClr>
                <a:defRPr/>
              </a:pPr>
              <a:r>
                <a:rPr lang="en-US" sz="1200" dirty="0">
                  <a:solidFill>
                    <a:srgbClr val="3A3A3B"/>
                  </a:solidFill>
                  <a:latin typeface="游ゴシック" panose="020B0400000000000000" pitchFamily="50" charset="-128"/>
                  <a:ea typeface="游ゴシック" panose="020B0400000000000000" pitchFamily="50" charset="-128"/>
                </a:rPr>
                <a:t> </a:t>
              </a:r>
            </a:p>
            <a:p>
              <a:pPr marL="0" marR="0" lvl="0" indent="0" defTabSz="914400" eaLnBrk="1" latinLnBrk="0" hangingPunct="1">
                <a:lnSpc>
                  <a:spcPts val="1900"/>
                </a:lnSpc>
                <a:spcAft>
                  <a:spcPts val="0"/>
                </a:spcAft>
                <a:buClr>
                  <a:srgbClr val="FF0000"/>
                </a:buClr>
                <a:buFont typeface="Wingdings" pitchFamily="2" charset="2"/>
                <a:buNone/>
                <a:tabLst/>
                <a:defRPr/>
              </a:pPr>
              <a:r>
                <a:rPr lang="en-US" sz="1600" b="1" dirty="0">
                  <a:solidFill>
                    <a:srgbClr val="3A3A3B"/>
                  </a:solidFill>
                  <a:latin typeface="游ゴシック" panose="020B0400000000000000" pitchFamily="50" charset="-128"/>
                  <a:ea typeface="游ゴシック" panose="020B0400000000000000" pitchFamily="50" charset="-128"/>
                </a:rPr>
                <a:t>Web Protection</a:t>
              </a:r>
            </a:p>
            <a:p>
              <a:pPr>
                <a:spcBef>
                  <a:spcPts val="335"/>
                </a:spcBef>
                <a:spcAft>
                  <a:spcPts val="0"/>
                </a:spcAft>
                <a:buClr>
                  <a:srgbClr val="FF0000"/>
                </a:buClr>
                <a:defRPr/>
              </a:pPr>
              <a:r>
                <a:rPr lang="en-US" sz="1200" dirty="0">
                  <a:solidFill>
                    <a:srgbClr val="3A3A3B"/>
                  </a:solidFill>
                  <a:latin typeface="游ゴシック" panose="020B0400000000000000" pitchFamily="50" charset="-128"/>
                  <a:ea typeface="游ゴシック" panose="020B0400000000000000" pitchFamily="50" charset="-128"/>
                </a:rPr>
                <a:t>Zero-day Phishing site protection</a:t>
              </a:r>
            </a:p>
            <a:p>
              <a:pPr>
                <a:spcBef>
                  <a:spcPts val="335"/>
                </a:spcBef>
                <a:spcAft>
                  <a:spcPts val="0"/>
                </a:spcAft>
                <a:buClr>
                  <a:srgbClr val="FF0000"/>
                </a:buClr>
                <a:defRPr/>
              </a:pPr>
              <a:r>
                <a:rPr lang="en-US" sz="1200" dirty="0">
                  <a:solidFill>
                    <a:srgbClr val="3A3A3B"/>
                  </a:solidFill>
                  <a:latin typeface="游ゴシック" panose="020B0400000000000000" pitchFamily="50" charset="-128"/>
                  <a:ea typeface="游ゴシック" panose="020B0400000000000000" pitchFamily="50" charset="-128"/>
                </a:rPr>
                <a:t>Corporate Password Reuse Protection</a:t>
              </a:r>
            </a:p>
            <a:p>
              <a:pPr>
                <a:spcBef>
                  <a:spcPts val="335"/>
                </a:spcBef>
                <a:spcAft>
                  <a:spcPts val="0"/>
                </a:spcAft>
                <a:buClr>
                  <a:srgbClr val="FF0000"/>
                </a:buClr>
                <a:defRPr/>
              </a:pPr>
              <a:r>
                <a:rPr lang="en-US" sz="1200" dirty="0">
                  <a:solidFill>
                    <a:srgbClr val="3A3A3B"/>
                  </a:solidFill>
                  <a:latin typeface="游ゴシック" panose="020B0400000000000000" pitchFamily="50" charset="-128"/>
                  <a:ea typeface="游ゴシック" panose="020B0400000000000000" pitchFamily="50" charset="-128"/>
                </a:rPr>
                <a:t>URL Filtering</a:t>
              </a:r>
            </a:p>
            <a:p>
              <a:pPr>
                <a:spcBef>
                  <a:spcPts val="335"/>
                </a:spcBef>
                <a:spcAft>
                  <a:spcPts val="0"/>
                </a:spcAft>
                <a:buClr>
                  <a:srgbClr val="FF0000"/>
                </a:buClr>
                <a:defRPr/>
              </a:pPr>
              <a:r>
                <a:rPr lang="en-US" sz="1200" dirty="0">
                  <a:solidFill>
                    <a:srgbClr val="3A3A3B"/>
                  </a:solidFill>
                  <a:latin typeface="游ゴシック" panose="020B0400000000000000" pitchFamily="50" charset="-128"/>
                  <a:ea typeface="游ゴシック" panose="020B0400000000000000" pitchFamily="50" charset="-128"/>
                </a:rPr>
                <a:t>Malicious site protection</a:t>
              </a:r>
            </a:p>
            <a:p>
              <a:pPr>
                <a:spcBef>
                  <a:spcPts val="335"/>
                </a:spcBef>
                <a:spcAft>
                  <a:spcPts val="0"/>
                </a:spcAft>
                <a:buClr>
                  <a:srgbClr val="FF0000"/>
                </a:buClr>
                <a:defRPr/>
              </a:pPr>
              <a:r>
                <a:rPr lang="en-US" sz="1200" dirty="0">
                  <a:solidFill>
                    <a:srgbClr val="3A3A3B"/>
                  </a:solidFill>
                  <a:latin typeface="游ゴシック" panose="020B0400000000000000" pitchFamily="50" charset="-128"/>
                  <a:ea typeface="游ゴシック" panose="020B0400000000000000" pitchFamily="50" charset="-128"/>
                </a:rPr>
                <a:t> </a:t>
              </a:r>
            </a:p>
          </p:txBody>
        </p:sp>
        <p:cxnSp>
          <p:nvCxnSpPr>
            <p:cNvPr id="49" name="Straight Connector 48">
              <a:extLst>
                <a:ext uri="{FF2B5EF4-FFF2-40B4-BE49-F238E27FC236}">
                  <a16:creationId xmlns:a16="http://schemas.microsoft.com/office/drawing/2014/main" id="{8F2BD1CE-F7B6-4993-81E6-61DA40E49B4F}"/>
                </a:ext>
              </a:extLst>
            </p:cNvPr>
            <p:cNvCxnSpPr/>
            <p:nvPr/>
          </p:nvCxnSpPr>
          <p:spPr bwMode="auto">
            <a:xfrm>
              <a:off x="709614" y="1684219"/>
              <a:ext cx="0" cy="288000"/>
            </a:xfrm>
            <a:prstGeom prst="line">
              <a:avLst/>
            </a:prstGeom>
            <a:solidFill>
              <a:schemeClr val="bg1"/>
            </a:solidFill>
            <a:ln w="38100" cap="rnd" cmpd="sng" algn="ctr">
              <a:solidFill>
                <a:srgbClr val="FFE1F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Straight Connector 49">
              <a:extLst>
                <a:ext uri="{FF2B5EF4-FFF2-40B4-BE49-F238E27FC236}">
                  <a16:creationId xmlns:a16="http://schemas.microsoft.com/office/drawing/2014/main" id="{CAD7CCA2-E10C-4FE7-B96E-8DA735771B07}"/>
                </a:ext>
              </a:extLst>
            </p:cNvPr>
            <p:cNvCxnSpPr/>
            <p:nvPr/>
          </p:nvCxnSpPr>
          <p:spPr bwMode="auto">
            <a:xfrm>
              <a:off x="704853" y="2848548"/>
              <a:ext cx="0" cy="288000"/>
            </a:xfrm>
            <a:prstGeom prst="line">
              <a:avLst/>
            </a:prstGeom>
            <a:solidFill>
              <a:schemeClr val="bg1"/>
            </a:solidFill>
            <a:ln w="38100" cap="rnd" cmpd="sng" algn="ctr">
              <a:solidFill>
                <a:srgbClr val="FBCBE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Connector 50">
              <a:extLst>
                <a:ext uri="{FF2B5EF4-FFF2-40B4-BE49-F238E27FC236}">
                  <a16:creationId xmlns:a16="http://schemas.microsoft.com/office/drawing/2014/main" id="{E9D3FF45-6C91-437F-91CA-1856058B8E89}"/>
                </a:ext>
              </a:extLst>
            </p:cNvPr>
            <p:cNvCxnSpPr/>
            <p:nvPr/>
          </p:nvCxnSpPr>
          <p:spPr bwMode="auto">
            <a:xfrm>
              <a:off x="693738" y="3357035"/>
              <a:ext cx="0" cy="288000"/>
            </a:xfrm>
            <a:prstGeom prst="line">
              <a:avLst/>
            </a:prstGeom>
            <a:solidFill>
              <a:schemeClr val="bg1"/>
            </a:solidFill>
            <a:ln w="38100" cap="rnd" cmpd="sng" algn="ctr">
              <a:solidFill>
                <a:srgbClr val="F796C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Connector 51">
              <a:extLst>
                <a:ext uri="{FF2B5EF4-FFF2-40B4-BE49-F238E27FC236}">
                  <a16:creationId xmlns:a16="http://schemas.microsoft.com/office/drawing/2014/main" id="{93D861DC-627E-4017-B8BD-5C17ED53A377}"/>
                </a:ext>
              </a:extLst>
            </p:cNvPr>
            <p:cNvCxnSpPr/>
            <p:nvPr/>
          </p:nvCxnSpPr>
          <p:spPr bwMode="auto">
            <a:xfrm>
              <a:off x="709614" y="4420166"/>
              <a:ext cx="0" cy="288000"/>
            </a:xfrm>
            <a:prstGeom prst="line">
              <a:avLst/>
            </a:prstGeom>
            <a:solidFill>
              <a:schemeClr val="bg1"/>
            </a:solidFill>
            <a:ln w="38100" cap="rnd" cmpd="sng" algn="ctr">
              <a:solidFill>
                <a:srgbClr val="FF25A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oup 8">
            <a:extLst>
              <a:ext uri="{FF2B5EF4-FFF2-40B4-BE49-F238E27FC236}">
                <a16:creationId xmlns:a16="http://schemas.microsoft.com/office/drawing/2014/main" id="{AC437A29-AB42-4730-97BD-FDDDEFBFA892}"/>
              </a:ext>
            </a:extLst>
          </p:cNvPr>
          <p:cNvGrpSpPr/>
          <p:nvPr/>
        </p:nvGrpSpPr>
        <p:grpSpPr>
          <a:xfrm>
            <a:off x="3195639" y="1614382"/>
            <a:ext cx="2901117" cy="5042919"/>
            <a:chOff x="3195639" y="1614382"/>
            <a:chExt cx="2901117" cy="5042919"/>
          </a:xfrm>
        </p:grpSpPr>
        <p:cxnSp>
          <p:nvCxnSpPr>
            <p:cNvPr id="53" name="Straight Connector 52">
              <a:extLst>
                <a:ext uri="{FF2B5EF4-FFF2-40B4-BE49-F238E27FC236}">
                  <a16:creationId xmlns:a16="http://schemas.microsoft.com/office/drawing/2014/main" id="{93F4B89B-DEC6-45C9-92AB-A9804F6F76AE}"/>
                </a:ext>
              </a:extLst>
            </p:cNvPr>
            <p:cNvCxnSpPr/>
            <p:nvPr/>
          </p:nvCxnSpPr>
          <p:spPr bwMode="auto">
            <a:xfrm>
              <a:off x="3214688" y="1684219"/>
              <a:ext cx="0" cy="288000"/>
            </a:xfrm>
            <a:prstGeom prst="line">
              <a:avLst/>
            </a:prstGeom>
            <a:solidFill>
              <a:schemeClr val="bg1"/>
            </a:solidFill>
            <a:ln w="38100" cap="rnd" cmpd="sng" algn="ctr">
              <a:solidFill>
                <a:srgbClr val="EF2D8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Rectangle 53">
              <a:extLst>
                <a:ext uri="{FF2B5EF4-FFF2-40B4-BE49-F238E27FC236}">
                  <a16:creationId xmlns:a16="http://schemas.microsoft.com/office/drawing/2014/main" id="{7C2ACF19-4DF5-4D11-9589-F8651655E409}"/>
                </a:ext>
              </a:extLst>
            </p:cNvPr>
            <p:cNvSpPr/>
            <p:nvPr/>
          </p:nvSpPr>
          <p:spPr>
            <a:xfrm>
              <a:off x="3295609" y="1614382"/>
              <a:ext cx="2801147" cy="5042919"/>
            </a:xfrm>
            <a:prstGeom prst="rect">
              <a:avLst/>
            </a:prstGeom>
          </p:spPr>
          <p:txBody>
            <a:bodyPr wrap="square">
              <a:spAutoFit/>
            </a:bodyPr>
            <a:lstStyle/>
            <a:p>
              <a:pPr marL="0" marR="0" lvl="0" indent="0" algn="l" defTabSz="914400" rtl="0" eaLnBrk="1" fontAlgn="base" latinLnBrk="0" hangingPunct="1">
                <a:lnSpc>
                  <a:spcPts val="1900"/>
                </a:lnSpc>
                <a:spcBef>
                  <a:spcPct val="20000"/>
                </a:spcBef>
                <a:spcAft>
                  <a:spcPts val="0"/>
                </a:spcAft>
                <a:buClr>
                  <a:srgbClr val="FF0000"/>
                </a:buClr>
                <a:buSzPct val="65000"/>
                <a:buFont typeface="Wingdings" pitchFamily="2" charset="2"/>
                <a:buNone/>
                <a:tabLst/>
                <a:defRPr/>
              </a:pPr>
              <a:r>
                <a:rPr lang="en-US" sz="1600" b="1" dirty="0">
                  <a:solidFill>
                    <a:srgbClr val="3A3A3B"/>
                  </a:solidFill>
                  <a:latin typeface="游ゴシック" panose="020B0400000000000000" pitchFamily="50" charset="-128"/>
                  <a:ea typeface="游ゴシック" panose="020B0400000000000000" pitchFamily="50" charset="-128"/>
                </a:rPr>
                <a:t>VPN</a:t>
              </a:r>
              <a:r>
                <a:rPr kumimoji="0" lang="en-US" sz="1600" b="1" i="0" u="none" strike="noStrike" kern="1200" cap="none" spc="0" normalizeH="0" baseline="0" noProof="0" dirty="0">
                  <a:ln>
                    <a:noFill/>
                  </a:ln>
                  <a:solidFill>
                    <a:srgbClr val="3A3A3B"/>
                  </a:solidFill>
                  <a:effectLst/>
                  <a:uLnTx/>
                  <a:uFillTx/>
                  <a:latin typeface="游ゴシック" panose="020B0400000000000000" pitchFamily="50" charset="-128"/>
                  <a:ea typeface="游ゴシック" panose="020B0400000000000000" pitchFamily="50" charset="-128"/>
                </a:rPr>
                <a:t> </a:t>
              </a:r>
              <a:endParaRPr kumimoji="0" lang="en-US" sz="1600" b="0" i="0" u="none" strike="noStrike" kern="1200" cap="none" spc="0" normalizeH="0" baseline="0" noProof="0" dirty="0">
                <a:ln>
                  <a:noFill/>
                </a:ln>
                <a:solidFill>
                  <a:srgbClr val="3A3A3B"/>
                </a:solidFill>
                <a:effectLst/>
                <a:uLnTx/>
                <a:uFillTx/>
                <a:latin typeface="游ゴシック" panose="020B0400000000000000" pitchFamily="50" charset="-128"/>
                <a:ea typeface="游ゴシック" panose="020B0400000000000000" pitchFamily="50" charset="-128"/>
              </a:endParaRPr>
            </a:p>
            <a:p>
              <a:pPr>
                <a:spcBef>
                  <a:spcPts val="335"/>
                </a:spcBef>
                <a:spcAft>
                  <a:spcPts val="0"/>
                </a:spcAft>
                <a:buClr>
                  <a:srgbClr val="FF0000"/>
                </a:buClr>
                <a:defRPr/>
              </a:pPr>
              <a:r>
                <a:rPr lang="en-US" sz="1200" dirty="0">
                  <a:solidFill>
                    <a:srgbClr val="3A3A3B"/>
                  </a:solidFill>
                  <a:latin typeface="游ゴシック" panose="020B0400000000000000" pitchFamily="50" charset="-128"/>
                  <a:ea typeface="游ゴシック" panose="020B0400000000000000" pitchFamily="50" charset="-128"/>
                </a:rPr>
                <a:t>Remote access VPN</a:t>
              </a:r>
            </a:p>
            <a:p>
              <a:pPr marL="0" marR="0" lvl="0" indent="0" algn="l" defTabSz="914400" rtl="0" eaLnBrk="1" fontAlgn="base" latinLnBrk="0" hangingPunct="1">
                <a:lnSpc>
                  <a:spcPct val="100000"/>
                </a:lnSpc>
                <a:spcBef>
                  <a:spcPts val="335"/>
                </a:spcBef>
                <a:spcAft>
                  <a:spcPts val="0"/>
                </a:spcAft>
                <a:buClr>
                  <a:srgbClr val="FF0000"/>
                </a:buClr>
                <a:buSzPct val="65000"/>
                <a:buFont typeface="Wingdings" pitchFamily="2" charset="2"/>
                <a:buNone/>
                <a:tabLst/>
                <a:defRPr/>
              </a:pPr>
              <a:endParaRPr kumimoji="0" lang="en-US" sz="1200" b="1" i="0" u="none" strike="noStrike" kern="1200" cap="none" spc="0" normalizeH="0" baseline="0" noProof="0" dirty="0">
                <a:ln>
                  <a:noFill/>
                </a:ln>
                <a:solidFill>
                  <a:srgbClr val="3A3A3B"/>
                </a:solidFill>
                <a:effectLst/>
                <a:uLnTx/>
                <a:uFillTx/>
                <a:latin typeface="游ゴシック" panose="020B0400000000000000" pitchFamily="50" charset="-128"/>
                <a:ea typeface="游ゴシック" panose="020B0400000000000000" pitchFamily="50" charset="-128"/>
              </a:endParaRPr>
            </a:p>
            <a:p>
              <a:pPr marL="0" marR="0" lvl="0" indent="0" defTabSz="914400" eaLnBrk="1" latinLnBrk="0" hangingPunct="1">
                <a:lnSpc>
                  <a:spcPts val="1900"/>
                </a:lnSpc>
                <a:spcAft>
                  <a:spcPts val="0"/>
                </a:spcAft>
                <a:buClr>
                  <a:srgbClr val="FF0000"/>
                </a:buClr>
                <a:buFont typeface="Wingdings" pitchFamily="2" charset="2"/>
                <a:buNone/>
                <a:tabLst/>
                <a:defRPr/>
              </a:pPr>
              <a:r>
                <a:rPr lang="en-US" sz="1600" b="1" dirty="0">
                  <a:solidFill>
                    <a:srgbClr val="3A3A3B"/>
                  </a:solidFill>
                  <a:latin typeface="游ゴシック" panose="020B0400000000000000" pitchFamily="50" charset="-128"/>
                  <a:ea typeface="游ゴシック" panose="020B0400000000000000" pitchFamily="50" charset="-128"/>
                </a:rPr>
                <a:t>NGAV</a:t>
              </a:r>
            </a:p>
            <a:p>
              <a:pPr marL="0" marR="0" lvl="0" indent="0" algn="l" defTabSz="914400" rtl="0" eaLnBrk="1" fontAlgn="base" latinLnBrk="0" hangingPunct="1">
                <a:lnSpc>
                  <a:spcPct val="100000"/>
                </a:lnSpc>
                <a:spcBef>
                  <a:spcPts val="335"/>
                </a:spcBef>
                <a:spcAft>
                  <a:spcPts val="0"/>
                </a:spcAft>
                <a:buClr>
                  <a:srgbClr val="FF0000"/>
                </a:buClr>
                <a:buSzPct val="65000"/>
                <a:buFont typeface="Wingdings" pitchFamily="2" charset="2"/>
                <a:buNone/>
                <a:tabLst/>
                <a:defRPr/>
              </a:pPr>
              <a:r>
                <a:rPr kumimoji="0" lang="en-US" sz="1200" b="0" i="0" u="none" strike="noStrike" kern="1200" cap="none" spc="0" normalizeH="0" baseline="0" noProof="0" dirty="0">
                  <a:ln>
                    <a:noFill/>
                  </a:ln>
                  <a:solidFill>
                    <a:srgbClr val="3A3A3B"/>
                  </a:solidFill>
                  <a:effectLst/>
                  <a:uLnTx/>
                  <a:uFillTx/>
                  <a:latin typeface="游ゴシック" panose="020B0400000000000000" pitchFamily="50" charset="-128"/>
                  <a:ea typeface="游ゴシック" panose="020B0400000000000000" pitchFamily="50" charset="-128"/>
                </a:rPr>
                <a:t>Anti-Malware</a:t>
              </a:r>
            </a:p>
            <a:p>
              <a:pPr marL="0" marR="0" lvl="0" indent="0" algn="l" defTabSz="914400" rtl="0" eaLnBrk="1" fontAlgn="base" latinLnBrk="0" hangingPunct="1">
                <a:lnSpc>
                  <a:spcPct val="100000"/>
                </a:lnSpc>
                <a:spcBef>
                  <a:spcPts val="335"/>
                </a:spcBef>
                <a:spcAft>
                  <a:spcPts val="0"/>
                </a:spcAft>
                <a:buClr>
                  <a:srgbClr val="FF0000"/>
                </a:buClr>
                <a:buSzPct val="65000"/>
                <a:buFont typeface="Wingdings" pitchFamily="2" charset="2"/>
                <a:buNone/>
                <a:tabLst/>
                <a:defRPr/>
              </a:pPr>
              <a:r>
                <a:rPr kumimoji="0" lang="en-US" sz="1200" b="0" i="0" u="none" strike="noStrike" kern="1200" cap="none" spc="0" normalizeH="0" baseline="0" noProof="0" dirty="0">
                  <a:ln>
                    <a:noFill/>
                  </a:ln>
                  <a:solidFill>
                    <a:srgbClr val="3A3A3B"/>
                  </a:solidFill>
                  <a:effectLst/>
                  <a:uLnTx/>
                  <a:uFillTx/>
                  <a:latin typeface="游ゴシック" panose="020B0400000000000000" pitchFamily="50" charset="-128"/>
                  <a:ea typeface="游ゴシック" panose="020B0400000000000000" pitchFamily="50" charset="-128"/>
                </a:rPr>
                <a:t>ML based NGAV</a:t>
              </a:r>
            </a:p>
            <a:p>
              <a:pPr marL="0" marR="0" lvl="0" indent="0" algn="l" defTabSz="914400" rtl="0" eaLnBrk="1" fontAlgn="base" latinLnBrk="0" hangingPunct="1">
                <a:lnSpc>
                  <a:spcPct val="100000"/>
                </a:lnSpc>
                <a:spcBef>
                  <a:spcPts val="335"/>
                </a:spcBef>
                <a:spcAft>
                  <a:spcPts val="0"/>
                </a:spcAft>
                <a:buClr>
                  <a:srgbClr val="FF0000"/>
                </a:buClr>
                <a:buSzPct val="65000"/>
                <a:buFont typeface="Wingdings" pitchFamily="2" charset="2"/>
                <a:buNone/>
                <a:tabLst/>
                <a:defRPr/>
              </a:pPr>
              <a:r>
                <a:rPr kumimoji="0" lang="en-US" sz="1200" b="0" i="0" u="none" strike="noStrike" kern="1200" cap="none" spc="0" normalizeH="0" baseline="0" noProof="0" dirty="0">
                  <a:ln>
                    <a:noFill/>
                  </a:ln>
                  <a:solidFill>
                    <a:srgbClr val="3A3A3B"/>
                  </a:solidFill>
                  <a:effectLst/>
                  <a:uLnTx/>
                  <a:uFillTx/>
                  <a:latin typeface="游ゴシック" panose="020B0400000000000000" pitchFamily="50" charset="-128"/>
                  <a:ea typeface="游ゴシック" panose="020B0400000000000000" pitchFamily="50" charset="-128"/>
                </a:rPr>
                <a:t>Anti-Exploit</a:t>
              </a:r>
            </a:p>
            <a:p>
              <a:pPr marL="0" marR="0" lvl="0" indent="0" algn="l" defTabSz="914400" rtl="0" eaLnBrk="1" fontAlgn="base" latinLnBrk="0" hangingPunct="1">
                <a:lnSpc>
                  <a:spcPct val="100000"/>
                </a:lnSpc>
                <a:spcBef>
                  <a:spcPts val="335"/>
                </a:spcBef>
                <a:spcAft>
                  <a:spcPts val="0"/>
                </a:spcAft>
                <a:buClr>
                  <a:srgbClr val="FF0000"/>
                </a:buClr>
                <a:buSzPct val="65000"/>
                <a:buFont typeface="Wingdings" pitchFamily="2" charset="2"/>
                <a:buNone/>
                <a:tabLst/>
                <a:defRPr/>
              </a:pPr>
              <a:r>
                <a:rPr kumimoji="0" lang="en-US" sz="1200" b="0" i="0" u="none" strike="noStrike" kern="1200" cap="none" spc="0" normalizeH="0" baseline="0" noProof="0" dirty="0">
                  <a:ln>
                    <a:noFill/>
                  </a:ln>
                  <a:solidFill>
                    <a:srgbClr val="3A3A3B"/>
                  </a:solidFill>
                  <a:effectLst/>
                  <a:uLnTx/>
                  <a:uFillTx/>
                  <a:latin typeface="游ゴシック" panose="020B0400000000000000" pitchFamily="50" charset="-128"/>
                  <a:ea typeface="游ゴシック" panose="020B0400000000000000" pitchFamily="50" charset="-128"/>
                </a:rPr>
                <a:t>Zero-Phishing Protection</a:t>
              </a:r>
            </a:p>
            <a:p>
              <a:pPr marL="0" marR="0" lvl="0" indent="0" algn="l" defTabSz="914400" rtl="0" eaLnBrk="1" fontAlgn="base" latinLnBrk="0" hangingPunct="1">
                <a:lnSpc>
                  <a:spcPct val="100000"/>
                </a:lnSpc>
                <a:spcBef>
                  <a:spcPts val="335"/>
                </a:spcBef>
                <a:spcAft>
                  <a:spcPts val="0"/>
                </a:spcAft>
                <a:buClr>
                  <a:srgbClr val="FF0000"/>
                </a:buClr>
                <a:buSzPct val="65000"/>
                <a:buFont typeface="Wingdings" pitchFamily="2" charset="2"/>
                <a:buNone/>
                <a:tabLst/>
                <a:defRPr/>
              </a:pPr>
              <a:r>
                <a:rPr kumimoji="0" lang="en-US" sz="1200" b="0" i="0" u="none" strike="noStrike" kern="1200" cap="none" spc="0" normalizeH="0" baseline="0" noProof="0" dirty="0">
                  <a:ln>
                    <a:noFill/>
                  </a:ln>
                  <a:solidFill>
                    <a:srgbClr val="3A3A3B"/>
                  </a:solidFill>
                  <a:effectLst/>
                  <a:uLnTx/>
                  <a:uFillTx/>
                  <a:latin typeface="游ゴシック" panose="020B0400000000000000" pitchFamily="50" charset="-128"/>
                  <a:ea typeface="游ゴシック" panose="020B0400000000000000" pitchFamily="50" charset="-128"/>
                </a:rPr>
                <a:t>Anti-Ransomware</a:t>
              </a:r>
            </a:p>
            <a:p>
              <a:pPr marL="0" marR="0" lvl="0" indent="0" algn="l" defTabSz="914400" rtl="0" eaLnBrk="1" fontAlgn="base" latinLnBrk="0" hangingPunct="1">
                <a:lnSpc>
                  <a:spcPct val="100000"/>
                </a:lnSpc>
                <a:spcBef>
                  <a:spcPts val="335"/>
                </a:spcBef>
                <a:spcAft>
                  <a:spcPts val="0"/>
                </a:spcAft>
                <a:buClr>
                  <a:srgbClr val="FF0000"/>
                </a:buClr>
                <a:buSzPct val="65000"/>
                <a:buFont typeface="Wingdings" pitchFamily="2" charset="2"/>
                <a:buNone/>
                <a:tabLst/>
                <a:defRPr/>
              </a:pPr>
              <a:r>
                <a:rPr kumimoji="0" lang="en-US" sz="1200" b="0" i="0" u="none" strike="noStrike" kern="1200" cap="none" spc="0" normalizeH="0" baseline="0" noProof="0" dirty="0">
                  <a:ln>
                    <a:noFill/>
                  </a:ln>
                  <a:solidFill>
                    <a:srgbClr val="3A3A3B"/>
                  </a:solidFill>
                  <a:effectLst/>
                  <a:uLnTx/>
                  <a:uFillTx/>
                  <a:latin typeface="游ゴシック" panose="020B0400000000000000" pitchFamily="50" charset="-128"/>
                  <a:ea typeface="游ゴシック" panose="020B0400000000000000" pitchFamily="50" charset="-128"/>
                </a:rPr>
                <a:t>Behavioral Guard</a:t>
              </a:r>
            </a:p>
            <a:p>
              <a:pPr marL="0" marR="0" lvl="0" indent="0" algn="l" defTabSz="914400" rtl="0" eaLnBrk="1" fontAlgn="base" latinLnBrk="0" hangingPunct="1">
                <a:lnSpc>
                  <a:spcPct val="100000"/>
                </a:lnSpc>
                <a:spcBef>
                  <a:spcPts val="335"/>
                </a:spcBef>
                <a:spcAft>
                  <a:spcPts val="0"/>
                </a:spcAft>
                <a:buClr>
                  <a:srgbClr val="FF0000"/>
                </a:buClr>
                <a:buSzPct val="65000"/>
                <a:buFont typeface="Wingdings" pitchFamily="2" charset="2"/>
                <a:buNone/>
                <a:tabLst/>
                <a:defRPr/>
              </a:pPr>
              <a:r>
                <a:rPr kumimoji="0" lang="en-US" sz="1200" b="0" i="0" u="none" strike="noStrike" kern="1200" cap="none" spc="0" normalizeH="0" baseline="0" noProof="0" dirty="0">
                  <a:ln>
                    <a:noFill/>
                  </a:ln>
                  <a:solidFill>
                    <a:srgbClr val="3A3A3B"/>
                  </a:solidFill>
                  <a:effectLst/>
                  <a:uLnTx/>
                  <a:uFillTx/>
                  <a:latin typeface="游ゴシック" panose="020B0400000000000000" pitchFamily="50" charset="-128"/>
                  <a:ea typeface="游ゴシック" panose="020B0400000000000000" pitchFamily="50" charset="-128"/>
                </a:rPr>
                <a:t>Anti-Bot</a:t>
              </a:r>
            </a:p>
            <a:p>
              <a:pPr marL="0" marR="0" lvl="0" indent="0" algn="l" defTabSz="914400" rtl="0" eaLnBrk="1" fontAlgn="base" latinLnBrk="0" hangingPunct="1">
                <a:lnSpc>
                  <a:spcPct val="100000"/>
                </a:lnSpc>
                <a:spcBef>
                  <a:spcPct val="20000"/>
                </a:spcBef>
                <a:spcAft>
                  <a:spcPts val="0"/>
                </a:spcAft>
                <a:buClr>
                  <a:srgbClr val="FF0000"/>
                </a:buClr>
                <a:buSzPct val="65000"/>
                <a:buFont typeface="Wingdings" pitchFamily="2" charset="2"/>
                <a:buNone/>
                <a:tabLst/>
                <a:defRPr/>
              </a:pPr>
              <a:r>
                <a:rPr kumimoji="0" lang="en-US" sz="1200" b="0" i="0" u="none" strike="noStrike" kern="1200" cap="none" spc="0" normalizeH="0" baseline="0" noProof="0" dirty="0">
                  <a:ln>
                    <a:noFill/>
                  </a:ln>
                  <a:solidFill>
                    <a:srgbClr val="3A3A3B"/>
                  </a:solidFill>
                  <a:effectLst/>
                  <a:uLnTx/>
                  <a:uFillTx/>
                  <a:latin typeface="游ゴシック" panose="020B0400000000000000" pitchFamily="50" charset="-128"/>
                  <a:ea typeface="游ゴシック" panose="020B0400000000000000" pitchFamily="50" charset="-128"/>
                </a:rPr>
                <a:t> </a:t>
              </a:r>
            </a:p>
            <a:p>
              <a:pPr marL="0" marR="0" lvl="0" indent="0" defTabSz="914400" eaLnBrk="1" latinLnBrk="0" hangingPunct="1">
                <a:lnSpc>
                  <a:spcPts val="1900"/>
                </a:lnSpc>
                <a:spcAft>
                  <a:spcPts val="0"/>
                </a:spcAft>
                <a:buClr>
                  <a:srgbClr val="FF0000"/>
                </a:buClr>
                <a:buFont typeface="Wingdings" pitchFamily="2" charset="2"/>
                <a:buNone/>
                <a:tabLst/>
                <a:defRPr/>
              </a:pPr>
              <a:r>
                <a:rPr lang="en-US" sz="1600" b="1" dirty="0">
                  <a:solidFill>
                    <a:srgbClr val="3A3A3B"/>
                  </a:solidFill>
                  <a:latin typeface="游ゴシック" panose="020B0400000000000000" pitchFamily="50" charset="-128"/>
                  <a:ea typeface="游ゴシック" panose="020B0400000000000000" pitchFamily="50" charset="-128"/>
                </a:rPr>
                <a:t>EDR</a:t>
              </a:r>
            </a:p>
            <a:p>
              <a:pPr>
                <a:spcBef>
                  <a:spcPts val="335"/>
                </a:spcBef>
                <a:spcAft>
                  <a:spcPts val="0"/>
                </a:spcAft>
                <a:buClr>
                  <a:srgbClr val="FF0000"/>
                </a:buClr>
                <a:defRPr/>
              </a:pPr>
              <a:r>
                <a:rPr lang="en-US" sz="1200" dirty="0">
                  <a:solidFill>
                    <a:srgbClr val="3A3A3B"/>
                  </a:solidFill>
                  <a:latin typeface="游ゴシック" panose="020B0400000000000000" pitchFamily="50" charset="-128"/>
                  <a:ea typeface="游ゴシック" panose="020B0400000000000000" pitchFamily="50" charset="-128"/>
                </a:rPr>
                <a:t>Forensics collection and detection</a:t>
              </a:r>
            </a:p>
            <a:p>
              <a:pPr>
                <a:spcBef>
                  <a:spcPts val="335"/>
                </a:spcBef>
                <a:spcAft>
                  <a:spcPts val="0"/>
                </a:spcAft>
                <a:buClr>
                  <a:srgbClr val="FF0000"/>
                </a:buClr>
                <a:defRPr/>
              </a:pPr>
              <a:r>
                <a:rPr lang="en-US" sz="1200" dirty="0">
                  <a:solidFill>
                    <a:srgbClr val="3A3A3B"/>
                  </a:solidFill>
                  <a:latin typeface="游ゴシック" panose="020B0400000000000000" pitchFamily="50" charset="-128"/>
                  <a:ea typeface="游ゴシック" panose="020B0400000000000000" pitchFamily="50" charset="-128"/>
                </a:rPr>
                <a:t>Forensics report - incident visibility, MITRE mapping</a:t>
              </a:r>
            </a:p>
            <a:p>
              <a:pPr>
                <a:spcBef>
                  <a:spcPts val="335"/>
                </a:spcBef>
                <a:spcAft>
                  <a:spcPts val="0"/>
                </a:spcAft>
                <a:buClr>
                  <a:srgbClr val="FF0000"/>
                </a:buClr>
                <a:defRPr/>
              </a:pPr>
              <a:r>
                <a:rPr lang="en-US" sz="1200" dirty="0">
                  <a:solidFill>
                    <a:srgbClr val="3A3A3B"/>
                  </a:solidFill>
                  <a:latin typeface="游ゴシック" panose="020B0400000000000000" pitchFamily="50" charset="-128"/>
                  <a:ea typeface="游ゴシック" panose="020B0400000000000000" pitchFamily="50" charset="-128"/>
                </a:rPr>
                <a:t>Automated attack chain full sterilization</a:t>
              </a:r>
            </a:p>
            <a:p>
              <a:pPr>
                <a:spcBef>
                  <a:spcPts val="335"/>
                </a:spcBef>
                <a:spcAft>
                  <a:spcPts val="0"/>
                </a:spcAft>
                <a:buClr>
                  <a:srgbClr val="FF0000"/>
                </a:buClr>
                <a:defRPr/>
              </a:pPr>
              <a:r>
                <a:rPr lang="en-US" sz="1200" dirty="0">
                  <a:solidFill>
                    <a:srgbClr val="3A3A3B"/>
                  </a:solidFill>
                  <a:latin typeface="游ゴシック" panose="020B0400000000000000" pitchFamily="50" charset="-128"/>
                  <a:ea typeface="游ゴシック" panose="020B0400000000000000" pitchFamily="50" charset="-128"/>
                </a:rPr>
                <a:t>Ransomware encrypted files restoration</a:t>
              </a:r>
            </a:p>
            <a:p>
              <a:pPr>
                <a:spcBef>
                  <a:spcPts val="335"/>
                </a:spcBef>
                <a:spcAft>
                  <a:spcPts val="0"/>
                </a:spcAft>
                <a:buClr>
                  <a:srgbClr val="FF0000"/>
                </a:buClr>
                <a:defRPr/>
              </a:pPr>
              <a:r>
                <a:rPr lang="en-US" sz="1200" dirty="0">
                  <a:solidFill>
                    <a:srgbClr val="3A3A3B"/>
                  </a:solidFill>
                  <a:latin typeface="游ゴシック" panose="020B0400000000000000" pitchFamily="50" charset="-128"/>
                  <a:ea typeface="游ゴシック" panose="020B0400000000000000" pitchFamily="50" charset="-128"/>
                </a:rPr>
                <a:t>Threat Hunting</a:t>
              </a:r>
            </a:p>
            <a:p>
              <a:pPr marL="0" marR="0" lvl="0" indent="0" algn="l" defTabSz="914400" rtl="0" eaLnBrk="1" fontAlgn="base" latinLnBrk="0" hangingPunct="1">
                <a:lnSpc>
                  <a:spcPct val="100000"/>
                </a:lnSpc>
                <a:spcBef>
                  <a:spcPct val="20000"/>
                </a:spcBef>
                <a:spcAft>
                  <a:spcPts val="0"/>
                </a:spcAft>
                <a:buClr>
                  <a:srgbClr val="FF0000"/>
                </a:buClr>
                <a:buSzPct val="65000"/>
                <a:buFont typeface="Wingdings" pitchFamily="2" charset="2"/>
                <a:buNone/>
                <a:tabLst/>
                <a:defRPr/>
              </a:pPr>
              <a:endParaRPr kumimoji="0" lang="en-US" sz="1200" b="0" i="0" u="none" strike="noStrike" kern="1200" cap="none" spc="0" normalizeH="0" baseline="0" noProof="0" dirty="0">
                <a:ln>
                  <a:noFill/>
                </a:ln>
                <a:solidFill>
                  <a:srgbClr val="3A3A3B"/>
                </a:solidFill>
                <a:effectLst/>
                <a:uLnTx/>
                <a:uFillTx/>
                <a:latin typeface="游ゴシック" panose="020B0400000000000000" pitchFamily="50" charset="-128"/>
                <a:ea typeface="游ゴシック" panose="020B0400000000000000" pitchFamily="50" charset="-128"/>
              </a:endParaRPr>
            </a:p>
          </p:txBody>
        </p:sp>
        <p:cxnSp>
          <p:nvCxnSpPr>
            <p:cNvPr id="55" name="Straight Connector 54">
              <a:extLst>
                <a:ext uri="{FF2B5EF4-FFF2-40B4-BE49-F238E27FC236}">
                  <a16:creationId xmlns:a16="http://schemas.microsoft.com/office/drawing/2014/main" id="{0F703C99-91BA-4689-B6CD-5C18794072A4}"/>
                </a:ext>
              </a:extLst>
            </p:cNvPr>
            <p:cNvCxnSpPr/>
            <p:nvPr/>
          </p:nvCxnSpPr>
          <p:spPr bwMode="auto">
            <a:xfrm>
              <a:off x="3214688" y="2400224"/>
              <a:ext cx="0" cy="288000"/>
            </a:xfrm>
            <a:prstGeom prst="line">
              <a:avLst/>
            </a:prstGeom>
            <a:solidFill>
              <a:schemeClr val="bg1"/>
            </a:solidFill>
            <a:ln w="38100" cap="rnd" cmpd="sng" algn="ctr">
              <a:solidFill>
                <a:srgbClr val="D5106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Connector 55">
              <a:extLst>
                <a:ext uri="{FF2B5EF4-FFF2-40B4-BE49-F238E27FC236}">
                  <a16:creationId xmlns:a16="http://schemas.microsoft.com/office/drawing/2014/main" id="{8200E80B-775A-45CB-A12F-F55954741F6C}"/>
                </a:ext>
              </a:extLst>
            </p:cNvPr>
            <p:cNvCxnSpPr/>
            <p:nvPr/>
          </p:nvCxnSpPr>
          <p:spPr bwMode="auto">
            <a:xfrm>
              <a:off x="3195639" y="4493398"/>
              <a:ext cx="0" cy="288000"/>
            </a:xfrm>
            <a:prstGeom prst="line">
              <a:avLst/>
            </a:prstGeom>
            <a:solidFill>
              <a:schemeClr val="bg1"/>
            </a:solidFill>
            <a:ln w="38100" cap="rnd" cmpd="sng" algn="ctr">
              <a:solidFill>
                <a:srgbClr val="92005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 name="Group 9">
            <a:extLst>
              <a:ext uri="{FF2B5EF4-FFF2-40B4-BE49-F238E27FC236}">
                <a16:creationId xmlns:a16="http://schemas.microsoft.com/office/drawing/2014/main" id="{55E13B9C-3B74-4CBE-8C7B-C9FA81C02E0B}"/>
              </a:ext>
            </a:extLst>
          </p:cNvPr>
          <p:cNvGrpSpPr/>
          <p:nvPr/>
        </p:nvGrpSpPr>
        <p:grpSpPr>
          <a:xfrm>
            <a:off x="5429251" y="1611204"/>
            <a:ext cx="2015411" cy="1374735"/>
            <a:chOff x="5324476" y="1611204"/>
            <a:chExt cx="2015411" cy="1374735"/>
          </a:xfrm>
        </p:grpSpPr>
        <p:sp>
          <p:nvSpPr>
            <p:cNvPr id="43" name="Rectangle 42"/>
            <p:cNvSpPr/>
            <p:nvPr/>
          </p:nvSpPr>
          <p:spPr>
            <a:xfrm>
              <a:off x="5450941" y="1611204"/>
              <a:ext cx="1888946" cy="1374735"/>
            </a:xfrm>
            <a:prstGeom prst="rect">
              <a:avLst/>
            </a:prstGeom>
          </p:spPr>
          <p:txBody>
            <a:bodyPr wrap="square">
              <a:spAutoFit/>
            </a:bodyPr>
            <a:lstStyle/>
            <a:p>
              <a:pPr marL="0" marR="0" lvl="0" indent="0" defTabSz="914400" eaLnBrk="1" latinLnBrk="0" hangingPunct="1">
                <a:lnSpc>
                  <a:spcPts val="1900"/>
                </a:lnSpc>
                <a:spcAft>
                  <a:spcPts val="0"/>
                </a:spcAft>
                <a:buClr>
                  <a:srgbClr val="FF0000"/>
                </a:buClr>
                <a:buFont typeface="Wingdings" pitchFamily="2" charset="2"/>
                <a:buNone/>
                <a:tabLst/>
                <a:defRPr/>
              </a:pPr>
              <a:r>
                <a:rPr lang="fr-FR" sz="1600" b="1" dirty="0">
                  <a:solidFill>
                    <a:srgbClr val="3A3A3B"/>
                  </a:solidFill>
                  <a:latin typeface="游ゴシック" panose="020B0400000000000000" pitchFamily="50" charset="-128"/>
                  <a:ea typeface="游ゴシック" panose="020B0400000000000000" pitchFamily="50" charset="-128"/>
                </a:rPr>
                <a:t>Data Protection</a:t>
              </a:r>
              <a:endParaRPr lang="en-US" sz="1600" b="1" dirty="0">
                <a:solidFill>
                  <a:srgbClr val="3A3A3B"/>
                </a:solidFill>
                <a:latin typeface="游ゴシック" panose="020B0400000000000000" pitchFamily="50" charset="-128"/>
                <a:ea typeface="游ゴシック" panose="020B0400000000000000" pitchFamily="50" charset="-128"/>
              </a:endParaRPr>
            </a:p>
            <a:p>
              <a:pPr>
                <a:spcBef>
                  <a:spcPts val="335"/>
                </a:spcBef>
                <a:spcAft>
                  <a:spcPts val="0"/>
                </a:spcAft>
                <a:buClr>
                  <a:srgbClr val="FF0000"/>
                </a:buClr>
                <a:defRPr/>
              </a:pPr>
              <a:r>
                <a:rPr lang="en-US" sz="1200" dirty="0">
                  <a:solidFill>
                    <a:srgbClr val="3A3A3B"/>
                  </a:solidFill>
                  <a:latin typeface="游ゴシック" panose="020B0400000000000000" pitchFamily="50" charset="-128"/>
                  <a:ea typeface="游ゴシック" panose="020B0400000000000000" pitchFamily="50" charset="-128"/>
                </a:rPr>
                <a:t>Full Disk Encryption</a:t>
              </a:r>
            </a:p>
            <a:p>
              <a:pPr>
                <a:spcBef>
                  <a:spcPts val="335"/>
                </a:spcBef>
                <a:spcAft>
                  <a:spcPts val="0"/>
                </a:spcAft>
                <a:buClr>
                  <a:srgbClr val="FF0000"/>
                </a:buClr>
                <a:defRPr/>
              </a:pPr>
              <a:r>
                <a:rPr lang="en-US" sz="1200" dirty="0">
                  <a:solidFill>
                    <a:srgbClr val="3A3A3B"/>
                  </a:solidFill>
                  <a:latin typeface="游ゴシック" panose="020B0400000000000000" pitchFamily="50" charset="-128"/>
                  <a:ea typeface="游ゴシック" panose="020B0400000000000000" pitchFamily="50" charset="-128"/>
                </a:rPr>
                <a:t>External Media encryption</a:t>
              </a:r>
            </a:p>
            <a:p>
              <a:pPr>
                <a:spcBef>
                  <a:spcPts val="335"/>
                </a:spcBef>
                <a:spcAft>
                  <a:spcPts val="0"/>
                </a:spcAft>
                <a:buClr>
                  <a:srgbClr val="FF0000"/>
                </a:buClr>
                <a:defRPr/>
              </a:pPr>
              <a:r>
                <a:rPr lang="en-US" sz="1200" dirty="0">
                  <a:solidFill>
                    <a:srgbClr val="3A3A3B"/>
                  </a:solidFill>
                  <a:latin typeface="游ゴシック" panose="020B0400000000000000" pitchFamily="50" charset="-128"/>
                  <a:ea typeface="游ゴシック" panose="020B0400000000000000" pitchFamily="50" charset="-128"/>
                </a:rPr>
                <a:t>Document Encryption</a:t>
              </a:r>
              <a:r>
                <a:rPr lang="fr-FR" sz="1200" dirty="0">
                  <a:solidFill>
                    <a:srgbClr val="3A3A3B"/>
                  </a:solidFill>
                  <a:latin typeface="游ゴシック" panose="020B0400000000000000" pitchFamily="50" charset="-128"/>
                  <a:ea typeface="游ゴシック" panose="020B0400000000000000" pitchFamily="50" charset="-128"/>
                </a:rPr>
                <a:t/>
              </a:r>
              <a:br>
                <a:rPr lang="fr-FR" sz="1200" dirty="0">
                  <a:solidFill>
                    <a:srgbClr val="3A3A3B"/>
                  </a:solidFill>
                  <a:latin typeface="游ゴシック" panose="020B0400000000000000" pitchFamily="50" charset="-128"/>
                  <a:ea typeface="游ゴシック" panose="020B0400000000000000" pitchFamily="50" charset="-128"/>
                </a:rPr>
              </a:br>
              <a:r>
                <a:rPr lang="fr-FR" sz="1200" dirty="0">
                  <a:solidFill>
                    <a:srgbClr val="3A3A3B"/>
                  </a:solidFill>
                  <a:latin typeface="游ゴシック" panose="020B0400000000000000" pitchFamily="50" charset="-128"/>
                  <a:ea typeface="游ゴシック" panose="020B0400000000000000" pitchFamily="50" charset="-128"/>
                </a:rPr>
                <a:t>Port Protection</a:t>
              </a:r>
              <a:endParaRPr lang="en-US" sz="1200" dirty="0">
                <a:solidFill>
                  <a:srgbClr val="3A3A3B"/>
                </a:solidFill>
                <a:latin typeface="游ゴシック" panose="020B0400000000000000" pitchFamily="50" charset="-128"/>
                <a:ea typeface="游ゴシック" panose="020B0400000000000000" pitchFamily="50" charset="-128"/>
              </a:endParaRPr>
            </a:p>
          </p:txBody>
        </p:sp>
        <p:cxnSp>
          <p:nvCxnSpPr>
            <p:cNvPr id="57" name="Straight Connector 56">
              <a:extLst>
                <a:ext uri="{FF2B5EF4-FFF2-40B4-BE49-F238E27FC236}">
                  <a16:creationId xmlns:a16="http://schemas.microsoft.com/office/drawing/2014/main" id="{0B2016DA-0E79-425A-8671-7103EA16B862}"/>
                </a:ext>
              </a:extLst>
            </p:cNvPr>
            <p:cNvCxnSpPr/>
            <p:nvPr/>
          </p:nvCxnSpPr>
          <p:spPr bwMode="auto">
            <a:xfrm>
              <a:off x="5324476" y="1684219"/>
              <a:ext cx="0" cy="288000"/>
            </a:xfrm>
            <a:prstGeom prst="line">
              <a:avLst/>
            </a:prstGeom>
            <a:solidFill>
              <a:schemeClr val="bg1"/>
            </a:solidFill>
            <a:ln w="38100" cap="rnd" cmpd="sng" algn="ctr">
              <a:solidFill>
                <a:srgbClr val="6D003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 name="Footer Placeholder 2" hidden="1"/>
          <p:cNvSpPr>
            <a:spLocks noGrp="1"/>
          </p:cNvSpPr>
          <p:nvPr>
            <p:ph type="ftr" sz="quarter" idx="11"/>
          </p:nvPr>
        </p:nvSpPr>
        <p:spPr/>
        <p:txBody>
          <a:bodyPr/>
          <a:lstStyle/>
          <a:p>
            <a:endParaRPr lang="en-US"/>
          </a:p>
        </p:txBody>
      </p:sp>
      <p:sp>
        <p:nvSpPr>
          <p:cNvPr id="4" name="Date Placeholder 3" hidden="1"/>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2966350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500"/>
                                        <p:tgtEl>
                                          <p:spTgt spid="8"/>
                                        </p:tgtEl>
                                      </p:cBhvr>
                                    </p:animEffect>
                                  </p:childTnLst>
                                </p:cTn>
                              </p:par>
                            </p:childTnLst>
                          </p:cTn>
                        </p:par>
                        <p:par>
                          <p:cTn id="8" fill="hold">
                            <p:stCondLst>
                              <p:cond delay="2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2500"/>
                                        <p:tgtEl>
                                          <p:spTgt spid="9"/>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2500"/>
                                        <p:tgtEl>
                                          <p:spTgt spid="10"/>
                                        </p:tgtEl>
                                      </p:cBhvr>
                                    </p:animEffect>
                                  </p:childTnLst>
                                </p:cTn>
                              </p:par>
                            </p:childTnLst>
                          </p:cTn>
                        </p:par>
                        <p:par>
                          <p:cTn id="16" fill="hold">
                            <p:stCondLst>
                              <p:cond delay="7500"/>
                            </p:stCondLst>
                            <p:childTnLst>
                              <p:par>
                                <p:cTn id="17" presetID="10" presetClass="exit" presetSubtype="0" fill="hold" nodeType="afterEffect">
                                  <p:stCondLst>
                                    <p:cond delay="500"/>
                                  </p:stCondLst>
                                  <p:childTnLst>
                                    <p:animEffect transition="out" filter="fade">
                                      <p:cBhvr>
                                        <p:cTn id="18" dur="1500"/>
                                        <p:tgtEl>
                                          <p:spTgt spid="8"/>
                                        </p:tgtEl>
                                      </p:cBhvr>
                                    </p:animEffect>
                                    <p:set>
                                      <p:cBhvr>
                                        <p:cTn id="19" dur="1" fill="hold">
                                          <p:stCondLst>
                                            <p:cond delay="1499"/>
                                          </p:stCondLst>
                                        </p:cTn>
                                        <p:tgtEl>
                                          <p:spTgt spid="8"/>
                                        </p:tgtEl>
                                        <p:attrNameLst>
                                          <p:attrName>style.visibility</p:attrName>
                                        </p:attrNameLst>
                                      </p:cBhvr>
                                      <p:to>
                                        <p:strVal val="hidden"/>
                                      </p:to>
                                    </p:set>
                                  </p:childTnLst>
                                </p:cTn>
                              </p:par>
                              <p:par>
                                <p:cTn id="20" presetID="10" presetClass="exit" presetSubtype="0" fill="hold" nodeType="withEffect">
                                  <p:stCondLst>
                                    <p:cond delay="50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par>
                                <p:cTn id="23" presetID="10" presetClass="exit" presetSubtype="0" fill="hold" nodeType="withEffect">
                                  <p:stCondLst>
                                    <p:cond delay="50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21" presetClass="entr" presetSubtype="1" fill="hold" nodeType="withEffect">
                                  <p:stCondLst>
                                    <p:cond delay="500"/>
                                  </p:stCondLst>
                                  <p:childTnLst>
                                    <p:set>
                                      <p:cBhvr>
                                        <p:cTn id="27" dur="1" fill="hold">
                                          <p:stCondLst>
                                            <p:cond delay="0"/>
                                          </p:stCondLst>
                                        </p:cTn>
                                        <p:tgtEl>
                                          <p:spTgt spid="58"/>
                                        </p:tgtEl>
                                        <p:attrNameLst>
                                          <p:attrName>style.visibility</p:attrName>
                                        </p:attrNameLst>
                                      </p:cBhvr>
                                      <p:to>
                                        <p:strVal val="visible"/>
                                      </p:to>
                                    </p:set>
                                    <p:animEffect transition="in" filter="wheel(1)">
                                      <p:cBhvr>
                                        <p:cTn id="28" dur="2100"/>
                                        <p:tgtEl>
                                          <p:spTgt spid="58"/>
                                        </p:tgtEl>
                                      </p:cBhvr>
                                    </p:animEffect>
                                  </p:childTnLst>
                                </p:cTn>
                              </p:par>
                              <p:par>
                                <p:cTn id="29" presetID="21" presetClass="entr" presetSubtype="1" fill="hold" nodeType="withEffect">
                                  <p:stCondLst>
                                    <p:cond delay="500"/>
                                  </p:stCondLst>
                                  <p:childTnLst>
                                    <p:set>
                                      <p:cBhvr>
                                        <p:cTn id="30" dur="1" fill="hold">
                                          <p:stCondLst>
                                            <p:cond delay="0"/>
                                          </p:stCondLst>
                                        </p:cTn>
                                        <p:tgtEl>
                                          <p:spTgt spid="2"/>
                                        </p:tgtEl>
                                        <p:attrNameLst>
                                          <p:attrName>style.visibility</p:attrName>
                                        </p:attrNameLst>
                                      </p:cBhvr>
                                      <p:to>
                                        <p:strVal val="visible"/>
                                      </p:to>
                                    </p:set>
                                    <p:animEffect transition="in" filter="wheel(1)">
                                      <p:cBhvr>
                                        <p:cTn id="3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629683" y="2171235"/>
            <a:ext cx="10473745" cy="3027783"/>
          </a:xfrm>
        </p:spPr>
        <p:txBody>
          <a:bodyPr/>
          <a:lstStyle/>
          <a:p>
            <a:r>
              <a:rPr lang="ja-JP" altLang="en-US" dirty="0" smtClean="0"/>
              <a:t>よくある質問</a:t>
            </a:r>
            <a:endParaRPr lang="en-US" dirty="0"/>
          </a:p>
        </p:txBody>
      </p:sp>
      <p:sp>
        <p:nvSpPr>
          <p:cNvPr id="2" name="Footer Placeholder 1" hidden="1"/>
          <p:cNvSpPr>
            <a:spLocks noGrp="1"/>
          </p:cNvSpPr>
          <p:nvPr>
            <p:ph type="ftr" sz="quarter" idx="11"/>
          </p:nvPr>
        </p:nvSpPr>
        <p:spPr/>
        <p:txBody>
          <a:bodyPr/>
          <a:lstStyle/>
          <a:p>
            <a:endParaRPr lang="en-US"/>
          </a:p>
        </p:txBody>
      </p:sp>
      <p:sp>
        <p:nvSpPr>
          <p:cNvPr id="3" name="Date Placeholder 2" hidden="1"/>
          <p:cNvSpPr>
            <a:spLocks noGrp="1"/>
          </p:cNvSpPr>
          <p:nvPr>
            <p:ph type="dt" sz="half" idx="17"/>
          </p:nvPr>
        </p:nvSpPr>
        <p:spPr/>
        <p:txBody>
          <a:bodyPr/>
          <a:lstStyle/>
          <a:p>
            <a:endParaRPr lang="en-US"/>
          </a:p>
        </p:txBody>
      </p:sp>
    </p:spTree>
    <p:extLst>
      <p:ext uri="{BB962C8B-B14F-4D97-AF65-F5344CB8AC3E}">
        <p14:creationId xmlns:p14="http://schemas.microsoft.com/office/powerpoint/2010/main" val="1356194869"/>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ular Callout 7"/>
          <p:cNvSpPr/>
          <p:nvPr/>
        </p:nvSpPr>
        <p:spPr bwMode="auto">
          <a:xfrm>
            <a:off x="4876800" y="1200150"/>
            <a:ext cx="5591175" cy="3143250"/>
          </a:xfrm>
          <a:prstGeom prst="wedgeRoundRectCallout">
            <a:avLst>
              <a:gd name="adj1" fmla="val -46387"/>
              <a:gd name="adj2" fmla="val 68561"/>
              <a:gd name="adj3" fmla="val 16667"/>
            </a:avLst>
          </a:prstGeom>
          <a:ln>
            <a:headEnd/>
            <a:tailEnd/>
          </a:ln>
          <a:ex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lnSpc>
                <a:spcPct val="150000"/>
              </a:lnSpc>
              <a:spcBef>
                <a:spcPts val="1200"/>
              </a:spcBef>
              <a:spcAft>
                <a:spcPts val="0"/>
              </a:spcAft>
              <a:buSzPct val="115000"/>
            </a:pPr>
            <a:r>
              <a:rPr kumimoji="1" lang="ja-JP" altLang="en-US" sz="2400" b="1" dirty="0" smtClean="0">
                <a:latin typeface="游ゴシック" panose="020B0400000000000000" pitchFamily="50" charset="-128"/>
                <a:ea typeface="游ゴシック" panose="020B0400000000000000" pitchFamily="50" charset="-128"/>
              </a:rPr>
              <a:t>「</a:t>
            </a:r>
            <a:r>
              <a:rPr kumimoji="1" lang="en-US" altLang="ja-JP" sz="2400" b="1" dirty="0" smtClean="0">
                <a:latin typeface="游ゴシック" panose="020B0400000000000000" pitchFamily="50" charset="-128"/>
                <a:ea typeface="游ゴシック" panose="020B0400000000000000" pitchFamily="50" charset="-128"/>
              </a:rPr>
              <a:t>Harmony Endpoint</a:t>
            </a:r>
            <a:r>
              <a:rPr kumimoji="1" lang="ja-JP" altLang="en-US" sz="2400" b="1" dirty="0" smtClean="0">
                <a:latin typeface="游ゴシック" panose="020B0400000000000000" pitchFamily="50" charset="-128"/>
                <a:ea typeface="游ゴシック" panose="020B0400000000000000" pitchFamily="50" charset="-128"/>
              </a:rPr>
              <a:t>」の性能は、他社製品と比べてどうですか？</a:t>
            </a:r>
          </a:p>
        </p:txBody>
      </p:sp>
      <p:pic>
        <p:nvPicPr>
          <p:cNvPr id="9" name="Picture 6" descr="スーツを着た女性のイラスト（悩む顔）"/>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57439" y="2665211"/>
            <a:ext cx="2466936" cy="3356377"/>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hidden="1"/>
          <p:cNvSpPr>
            <a:spLocks noGrp="1"/>
          </p:cNvSpPr>
          <p:nvPr>
            <p:ph type="ftr" sz="quarter" idx="11"/>
          </p:nvPr>
        </p:nvSpPr>
        <p:spPr/>
        <p:txBody>
          <a:bodyPr/>
          <a:lstStyle/>
          <a:p>
            <a:endParaRPr lang="en-US"/>
          </a:p>
        </p:txBody>
      </p:sp>
      <p:sp>
        <p:nvSpPr>
          <p:cNvPr id="3" name="Date Placeholder 2" hidden="1"/>
          <p:cNvSpPr>
            <a:spLocks noGrp="1"/>
          </p:cNvSpPr>
          <p:nvPr>
            <p:ph type="dt" sz="half" idx="17"/>
          </p:nvPr>
        </p:nvSpPr>
        <p:spPr/>
        <p:txBody>
          <a:bodyPr/>
          <a:lstStyle/>
          <a:p>
            <a:endParaRPr lang="en-US"/>
          </a:p>
        </p:txBody>
      </p:sp>
    </p:spTree>
    <p:extLst>
      <p:ext uri="{BB962C8B-B14F-4D97-AF65-F5344CB8AC3E}">
        <p14:creationId xmlns:p14="http://schemas.microsoft.com/office/powerpoint/2010/main" val="4159329818"/>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kumimoji="1" lang="en-US" altLang="ja-JP" dirty="0" smtClean="0">
                <a:ea typeface="游ゴシック" panose="020B0400000000000000" pitchFamily="50" charset="-128"/>
              </a:rPr>
              <a:t>Harmony Endpoint</a:t>
            </a:r>
            <a:r>
              <a:rPr kumimoji="1" lang="ja-JP" altLang="en-US" dirty="0" smtClean="0">
                <a:ea typeface="游ゴシック" panose="020B0400000000000000" pitchFamily="50" charset="-128"/>
              </a:rPr>
              <a:t>の第</a:t>
            </a:r>
            <a:r>
              <a:rPr lang="ja-JP" altLang="en-US" dirty="0">
                <a:ea typeface="游ゴシック" panose="020B0400000000000000" pitchFamily="50" charset="-128"/>
              </a:rPr>
              <a:t>三</a:t>
            </a:r>
            <a:r>
              <a:rPr kumimoji="1" lang="ja-JP" altLang="en-US" dirty="0" smtClean="0">
                <a:ea typeface="游ゴシック" panose="020B0400000000000000" pitchFamily="50" charset="-128"/>
              </a:rPr>
              <a:t>者評価</a:t>
            </a:r>
            <a:endParaRPr kumimoji="1" lang="ja-JP" altLang="en-US" dirty="0">
              <a:ea typeface="游ゴシック" panose="020B0400000000000000" pitchFamily="50" charset="-128"/>
            </a:endParaRPr>
          </a:p>
        </p:txBody>
      </p:sp>
      <p:pic>
        <p:nvPicPr>
          <p:cNvPr id="4" name="Picture 3"/>
          <p:cNvPicPr>
            <a:picLocks noChangeAspect="1"/>
          </p:cNvPicPr>
          <p:nvPr/>
        </p:nvPicPr>
        <p:blipFill>
          <a:blip r:embed="rId2"/>
          <a:stretch>
            <a:fillRect/>
          </a:stretch>
        </p:blipFill>
        <p:spPr>
          <a:xfrm>
            <a:off x="699598" y="2237881"/>
            <a:ext cx="4312669" cy="4306034"/>
          </a:xfrm>
          <a:prstGeom prst="rect">
            <a:avLst/>
          </a:prstGeom>
        </p:spPr>
      </p:pic>
      <p:sp>
        <p:nvSpPr>
          <p:cNvPr id="7" name="Rectangle 6"/>
          <p:cNvSpPr/>
          <p:nvPr/>
        </p:nvSpPr>
        <p:spPr bwMode="auto">
          <a:xfrm>
            <a:off x="0" y="1318646"/>
            <a:ext cx="12188825" cy="767539"/>
          </a:xfrm>
          <a:prstGeom prst="rect">
            <a:avLst/>
          </a:prstGeom>
          <a:solidFill>
            <a:schemeClr val="bg2"/>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kumimoji="1" lang="ja-JP" altLang="en-US" sz="2400" b="1" dirty="0" smtClean="0">
                <a:solidFill>
                  <a:schemeClr val="bg1"/>
                </a:solidFill>
                <a:latin typeface="游ゴシック" panose="020B0400000000000000" pitchFamily="50" charset="-128"/>
                <a:ea typeface="游ゴシック" panose="020B0400000000000000" pitchFamily="50" charset="-128"/>
              </a:rPr>
              <a:t>第三者評価機関からも高い評価を受けている製品です</a:t>
            </a:r>
            <a:r>
              <a:rPr kumimoji="1" lang="ja-JP" altLang="en-US" sz="2400" b="1" dirty="0">
                <a:solidFill>
                  <a:schemeClr val="bg1"/>
                </a:solidFill>
                <a:latin typeface="游ゴシック" panose="020B0400000000000000" pitchFamily="50" charset="-128"/>
                <a:ea typeface="游ゴシック" panose="020B0400000000000000" pitchFamily="50" charset="-128"/>
              </a:rPr>
              <a:t>！</a:t>
            </a:r>
            <a:r>
              <a:rPr kumimoji="1" lang="ja-JP" altLang="en-US" sz="2400" b="1" dirty="0" smtClean="0">
                <a:solidFill>
                  <a:schemeClr val="bg1"/>
                </a:solidFill>
                <a:latin typeface="游ゴシック" panose="020B0400000000000000" pitchFamily="50" charset="-128"/>
                <a:ea typeface="游ゴシック" panose="020B0400000000000000" pitchFamily="50" charset="-128"/>
              </a:rPr>
              <a:t>安心してご利用ください！</a:t>
            </a:r>
          </a:p>
        </p:txBody>
      </p:sp>
      <p:sp>
        <p:nvSpPr>
          <p:cNvPr id="5" name="Rectangle 4"/>
          <p:cNvSpPr/>
          <p:nvPr/>
        </p:nvSpPr>
        <p:spPr bwMode="auto">
          <a:xfrm>
            <a:off x="3658870" y="3094567"/>
            <a:ext cx="309880" cy="377613"/>
          </a:xfrm>
          <a:prstGeom prst="rect">
            <a:avLst/>
          </a:prstGeom>
          <a:noFill/>
          <a:ln w="28575" algn="ctr">
            <a:solidFill>
              <a:schemeClr val="accent1"/>
            </a:solid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kumimoji="1" lang="ja-JP" altLang="en-US" sz="2400" dirty="0" err="1" smtClean="0">
              <a:latin typeface="游ゴシック" panose="020B0400000000000000" pitchFamily="50" charset="-128"/>
              <a:ea typeface="游ゴシック" panose="020B0400000000000000" pitchFamily="50" charset="-128"/>
            </a:endParaRPr>
          </a:p>
        </p:txBody>
      </p:sp>
      <p:sp>
        <p:nvSpPr>
          <p:cNvPr id="6" name="TextBox 5"/>
          <p:cNvSpPr txBox="1"/>
          <p:nvPr/>
        </p:nvSpPr>
        <p:spPr bwMode="auto">
          <a:xfrm>
            <a:off x="5201264" y="2261831"/>
            <a:ext cx="6704986" cy="4154984"/>
          </a:xfrm>
          <a:prstGeom prst="rect">
            <a:avLst/>
          </a:prstGeom>
          <a:noFill/>
          <a:ln>
            <a:noFill/>
          </a:ln>
          <a:effectLst/>
          <a:extLst/>
        </p:spPr>
        <p:txBody>
          <a:bodyPr vert="horz" wrap="square" lIns="91440" tIns="45720" rIns="91440" bIns="45720" numCol="1" rtlCol="0" anchor="ctr" anchorCtr="0" compatLnSpc="1">
            <a:prstTxWarp prst="textNoShape">
              <a:avLst/>
            </a:prstTxWarp>
            <a:spAutoFit/>
          </a:bodyPr>
          <a:lstStyle/>
          <a:p>
            <a:pPr marL="342900" indent="-342900">
              <a:spcBef>
                <a:spcPts val="0"/>
              </a:spcBef>
              <a:buFont typeface="Arial" panose="020B0604020202020204" pitchFamily="34" charset="0"/>
              <a:buChar char="•"/>
            </a:pPr>
            <a:r>
              <a:rPr kumimoji="1" lang="en-US" altLang="ja-JP" sz="2400"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IDC</a:t>
            </a:r>
            <a:r>
              <a:rPr kumimoji="1" lang="ja-JP" altLang="en-US" sz="2400"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の調査において、メジャープレイヤーの評価</a:t>
            </a:r>
            <a:endParaRPr kumimoji="1" lang="en-US" altLang="ja-JP" sz="2400"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endParaRPr>
          </a:p>
          <a:p>
            <a:pPr marL="342900" indent="-342900">
              <a:spcBef>
                <a:spcPts val="0"/>
              </a:spcBef>
              <a:buFont typeface="Arial" panose="020B0604020202020204" pitchFamily="34" charset="0"/>
              <a:buChar char="•"/>
            </a:pPr>
            <a:endParaRPr kumimoji="1" lang="en-US" altLang="ja-JP" sz="2400"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endParaRPr>
          </a:p>
          <a:p>
            <a:pPr marL="342900" indent="-342900">
              <a:spcBef>
                <a:spcPts val="0"/>
              </a:spcBef>
              <a:buFont typeface="Arial" panose="020B0604020202020204" pitchFamily="34" charset="0"/>
              <a:buChar char="•"/>
            </a:pPr>
            <a:r>
              <a:rPr kumimoji="1" lang="ja-JP" altLang="en-US" sz="2400" dirty="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ファイル無害</a:t>
            </a:r>
            <a:r>
              <a:rPr kumimoji="1" lang="ja-JP" altLang="en-US" sz="2400"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化や次世代サンドボックス、アンチランサムウェア等他社との差別化が可能な機能が評価された</a:t>
            </a:r>
            <a:endParaRPr kumimoji="1" lang="en-US" altLang="ja-JP" sz="2400"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endParaRPr>
          </a:p>
          <a:p>
            <a:pPr marL="342900" indent="-342900">
              <a:spcBef>
                <a:spcPts val="0"/>
              </a:spcBef>
              <a:buFont typeface="Arial" panose="020B0604020202020204" pitchFamily="34" charset="0"/>
              <a:buChar char="•"/>
            </a:pPr>
            <a:endParaRPr kumimoji="1" lang="en-US" altLang="ja-JP" sz="2400" dirty="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endParaRPr>
          </a:p>
          <a:p>
            <a:pPr marL="342900" indent="-342900">
              <a:spcBef>
                <a:spcPts val="0"/>
              </a:spcBef>
              <a:buFont typeface="Arial" panose="020B0604020202020204" pitchFamily="34" charset="0"/>
              <a:buChar char="•"/>
            </a:pPr>
            <a:r>
              <a:rPr kumimoji="1" lang="ja-JP" altLang="en-US" sz="2400"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実際のサ</a:t>
            </a:r>
            <a:r>
              <a:rPr kumimoji="1" lang="ja-JP" altLang="en-US" sz="2400" dirty="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イバー攻撃の戦術やテクニッ</a:t>
            </a:r>
            <a:r>
              <a:rPr kumimoji="1" lang="ja-JP" altLang="en-US" sz="2400"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クをシミュレートする</a:t>
            </a:r>
            <a:r>
              <a:rPr kumimoji="1" lang="en-US" altLang="ja-JP" sz="2400" dirty="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MITRE ATT&amp;CK </a:t>
            </a:r>
            <a:r>
              <a:rPr kumimoji="1" lang="en-US" altLang="ja-JP" sz="2400"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evaluation</a:t>
            </a:r>
            <a:r>
              <a:rPr kumimoji="1" lang="ja-JP" altLang="en-US" sz="2400"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におい</a:t>
            </a:r>
            <a:r>
              <a:rPr kumimoji="1" lang="ja-JP" altLang="en-US" sz="2400" dirty="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ても攻撃ステップを</a:t>
            </a:r>
            <a:r>
              <a:rPr kumimoji="1" lang="en-US" altLang="ja-JP" sz="2400" dirty="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100</a:t>
            </a:r>
            <a:r>
              <a:rPr kumimoji="1" lang="ja-JP" altLang="en-US" sz="2400" dirty="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％検知、最高水準を記録</a:t>
            </a:r>
            <a:endParaRPr kumimoji="1" lang="en-US" altLang="ja-JP" sz="2400"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endParaRPr>
          </a:p>
        </p:txBody>
      </p:sp>
      <p:pic>
        <p:nvPicPr>
          <p:cNvPr id="8194" name="Picture 2" descr="https://wiki.checkpoint.com/confluence/download/thumbnails/397250988/EPR%20Strategic%20Leader%202021.png?version=1&amp;modificationDate=1646653474000&amp;api=v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1098" y="256341"/>
            <a:ext cx="679133" cy="101869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wiki.checkpoint.com/confluence/download/attachments/400904906/MITRE_Engenuity_logo_secondary_RGB_purple.png?version=2&amp;modificationDate=1637531359000&amp;api=v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3898" y="917844"/>
            <a:ext cx="3496077" cy="24910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hidden="1"/>
          <p:cNvSpPr>
            <a:spLocks noGrp="1"/>
          </p:cNvSpPr>
          <p:nvPr>
            <p:ph type="ftr" sz="quarter" idx="11"/>
          </p:nvPr>
        </p:nvSpPr>
        <p:spPr/>
        <p:txBody>
          <a:bodyPr/>
          <a:lstStyle/>
          <a:p>
            <a:endParaRPr lang="en-US"/>
          </a:p>
        </p:txBody>
      </p:sp>
      <p:sp>
        <p:nvSpPr>
          <p:cNvPr id="3" name="Date Placeholder 2" hidden="1"/>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2651302797"/>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ular Callout 7"/>
          <p:cNvSpPr/>
          <p:nvPr/>
        </p:nvSpPr>
        <p:spPr bwMode="auto">
          <a:xfrm>
            <a:off x="4876800" y="1200150"/>
            <a:ext cx="5591175" cy="3143250"/>
          </a:xfrm>
          <a:prstGeom prst="wedgeRoundRectCallout">
            <a:avLst>
              <a:gd name="adj1" fmla="val -46387"/>
              <a:gd name="adj2" fmla="val 68561"/>
              <a:gd name="adj3" fmla="val 16667"/>
            </a:avLst>
          </a:prstGeom>
          <a:ln>
            <a:headEnd/>
            <a:tailEnd/>
          </a:ln>
          <a:ex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nSpc>
                <a:spcPct val="150000"/>
              </a:lnSpc>
              <a:spcBef>
                <a:spcPts val="1200"/>
              </a:spcBef>
              <a:spcAft>
                <a:spcPts val="0"/>
              </a:spcAft>
              <a:buSzPct val="115000"/>
            </a:pPr>
            <a:r>
              <a:rPr kumimoji="1" lang="ja-JP" altLang="en-US" sz="2400" b="1" dirty="0" smtClean="0">
                <a:latin typeface="游ゴシック" panose="020B0400000000000000" pitchFamily="50" charset="-128"/>
                <a:ea typeface="游ゴシック" panose="020B0400000000000000" pitchFamily="50" charset="-128"/>
              </a:rPr>
              <a:t>「</a:t>
            </a:r>
            <a:r>
              <a:rPr kumimoji="1" lang="en-US" altLang="ja-JP" sz="2400" b="1" dirty="0" smtClean="0">
                <a:latin typeface="游ゴシック" panose="020B0400000000000000" pitchFamily="50" charset="-128"/>
                <a:ea typeface="游ゴシック" panose="020B0400000000000000" pitchFamily="50" charset="-128"/>
              </a:rPr>
              <a:t>Harmony Endpoint</a:t>
            </a:r>
            <a:r>
              <a:rPr kumimoji="1" lang="ja-JP" altLang="en-US" sz="2400" b="1" dirty="0" smtClean="0">
                <a:latin typeface="游ゴシック" panose="020B0400000000000000" pitchFamily="50" charset="-128"/>
                <a:ea typeface="游ゴシック" panose="020B0400000000000000" pitchFamily="50" charset="-128"/>
              </a:rPr>
              <a:t>」の導入事例を教えてください</a:t>
            </a:r>
          </a:p>
        </p:txBody>
      </p:sp>
      <p:pic>
        <p:nvPicPr>
          <p:cNvPr id="9" name="Picture 6" descr="スーツを着た女性のイラスト（悩む顔）"/>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57439" y="2665211"/>
            <a:ext cx="2466936" cy="3356377"/>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hidden="1"/>
          <p:cNvSpPr>
            <a:spLocks noGrp="1"/>
          </p:cNvSpPr>
          <p:nvPr>
            <p:ph type="ftr" sz="quarter" idx="11"/>
          </p:nvPr>
        </p:nvSpPr>
        <p:spPr/>
        <p:txBody>
          <a:bodyPr/>
          <a:lstStyle/>
          <a:p>
            <a:endParaRPr lang="en-US"/>
          </a:p>
        </p:txBody>
      </p:sp>
      <p:sp>
        <p:nvSpPr>
          <p:cNvPr id="3" name="Date Placeholder 2" hidden="1"/>
          <p:cNvSpPr>
            <a:spLocks noGrp="1"/>
          </p:cNvSpPr>
          <p:nvPr>
            <p:ph type="dt" sz="half" idx="17"/>
          </p:nvPr>
        </p:nvSpPr>
        <p:spPr/>
        <p:txBody>
          <a:bodyPr/>
          <a:lstStyle/>
          <a:p>
            <a:endParaRPr lang="en-US"/>
          </a:p>
        </p:txBody>
      </p:sp>
    </p:spTree>
    <p:extLst>
      <p:ext uri="{BB962C8B-B14F-4D97-AF65-F5344CB8AC3E}">
        <p14:creationId xmlns:p14="http://schemas.microsoft.com/office/powerpoint/2010/main" val="999584929"/>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kumimoji="1" lang="en-US" altLang="ja-JP" dirty="0" smtClean="0"/>
              <a:t>Harmony Endpoint</a:t>
            </a:r>
            <a:r>
              <a:rPr kumimoji="1" lang="ja-JP" altLang="en-US" dirty="0" smtClean="0"/>
              <a:t> の導入事例</a:t>
            </a:r>
            <a:endParaRPr kumimoji="1" lang="ja-JP" altLang="en-US" dirty="0"/>
          </a:p>
        </p:txBody>
      </p:sp>
      <p:pic>
        <p:nvPicPr>
          <p:cNvPr id="10" name="Picture 9"/>
          <p:cNvPicPr>
            <a:picLocks noChangeAspect="1"/>
          </p:cNvPicPr>
          <p:nvPr/>
        </p:nvPicPr>
        <p:blipFill rotWithShape="1">
          <a:blip r:embed="rId2"/>
          <a:srcRect l="17972" t="7778" r="17008" b="22690"/>
          <a:stretch/>
        </p:blipFill>
        <p:spPr>
          <a:xfrm>
            <a:off x="470615" y="2149939"/>
            <a:ext cx="1978948" cy="1064234"/>
          </a:xfrm>
          <a:prstGeom prst="rect">
            <a:avLst/>
          </a:prstGeom>
        </p:spPr>
      </p:pic>
      <p:pic>
        <p:nvPicPr>
          <p:cNvPr id="11" name="Picture 10"/>
          <p:cNvPicPr>
            <a:picLocks noChangeAspect="1"/>
          </p:cNvPicPr>
          <p:nvPr/>
        </p:nvPicPr>
        <p:blipFill rotWithShape="1">
          <a:blip r:embed="rId3"/>
          <a:srcRect l="18036" t="7374" r="17606" b="21460"/>
          <a:stretch/>
        </p:blipFill>
        <p:spPr>
          <a:xfrm>
            <a:off x="4282475" y="2224464"/>
            <a:ext cx="1694224" cy="915184"/>
          </a:xfrm>
          <a:prstGeom prst="rect">
            <a:avLst/>
          </a:prstGeom>
        </p:spPr>
      </p:pic>
      <p:pic>
        <p:nvPicPr>
          <p:cNvPr id="12" name="Picture 11"/>
          <p:cNvPicPr>
            <a:picLocks noChangeAspect="1"/>
          </p:cNvPicPr>
          <p:nvPr/>
        </p:nvPicPr>
        <p:blipFill rotWithShape="1">
          <a:blip r:embed="rId4"/>
          <a:srcRect l="18376" t="8208" r="17450" b="21042"/>
          <a:stretch/>
        </p:blipFill>
        <p:spPr>
          <a:xfrm>
            <a:off x="2286417" y="2136337"/>
            <a:ext cx="2020514" cy="1091438"/>
          </a:xfrm>
          <a:prstGeom prst="rect">
            <a:avLst/>
          </a:prstGeom>
        </p:spPr>
      </p:pic>
      <p:pic>
        <p:nvPicPr>
          <p:cNvPr id="13" name="Picture 12"/>
          <p:cNvPicPr>
            <a:picLocks noChangeAspect="1"/>
          </p:cNvPicPr>
          <p:nvPr/>
        </p:nvPicPr>
        <p:blipFill rotWithShape="1">
          <a:blip r:embed="rId5"/>
          <a:srcRect l="17631" t="4721" r="17537" b="23944"/>
          <a:stretch/>
        </p:blipFill>
        <p:spPr>
          <a:xfrm>
            <a:off x="5976698" y="2145542"/>
            <a:ext cx="1978946" cy="1073030"/>
          </a:xfrm>
          <a:prstGeom prst="rect">
            <a:avLst/>
          </a:prstGeom>
        </p:spPr>
      </p:pic>
      <p:pic>
        <p:nvPicPr>
          <p:cNvPr id="14" name="Picture 13"/>
          <p:cNvPicPr>
            <a:picLocks noChangeAspect="1"/>
          </p:cNvPicPr>
          <p:nvPr/>
        </p:nvPicPr>
        <p:blipFill rotWithShape="1">
          <a:blip r:embed="rId6"/>
          <a:srcRect l="16163" t="9883" r="19293" b="18615"/>
          <a:stretch/>
        </p:blipFill>
        <p:spPr>
          <a:xfrm>
            <a:off x="9610726" y="2123285"/>
            <a:ext cx="2035200" cy="1117544"/>
          </a:xfrm>
          <a:prstGeom prst="rect">
            <a:avLst/>
          </a:prstGeom>
        </p:spPr>
      </p:pic>
      <p:pic>
        <p:nvPicPr>
          <p:cNvPr id="15" name="Picture 14"/>
          <p:cNvPicPr>
            <a:picLocks noChangeAspect="1"/>
          </p:cNvPicPr>
          <p:nvPr/>
        </p:nvPicPr>
        <p:blipFill rotWithShape="1">
          <a:blip r:embed="rId7"/>
          <a:srcRect l="17517" t="8173" r="18595" b="21487"/>
          <a:stretch/>
        </p:blipFill>
        <p:spPr>
          <a:xfrm>
            <a:off x="7980100" y="2237675"/>
            <a:ext cx="1637967" cy="888763"/>
          </a:xfrm>
          <a:prstGeom prst="rect">
            <a:avLst/>
          </a:prstGeom>
        </p:spPr>
      </p:pic>
      <p:pic>
        <p:nvPicPr>
          <p:cNvPr id="22" name="Picture 21"/>
          <p:cNvPicPr>
            <a:picLocks noChangeAspect="1"/>
          </p:cNvPicPr>
          <p:nvPr/>
        </p:nvPicPr>
        <p:blipFill rotWithShape="1">
          <a:blip r:embed="rId8"/>
          <a:srcRect l="17997" t="7191" r="18012" b="22878"/>
          <a:stretch/>
        </p:blipFill>
        <p:spPr>
          <a:xfrm>
            <a:off x="436094" y="4294520"/>
            <a:ext cx="2040644" cy="1102312"/>
          </a:xfrm>
          <a:prstGeom prst="rect">
            <a:avLst/>
          </a:prstGeom>
        </p:spPr>
      </p:pic>
      <p:pic>
        <p:nvPicPr>
          <p:cNvPr id="24" name="Picture 23"/>
          <p:cNvPicPr>
            <a:picLocks noChangeAspect="1"/>
          </p:cNvPicPr>
          <p:nvPr/>
        </p:nvPicPr>
        <p:blipFill rotWithShape="1">
          <a:blip r:embed="rId9"/>
          <a:srcRect l="17886" t="5468" r="17654" b="24193"/>
          <a:stretch/>
        </p:blipFill>
        <p:spPr>
          <a:xfrm>
            <a:off x="2224287" y="4272526"/>
            <a:ext cx="2131552" cy="1146300"/>
          </a:xfrm>
          <a:prstGeom prst="rect">
            <a:avLst/>
          </a:prstGeom>
        </p:spPr>
      </p:pic>
      <p:pic>
        <p:nvPicPr>
          <p:cNvPr id="28" name="Picture 27"/>
          <p:cNvPicPr>
            <a:picLocks noChangeAspect="1"/>
          </p:cNvPicPr>
          <p:nvPr/>
        </p:nvPicPr>
        <p:blipFill rotWithShape="1">
          <a:blip r:embed="rId10"/>
          <a:srcRect l="17674" t="7809" r="18151" b="19946"/>
          <a:stretch/>
        </p:blipFill>
        <p:spPr>
          <a:xfrm>
            <a:off x="5599938" y="4090237"/>
            <a:ext cx="2707494" cy="1510880"/>
          </a:xfrm>
          <a:prstGeom prst="rect">
            <a:avLst/>
          </a:prstGeom>
        </p:spPr>
      </p:pic>
      <p:pic>
        <p:nvPicPr>
          <p:cNvPr id="30" name="Picture 29"/>
          <p:cNvPicPr>
            <a:picLocks noChangeAspect="1"/>
          </p:cNvPicPr>
          <p:nvPr/>
        </p:nvPicPr>
        <p:blipFill rotWithShape="1">
          <a:blip r:embed="rId11"/>
          <a:srcRect l="18193" t="7301" r="17347" b="21612"/>
          <a:stretch/>
        </p:blipFill>
        <p:spPr>
          <a:xfrm>
            <a:off x="7562258" y="4175969"/>
            <a:ext cx="2450150" cy="1339414"/>
          </a:xfrm>
          <a:prstGeom prst="rect">
            <a:avLst/>
          </a:prstGeom>
        </p:spPr>
      </p:pic>
      <p:pic>
        <p:nvPicPr>
          <p:cNvPr id="32" name="Picture 31"/>
          <p:cNvPicPr>
            <a:picLocks noChangeAspect="1"/>
          </p:cNvPicPr>
          <p:nvPr/>
        </p:nvPicPr>
        <p:blipFill rotWithShape="1">
          <a:blip r:embed="rId12"/>
          <a:srcRect l="18052" t="9890" r="17671" b="19772"/>
          <a:stretch/>
        </p:blipFill>
        <p:spPr>
          <a:xfrm>
            <a:off x="9369999" y="4170952"/>
            <a:ext cx="2509308" cy="1349448"/>
          </a:xfrm>
          <a:prstGeom prst="rect">
            <a:avLst/>
          </a:prstGeom>
        </p:spPr>
      </p:pic>
      <p:pic>
        <p:nvPicPr>
          <p:cNvPr id="16" name="Picture 15"/>
          <p:cNvPicPr>
            <a:picLocks noChangeAspect="1"/>
          </p:cNvPicPr>
          <p:nvPr/>
        </p:nvPicPr>
        <p:blipFill rotWithShape="1">
          <a:blip r:embed="rId13"/>
          <a:srcRect l="17154" t="6385" r="17637" b="24084"/>
          <a:stretch/>
        </p:blipFill>
        <p:spPr>
          <a:xfrm>
            <a:off x="466509" y="3225869"/>
            <a:ext cx="1987160" cy="1068652"/>
          </a:xfrm>
          <a:prstGeom prst="rect">
            <a:avLst/>
          </a:prstGeom>
        </p:spPr>
      </p:pic>
      <p:pic>
        <p:nvPicPr>
          <p:cNvPr id="17" name="Picture 16"/>
          <p:cNvPicPr>
            <a:picLocks noChangeAspect="1"/>
          </p:cNvPicPr>
          <p:nvPr/>
        </p:nvPicPr>
        <p:blipFill rotWithShape="1">
          <a:blip r:embed="rId14"/>
          <a:srcRect l="17753" t="9316" r="17685" b="19764"/>
          <a:stretch/>
        </p:blipFill>
        <p:spPr>
          <a:xfrm>
            <a:off x="2475487" y="3312140"/>
            <a:ext cx="1660002" cy="896108"/>
          </a:xfrm>
          <a:prstGeom prst="rect">
            <a:avLst/>
          </a:prstGeom>
        </p:spPr>
      </p:pic>
      <p:pic>
        <p:nvPicPr>
          <p:cNvPr id="18" name="Picture 17"/>
          <p:cNvPicPr>
            <a:picLocks noChangeAspect="1"/>
          </p:cNvPicPr>
          <p:nvPr/>
        </p:nvPicPr>
        <p:blipFill rotWithShape="1">
          <a:blip r:embed="rId15"/>
          <a:srcRect l="17656" t="9209" r="17613" b="21261"/>
          <a:stretch/>
        </p:blipFill>
        <p:spPr>
          <a:xfrm>
            <a:off x="4244423" y="3272525"/>
            <a:ext cx="1805584" cy="975338"/>
          </a:xfrm>
          <a:prstGeom prst="rect">
            <a:avLst/>
          </a:prstGeom>
        </p:spPr>
      </p:pic>
      <p:pic>
        <p:nvPicPr>
          <p:cNvPr id="20" name="Picture 19"/>
          <p:cNvPicPr>
            <a:picLocks noChangeAspect="1"/>
          </p:cNvPicPr>
          <p:nvPr/>
        </p:nvPicPr>
        <p:blipFill rotWithShape="1">
          <a:blip r:embed="rId16"/>
          <a:srcRect l="17954" t="5303" r="18158" b="24358"/>
          <a:stretch/>
        </p:blipFill>
        <p:spPr>
          <a:xfrm>
            <a:off x="9813014" y="3315813"/>
            <a:ext cx="1637967" cy="888762"/>
          </a:xfrm>
          <a:prstGeom prst="rect">
            <a:avLst/>
          </a:prstGeom>
        </p:spPr>
      </p:pic>
      <p:pic>
        <p:nvPicPr>
          <p:cNvPr id="21" name="Picture 20"/>
          <p:cNvPicPr>
            <a:picLocks noChangeAspect="1"/>
          </p:cNvPicPr>
          <p:nvPr/>
        </p:nvPicPr>
        <p:blipFill rotWithShape="1">
          <a:blip r:embed="rId17"/>
          <a:srcRect l="17776" t="6984" r="17968" b="22097"/>
          <a:stretch/>
        </p:blipFill>
        <p:spPr>
          <a:xfrm>
            <a:off x="7985977" y="3312141"/>
            <a:ext cx="1637966" cy="896107"/>
          </a:xfrm>
          <a:prstGeom prst="rect">
            <a:avLst/>
          </a:prstGeom>
        </p:spPr>
      </p:pic>
      <p:pic>
        <p:nvPicPr>
          <p:cNvPr id="38" name="Picture 37"/>
          <p:cNvPicPr>
            <a:picLocks noChangeAspect="1"/>
          </p:cNvPicPr>
          <p:nvPr/>
        </p:nvPicPr>
        <p:blipFill rotWithShape="1">
          <a:blip r:embed="rId18"/>
          <a:srcRect l="17869" t="6984" r="18060" b="22678"/>
          <a:stretch/>
        </p:blipFill>
        <p:spPr>
          <a:xfrm>
            <a:off x="6158941" y="3315813"/>
            <a:ext cx="1637966" cy="888762"/>
          </a:xfrm>
          <a:prstGeom prst="rect">
            <a:avLst/>
          </a:prstGeom>
        </p:spPr>
      </p:pic>
      <p:pic>
        <p:nvPicPr>
          <p:cNvPr id="34" name="Picture 33"/>
          <p:cNvPicPr>
            <a:picLocks noChangeAspect="1"/>
          </p:cNvPicPr>
          <p:nvPr/>
        </p:nvPicPr>
        <p:blipFill rotWithShape="1">
          <a:blip r:embed="rId19"/>
          <a:srcRect l="16893" t="5172" r="17418" b="24723"/>
          <a:stretch/>
        </p:blipFill>
        <p:spPr>
          <a:xfrm>
            <a:off x="5948792" y="5396832"/>
            <a:ext cx="2006852" cy="1083346"/>
          </a:xfrm>
          <a:prstGeom prst="rect">
            <a:avLst/>
          </a:prstGeom>
        </p:spPr>
      </p:pic>
      <p:pic>
        <p:nvPicPr>
          <p:cNvPr id="36" name="Picture 35"/>
          <p:cNvPicPr>
            <a:picLocks noChangeAspect="1"/>
          </p:cNvPicPr>
          <p:nvPr/>
        </p:nvPicPr>
        <p:blipFill rotWithShape="1">
          <a:blip r:embed="rId20"/>
          <a:srcRect l="17766" t="4341" r="17671" b="23992"/>
          <a:stretch/>
        </p:blipFill>
        <p:spPr>
          <a:xfrm>
            <a:off x="7861234" y="5426751"/>
            <a:ext cx="1865424" cy="1023508"/>
          </a:xfrm>
          <a:prstGeom prst="rect">
            <a:avLst/>
          </a:prstGeom>
        </p:spPr>
      </p:pic>
      <p:pic>
        <p:nvPicPr>
          <p:cNvPr id="40" name="Picture 39"/>
          <p:cNvPicPr>
            <a:picLocks noChangeAspect="1"/>
          </p:cNvPicPr>
          <p:nvPr/>
        </p:nvPicPr>
        <p:blipFill rotWithShape="1">
          <a:blip r:embed="rId21"/>
          <a:srcRect l="17940" t="3642" r="18172" b="25679"/>
          <a:stretch/>
        </p:blipFill>
        <p:spPr>
          <a:xfrm>
            <a:off x="423409" y="5370755"/>
            <a:ext cx="2058668" cy="1135498"/>
          </a:xfrm>
          <a:prstGeom prst="rect">
            <a:avLst/>
          </a:prstGeom>
        </p:spPr>
      </p:pic>
      <p:pic>
        <p:nvPicPr>
          <p:cNvPr id="42" name="Picture 41"/>
          <p:cNvPicPr>
            <a:picLocks noChangeAspect="1"/>
          </p:cNvPicPr>
          <p:nvPr/>
        </p:nvPicPr>
        <p:blipFill rotWithShape="1">
          <a:blip r:embed="rId22"/>
          <a:srcRect l="17487" t="6402" r="17392" b="22678"/>
          <a:stretch/>
        </p:blipFill>
        <p:spPr>
          <a:xfrm>
            <a:off x="4069167" y="5376374"/>
            <a:ext cx="2082648" cy="1124262"/>
          </a:xfrm>
          <a:prstGeom prst="rect">
            <a:avLst/>
          </a:prstGeom>
        </p:spPr>
      </p:pic>
      <p:pic>
        <p:nvPicPr>
          <p:cNvPr id="44" name="Picture 43"/>
          <p:cNvPicPr>
            <a:picLocks noChangeAspect="1"/>
          </p:cNvPicPr>
          <p:nvPr/>
        </p:nvPicPr>
        <p:blipFill rotWithShape="1">
          <a:blip r:embed="rId23"/>
          <a:srcRect l="17903" t="5241" r="17367" b="26378"/>
          <a:stretch/>
        </p:blipFill>
        <p:spPr>
          <a:xfrm>
            <a:off x="2334239" y="5438136"/>
            <a:ext cx="1883738" cy="1000736"/>
          </a:xfrm>
          <a:prstGeom prst="rect">
            <a:avLst/>
          </a:prstGeom>
        </p:spPr>
      </p:pic>
      <p:pic>
        <p:nvPicPr>
          <p:cNvPr id="46" name="Picture 45"/>
          <p:cNvPicPr>
            <a:picLocks noChangeAspect="1"/>
          </p:cNvPicPr>
          <p:nvPr/>
        </p:nvPicPr>
        <p:blipFill rotWithShape="1">
          <a:blip r:embed="rId24"/>
          <a:srcRect l="17105" t="3495" r="17008" b="25004"/>
          <a:stretch/>
        </p:blipFill>
        <p:spPr>
          <a:xfrm>
            <a:off x="9599944" y="5383719"/>
            <a:ext cx="2056764" cy="1109572"/>
          </a:xfrm>
          <a:prstGeom prst="rect">
            <a:avLst/>
          </a:prstGeom>
        </p:spPr>
      </p:pic>
      <p:pic>
        <p:nvPicPr>
          <p:cNvPr id="56" name="Picture 55"/>
          <p:cNvPicPr>
            <a:picLocks noChangeAspect="1"/>
          </p:cNvPicPr>
          <p:nvPr/>
        </p:nvPicPr>
        <p:blipFill rotWithShape="1">
          <a:blip r:embed="rId25"/>
          <a:srcRect l="17430" t="10351" r="17840" b="20119"/>
          <a:stretch/>
        </p:blipFill>
        <p:spPr>
          <a:xfrm>
            <a:off x="3864038" y="4165228"/>
            <a:ext cx="2519344" cy="1360896"/>
          </a:xfrm>
          <a:prstGeom prst="rect">
            <a:avLst/>
          </a:prstGeom>
        </p:spPr>
      </p:pic>
      <p:sp>
        <p:nvSpPr>
          <p:cNvPr id="57" name="Rectangle 56"/>
          <p:cNvSpPr/>
          <p:nvPr/>
        </p:nvSpPr>
        <p:spPr bwMode="auto">
          <a:xfrm>
            <a:off x="0" y="1260000"/>
            <a:ext cx="12188825" cy="900000"/>
          </a:xfrm>
          <a:prstGeom prst="rect">
            <a:avLst/>
          </a:prstGeom>
          <a:solidFill>
            <a:schemeClr val="bg2"/>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kumimoji="1" lang="ja-JP" altLang="en-US" sz="2400" b="1" dirty="0">
                <a:solidFill>
                  <a:schemeClr val="bg1"/>
                </a:solidFill>
              </a:rPr>
              <a:t>世界</a:t>
            </a:r>
            <a:r>
              <a:rPr kumimoji="1" lang="ja-JP" altLang="en-US" sz="2400" b="1" dirty="0" smtClean="0">
                <a:solidFill>
                  <a:schemeClr val="bg1"/>
                </a:solidFill>
              </a:rPr>
              <a:t>中で</a:t>
            </a:r>
            <a:r>
              <a:rPr kumimoji="1" lang="ja-JP" altLang="en-US" sz="2400" b="1" dirty="0">
                <a:solidFill>
                  <a:schemeClr val="bg1"/>
                </a:solidFill>
              </a:rPr>
              <a:t>お客様のエンドポイントを保護していま</a:t>
            </a:r>
            <a:r>
              <a:rPr kumimoji="1" lang="ja-JP" altLang="en-US" sz="2400" b="1" dirty="0" smtClean="0">
                <a:solidFill>
                  <a:schemeClr val="bg1"/>
                </a:solidFill>
              </a:rPr>
              <a:t>す</a:t>
            </a:r>
            <a:endParaRPr kumimoji="1" lang="en-US" altLang="ja-JP" sz="2400" b="1" dirty="0" smtClean="0">
              <a:solidFill>
                <a:schemeClr val="bg1"/>
              </a:solidFill>
              <a:latin typeface="+mn-lt"/>
            </a:endParaRPr>
          </a:p>
          <a:p>
            <a:pPr algn="ctr">
              <a:lnSpc>
                <a:spcPct val="80000"/>
              </a:lnSpc>
              <a:spcBef>
                <a:spcPts val="1200"/>
              </a:spcBef>
              <a:spcAft>
                <a:spcPts val="0"/>
              </a:spcAft>
              <a:buSzPct val="115000"/>
            </a:pPr>
            <a:r>
              <a:rPr kumimoji="1" lang="ja-JP" altLang="en-US" sz="2400" b="1" dirty="0" smtClean="0">
                <a:solidFill>
                  <a:schemeClr val="bg1"/>
                </a:solidFill>
                <a:latin typeface="+mn-lt"/>
              </a:rPr>
              <a:t>政府、自治体、電力、通信、金融、保険、医療、製造、流通、観光、大学など</a:t>
            </a:r>
          </a:p>
        </p:txBody>
      </p:sp>
      <p:sp>
        <p:nvSpPr>
          <p:cNvPr id="54" name="Rectangle 53"/>
          <p:cNvSpPr/>
          <p:nvPr/>
        </p:nvSpPr>
        <p:spPr>
          <a:xfrm>
            <a:off x="7456541" y="6280793"/>
            <a:ext cx="4188183" cy="307777"/>
          </a:xfrm>
          <a:prstGeom prst="rect">
            <a:avLst/>
          </a:prstGeom>
        </p:spPr>
        <p:txBody>
          <a:bodyPr wrap="square">
            <a:spAutoFit/>
          </a:bodyPr>
          <a:lstStyle/>
          <a:p>
            <a:r>
              <a:rPr lang="en-US" sz="1400" dirty="0">
                <a:latin typeface="游ゴシック" panose="020B0400000000000000" pitchFamily="50" charset="-128"/>
                <a:ea typeface="游ゴシック" panose="020B0400000000000000" pitchFamily="50" charset="-128"/>
              </a:rPr>
              <a:t>https://www.checkpoint.com/customer-stories/</a:t>
            </a:r>
          </a:p>
        </p:txBody>
      </p:sp>
      <p:sp>
        <p:nvSpPr>
          <p:cNvPr id="2" name="Footer Placeholder 1" hidden="1"/>
          <p:cNvSpPr>
            <a:spLocks noGrp="1"/>
          </p:cNvSpPr>
          <p:nvPr>
            <p:ph type="ftr" sz="quarter" idx="11"/>
          </p:nvPr>
        </p:nvSpPr>
        <p:spPr/>
        <p:txBody>
          <a:bodyPr/>
          <a:lstStyle/>
          <a:p>
            <a:endParaRPr lang="en-US"/>
          </a:p>
        </p:txBody>
      </p:sp>
      <p:sp>
        <p:nvSpPr>
          <p:cNvPr id="3" name="Date Placeholder 2" hidden="1"/>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3133919755"/>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スーツを着た男性のイラスト（疑問に思う顔）"/>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24644" y="2938643"/>
            <a:ext cx="2252106" cy="3064091"/>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bwMode="auto">
          <a:xfrm>
            <a:off x="4876800" y="1200150"/>
            <a:ext cx="5591175" cy="3143250"/>
          </a:xfrm>
          <a:prstGeom prst="wedgeRoundRectCallout">
            <a:avLst>
              <a:gd name="adj1" fmla="val -46387"/>
              <a:gd name="adj2" fmla="val 68561"/>
              <a:gd name="adj3" fmla="val 16667"/>
            </a:avLst>
          </a:prstGeom>
          <a:ln>
            <a:headEnd/>
            <a:tailEnd/>
          </a:ln>
          <a:ex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nSpc>
                <a:spcPct val="150000"/>
              </a:lnSpc>
              <a:spcBef>
                <a:spcPts val="1200"/>
              </a:spcBef>
              <a:spcAft>
                <a:spcPts val="0"/>
              </a:spcAft>
              <a:buSzPct val="115000"/>
            </a:pPr>
            <a:r>
              <a:rPr kumimoji="1" lang="ja-JP" altLang="en-US" sz="2400" b="1" dirty="0" smtClean="0">
                <a:latin typeface="游ゴシック" panose="020B0400000000000000" pitchFamily="50" charset="-128"/>
                <a:ea typeface="游ゴシック" panose="020B0400000000000000" pitchFamily="50" charset="-128"/>
              </a:rPr>
              <a:t>他社製品でもランサムウェアからのファイル復旧を謳っているけれど、チェックポイントは何が違うの？</a:t>
            </a:r>
          </a:p>
        </p:txBody>
      </p:sp>
      <p:sp>
        <p:nvSpPr>
          <p:cNvPr id="2" name="Footer Placeholder 1" hidden="1"/>
          <p:cNvSpPr>
            <a:spLocks noGrp="1"/>
          </p:cNvSpPr>
          <p:nvPr>
            <p:ph type="ftr" sz="quarter" idx="11"/>
          </p:nvPr>
        </p:nvSpPr>
        <p:spPr/>
        <p:txBody>
          <a:bodyPr/>
          <a:lstStyle/>
          <a:p>
            <a:endParaRPr lang="en-US"/>
          </a:p>
        </p:txBody>
      </p:sp>
      <p:sp>
        <p:nvSpPr>
          <p:cNvPr id="3" name="Date Placeholder 2" hidden="1"/>
          <p:cNvSpPr>
            <a:spLocks noGrp="1"/>
          </p:cNvSpPr>
          <p:nvPr>
            <p:ph type="dt" sz="half" idx="17"/>
          </p:nvPr>
        </p:nvSpPr>
        <p:spPr/>
        <p:txBody>
          <a:bodyPr/>
          <a:lstStyle/>
          <a:p>
            <a:endParaRPr lang="en-US"/>
          </a:p>
        </p:txBody>
      </p:sp>
    </p:spTree>
    <p:extLst>
      <p:ext uri="{BB962C8B-B14F-4D97-AF65-F5344CB8AC3E}">
        <p14:creationId xmlns:p14="http://schemas.microsoft.com/office/powerpoint/2010/main" val="621917651"/>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dirty="0" smtClean="0">
                <a:ea typeface="游ゴシック" panose="020B0400000000000000" pitchFamily="50" charset="-128"/>
              </a:rPr>
              <a:t>ア</a:t>
            </a:r>
            <a:r>
              <a:rPr lang="ja-JP" altLang="en-US" dirty="0">
                <a:ea typeface="游ゴシック" panose="020B0400000000000000" pitchFamily="50" charset="-128"/>
              </a:rPr>
              <a:t>ン</a:t>
            </a:r>
            <a:r>
              <a:rPr lang="ja-JP" altLang="en-US" dirty="0" smtClean="0">
                <a:ea typeface="游ゴシック" panose="020B0400000000000000" pitchFamily="50" charset="-128"/>
              </a:rPr>
              <a:t>チ・ラ</a:t>
            </a:r>
            <a:r>
              <a:rPr lang="ja-JP" altLang="en-US" dirty="0">
                <a:ea typeface="游ゴシック" panose="020B0400000000000000" pitchFamily="50" charset="-128"/>
              </a:rPr>
              <a:t>ンサムウェ</a:t>
            </a:r>
            <a:r>
              <a:rPr lang="ja-JP" altLang="en-US" dirty="0" smtClean="0">
                <a:ea typeface="游ゴシック" panose="020B0400000000000000" pitchFamily="50" charset="-128"/>
              </a:rPr>
              <a:t>アの特徴</a:t>
            </a:r>
            <a:endParaRPr kumimoji="1" lang="ja-JP" altLang="en-US" dirty="0">
              <a:ea typeface="游ゴシック" panose="020B0400000000000000" pitchFamily="50" charset="-128"/>
            </a:endParaRPr>
          </a:p>
        </p:txBody>
      </p:sp>
      <p:sp>
        <p:nvSpPr>
          <p:cNvPr id="9" name="Content Placeholder 8"/>
          <p:cNvSpPr>
            <a:spLocks noGrp="1"/>
          </p:cNvSpPr>
          <p:nvPr>
            <p:ph idx="1"/>
          </p:nvPr>
        </p:nvSpPr>
        <p:spPr>
          <a:xfrm>
            <a:off x="5761703" y="2517058"/>
            <a:ext cx="5601622" cy="3784682"/>
          </a:xfrm>
        </p:spPr>
        <p:txBody>
          <a:bodyPr/>
          <a:lstStyle/>
          <a:p>
            <a:pPr>
              <a:lnSpc>
                <a:spcPct val="100000"/>
              </a:lnSpc>
            </a:pPr>
            <a:r>
              <a:rPr kumimoji="1" lang="ja-JP" altLang="en-US" sz="2400" dirty="0" smtClean="0">
                <a:ea typeface="游ゴシック" panose="020B0400000000000000" pitchFamily="50" charset="-128"/>
              </a:rPr>
              <a:t>高度化なランサムウェア攻撃では、</a:t>
            </a:r>
            <a:r>
              <a:rPr kumimoji="1" lang="en-US" altLang="ja-JP" sz="2400" dirty="0" smtClean="0">
                <a:ea typeface="游ゴシック" panose="020B0400000000000000" pitchFamily="50" charset="-128"/>
              </a:rPr>
              <a:t>Windows</a:t>
            </a:r>
            <a:r>
              <a:rPr kumimoji="1" lang="ja-JP" altLang="en-US" sz="2400" dirty="0" smtClean="0">
                <a:ea typeface="游ゴシック" panose="020B0400000000000000" pitchFamily="50" charset="-128"/>
              </a:rPr>
              <a:t>のシャドーコピー</a:t>
            </a:r>
            <a:r>
              <a:rPr lang="ja-JP" altLang="en-US" sz="2400" dirty="0" smtClean="0">
                <a:ea typeface="游ゴシック" panose="020B0400000000000000" pitchFamily="50" charset="-128"/>
              </a:rPr>
              <a:t>によるバックアップは削除されてしまいます</a:t>
            </a:r>
            <a:endParaRPr lang="en-US" altLang="ja-JP" sz="2400" dirty="0">
              <a:ea typeface="游ゴシック" panose="020B0400000000000000" pitchFamily="50" charset="-128"/>
            </a:endParaRPr>
          </a:p>
        </p:txBody>
      </p:sp>
      <p:sp>
        <p:nvSpPr>
          <p:cNvPr id="6" name="Rectangle 5"/>
          <p:cNvSpPr/>
          <p:nvPr/>
        </p:nvSpPr>
        <p:spPr bwMode="auto">
          <a:xfrm>
            <a:off x="0" y="1260000"/>
            <a:ext cx="12188825" cy="900000"/>
          </a:xfrm>
          <a:prstGeom prst="rect">
            <a:avLst/>
          </a:prstGeom>
          <a:solidFill>
            <a:schemeClr val="bg2"/>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kumimoji="1" lang="en-US" altLang="ja-JP" sz="2400" b="1" dirty="0" smtClean="0">
                <a:solidFill>
                  <a:schemeClr val="bg1"/>
                </a:solidFill>
                <a:latin typeface="游ゴシック" panose="020B0400000000000000" pitchFamily="50" charset="-128"/>
                <a:ea typeface="游ゴシック" panose="020B0400000000000000" pitchFamily="50" charset="-128"/>
              </a:rPr>
              <a:t>Harmony</a:t>
            </a:r>
            <a:r>
              <a:rPr kumimoji="1" lang="ja-JP" altLang="en-US" sz="2400" b="1" dirty="0" smtClean="0">
                <a:solidFill>
                  <a:schemeClr val="bg1"/>
                </a:solidFill>
                <a:latin typeface="游ゴシック" panose="020B0400000000000000" pitchFamily="50" charset="-128"/>
                <a:ea typeface="游ゴシック" panose="020B0400000000000000" pitchFamily="50" charset="-128"/>
              </a:rPr>
              <a:t> </a:t>
            </a:r>
            <a:r>
              <a:rPr kumimoji="1" lang="en-US" altLang="ja-JP" sz="2400" b="1" dirty="0" smtClean="0">
                <a:solidFill>
                  <a:schemeClr val="bg1"/>
                </a:solidFill>
                <a:latin typeface="游ゴシック" panose="020B0400000000000000" pitchFamily="50" charset="-128"/>
                <a:ea typeface="游ゴシック" panose="020B0400000000000000" pitchFamily="50" charset="-128"/>
              </a:rPr>
              <a:t>Endpoint</a:t>
            </a:r>
            <a:r>
              <a:rPr kumimoji="1" lang="ja-JP" altLang="en-US" sz="2400" b="1" dirty="0" smtClean="0">
                <a:solidFill>
                  <a:schemeClr val="bg1"/>
                </a:solidFill>
                <a:latin typeface="游ゴシック" panose="020B0400000000000000" pitchFamily="50" charset="-128"/>
                <a:ea typeface="游ゴシック" panose="020B0400000000000000" pitchFamily="50" charset="-128"/>
              </a:rPr>
              <a:t> のアンチ・ランサムウェアによるバックアップは、</a:t>
            </a:r>
            <a:endParaRPr kumimoji="1" lang="en-US" altLang="ja-JP" sz="2400" b="1" dirty="0" smtClean="0">
              <a:solidFill>
                <a:schemeClr val="bg1"/>
              </a:solidFill>
              <a:latin typeface="游ゴシック" panose="020B0400000000000000" pitchFamily="50" charset="-128"/>
              <a:ea typeface="游ゴシック" panose="020B0400000000000000" pitchFamily="50" charset="-128"/>
            </a:endParaRPr>
          </a:p>
          <a:p>
            <a:pPr algn="ctr">
              <a:lnSpc>
                <a:spcPct val="80000"/>
              </a:lnSpc>
              <a:spcBef>
                <a:spcPts val="1200"/>
              </a:spcBef>
              <a:spcAft>
                <a:spcPts val="0"/>
              </a:spcAft>
              <a:buSzPct val="115000"/>
            </a:pPr>
            <a:r>
              <a:rPr kumimoji="1" lang="ja-JP" altLang="en-US" sz="2400" b="1" dirty="0" smtClean="0">
                <a:solidFill>
                  <a:schemeClr val="bg1"/>
                </a:solidFill>
                <a:latin typeface="游ゴシック" panose="020B0400000000000000" pitchFamily="50" charset="-128"/>
                <a:ea typeface="游ゴシック" panose="020B0400000000000000" pitchFamily="50" charset="-128"/>
              </a:rPr>
              <a:t>ランサムウェアによって破壊されません！</a:t>
            </a:r>
          </a:p>
        </p:txBody>
      </p:sp>
      <p:graphicFrame>
        <p:nvGraphicFramePr>
          <p:cNvPr id="4" name="Table 3"/>
          <p:cNvGraphicFramePr>
            <a:graphicFrameLocks noGrp="1"/>
          </p:cNvGraphicFramePr>
          <p:nvPr>
            <p:extLst>
              <p:ext uri="{D42A27DB-BD31-4B8C-83A1-F6EECF244321}">
                <p14:modId xmlns:p14="http://schemas.microsoft.com/office/powerpoint/2010/main" val="2797381989"/>
              </p:ext>
            </p:extLst>
          </p:nvPr>
        </p:nvGraphicFramePr>
        <p:xfrm>
          <a:off x="6729285" y="4159942"/>
          <a:ext cx="4634040" cy="1854200"/>
        </p:xfrm>
        <a:graphic>
          <a:graphicData uri="http://schemas.openxmlformats.org/drawingml/2006/table">
            <a:tbl>
              <a:tblPr firstRow="1" bandRow="1">
                <a:tableStyleId>{5C22544A-7EE6-4342-B048-85BDC9FD1C3A}</a:tableStyleId>
              </a:tblPr>
              <a:tblGrid>
                <a:gridCol w="1150974">
                  <a:extLst>
                    <a:ext uri="{9D8B030D-6E8A-4147-A177-3AD203B41FA5}">
                      <a16:colId xmlns:a16="http://schemas.microsoft.com/office/drawing/2014/main" val="20000"/>
                    </a:ext>
                  </a:extLst>
                </a:gridCol>
                <a:gridCol w="3483066">
                  <a:extLst>
                    <a:ext uri="{9D8B030D-6E8A-4147-A177-3AD203B41FA5}">
                      <a16:colId xmlns:a16="http://schemas.microsoft.com/office/drawing/2014/main" val="20001"/>
                    </a:ext>
                  </a:extLst>
                </a:gridCol>
              </a:tblGrid>
              <a:tr h="370840">
                <a:tc>
                  <a:txBody>
                    <a:bodyPr/>
                    <a:lstStyle/>
                    <a:p>
                      <a:pPr algn="ctr"/>
                      <a:endParaRPr kumimoji="1" lang="ja-JP" altLang="en-US" sz="1600" dirty="0">
                        <a:latin typeface="游ゴシック" panose="020B0400000000000000" pitchFamily="50" charset="-128"/>
                        <a:ea typeface="游ゴシック" panose="020B0400000000000000" pitchFamily="50" charset="-128"/>
                      </a:endParaRPr>
                    </a:p>
                  </a:txBody>
                  <a:tcPr/>
                </a:tc>
                <a:tc>
                  <a:txBody>
                    <a:bodyPr/>
                    <a:lstStyle/>
                    <a:p>
                      <a:pPr algn="ctr"/>
                      <a:r>
                        <a:rPr kumimoji="1" lang="ja-JP" altLang="en-US" sz="1600" dirty="0" smtClean="0">
                          <a:latin typeface="游ゴシック" panose="020B0400000000000000" pitchFamily="50" charset="-128"/>
                          <a:ea typeface="游ゴシック" panose="020B0400000000000000" pitchFamily="50" charset="-128"/>
                        </a:rPr>
                        <a:t>バックアップ方法</a:t>
                      </a:r>
                      <a:endParaRPr kumimoji="1" lang="ja-JP" altLang="en-US" sz="1600" dirty="0">
                        <a:latin typeface="游ゴシック" panose="020B0400000000000000" pitchFamily="50" charset="-128"/>
                        <a:ea typeface="游ゴシック" panose="020B0400000000000000" pitchFamily="50" charset="-128"/>
                      </a:endParaRPr>
                    </a:p>
                  </a:txBody>
                  <a:tcPr/>
                </a:tc>
                <a:extLst>
                  <a:ext uri="{0D108BD9-81ED-4DB2-BD59-A6C34878D82A}">
                    <a16:rowId xmlns:a16="http://schemas.microsoft.com/office/drawing/2014/main" val="10000"/>
                  </a:ext>
                </a:extLst>
              </a:tr>
              <a:tr h="370840">
                <a:tc>
                  <a:txBody>
                    <a:bodyPr/>
                    <a:lstStyle/>
                    <a:p>
                      <a:pPr algn="ctr"/>
                      <a:r>
                        <a:rPr kumimoji="1" lang="en-US" altLang="ja-JP" sz="1600" dirty="0" smtClean="0">
                          <a:latin typeface="游ゴシック" panose="020B0400000000000000" pitchFamily="50" charset="-128"/>
                          <a:ea typeface="游ゴシック" panose="020B0400000000000000" pitchFamily="50" charset="-128"/>
                        </a:rPr>
                        <a:t>MS</a:t>
                      </a:r>
                      <a:r>
                        <a:rPr kumimoji="1" lang="ja-JP" altLang="en-US" sz="1600" dirty="0" smtClean="0">
                          <a:latin typeface="游ゴシック" panose="020B0400000000000000" pitchFamily="50" charset="-128"/>
                          <a:ea typeface="游ゴシック" panose="020B0400000000000000" pitchFamily="50" charset="-128"/>
                        </a:rPr>
                        <a:t>社</a:t>
                      </a:r>
                      <a:endParaRPr kumimoji="1" lang="ja-JP" altLang="en-US" sz="1600" dirty="0">
                        <a:latin typeface="游ゴシック" panose="020B0400000000000000" pitchFamily="50" charset="-128"/>
                        <a:ea typeface="游ゴシック" panose="020B0400000000000000" pitchFamily="50" charset="-128"/>
                      </a:endParaRPr>
                    </a:p>
                  </a:txBody>
                  <a:tcPr/>
                </a:tc>
                <a:tc>
                  <a:txBody>
                    <a:bodyPr/>
                    <a:lstStyle/>
                    <a:p>
                      <a:pPr algn="ctr" rtl="0"/>
                      <a:r>
                        <a:rPr kumimoji="1" lang="en-US" altLang="ja-JP" sz="1600" dirty="0" smtClean="0">
                          <a:latin typeface="游ゴシック" panose="020B0400000000000000" pitchFamily="50" charset="-128"/>
                          <a:ea typeface="游ゴシック" panose="020B0400000000000000" pitchFamily="50" charset="-128"/>
                        </a:rPr>
                        <a:t>Windows Shadow Copy</a:t>
                      </a:r>
                      <a:endParaRPr kumimoji="1" lang="ja-JP" altLang="en-US" sz="1600" dirty="0">
                        <a:latin typeface="游ゴシック" panose="020B0400000000000000" pitchFamily="50" charset="-128"/>
                        <a:ea typeface="游ゴシック" panose="020B0400000000000000" pitchFamily="50" charset="-128"/>
                      </a:endParaRPr>
                    </a:p>
                  </a:txBody>
                  <a:tcPr anchor="ctr"/>
                </a:tc>
                <a:extLst>
                  <a:ext uri="{0D108BD9-81ED-4DB2-BD59-A6C34878D82A}">
                    <a16:rowId xmlns:a16="http://schemas.microsoft.com/office/drawing/2014/main" val="10001"/>
                  </a:ext>
                </a:extLst>
              </a:tr>
              <a:tr h="370840">
                <a:tc>
                  <a:txBody>
                    <a:bodyPr/>
                    <a:lstStyle/>
                    <a:p>
                      <a:pPr algn="ctr"/>
                      <a:r>
                        <a:rPr kumimoji="1" lang="en-US" altLang="ja-JP" sz="1600" dirty="0" smtClean="0">
                          <a:latin typeface="游ゴシック" panose="020B0400000000000000" pitchFamily="50" charset="-128"/>
                          <a:ea typeface="游ゴシック" panose="020B0400000000000000" pitchFamily="50" charset="-128"/>
                        </a:rPr>
                        <a:t>CS</a:t>
                      </a:r>
                      <a:r>
                        <a:rPr kumimoji="1" lang="ja-JP" altLang="en-US" sz="1600" dirty="0" smtClean="0">
                          <a:latin typeface="游ゴシック" panose="020B0400000000000000" pitchFamily="50" charset="-128"/>
                          <a:ea typeface="游ゴシック" panose="020B0400000000000000" pitchFamily="50" charset="-128"/>
                        </a:rPr>
                        <a:t>社</a:t>
                      </a:r>
                      <a:endParaRPr kumimoji="1" lang="ja-JP" altLang="en-US" sz="1600" dirty="0">
                        <a:latin typeface="游ゴシック" panose="020B0400000000000000" pitchFamily="50" charset="-128"/>
                        <a:ea typeface="游ゴシック" panose="020B0400000000000000" pitchFamily="50" charset="-128"/>
                      </a:endParaRPr>
                    </a:p>
                  </a:txBody>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600" dirty="0" smtClean="0">
                          <a:latin typeface="游ゴシック" panose="020B0400000000000000" pitchFamily="50" charset="-128"/>
                          <a:ea typeface="游ゴシック" panose="020B0400000000000000" pitchFamily="50" charset="-128"/>
                        </a:rPr>
                        <a:t>Windows Shadow Copy</a:t>
                      </a:r>
                      <a:endParaRPr kumimoji="1" lang="ja-JP" altLang="en-US" sz="1600" dirty="0" smtClean="0">
                        <a:latin typeface="游ゴシック" panose="020B0400000000000000" pitchFamily="50" charset="-128"/>
                        <a:ea typeface="游ゴシック" panose="020B0400000000000000" pitchFamily="50" charset="-128"/>
                      </a:endParaRPr>
                    </a:p>
                  </a:txBody>
                  <a:tcPr anchor="ctr"/>
                </a:tc>
                <a:extLst>
                  <a:ext uri="{0D108BD9-81ED-4DB2-BD59-A6C34878D82A}">
                    <a16:rowId xmlns:a16="http://schemas.microsoft.com/office/drawing/2014/main" val="10002"/>
                  </a:ext>
                </a:extLst>
              </a:tr>
              <a:tr h="370840">
                <a:tc>
                  <a:txBody>
                    <a:bodyPr/>
                    <a:lstStyle/>
                    <a:p>
                      <a:pPr algn="ctr"/>
                      <a:r>
                        <a:rPr kumimoji="1" lang="en-US" altLang="ja-JP" sz="1600" dirty="0" smtClean="0">
                          <a:latin typeface="游ゴシック" panose="020B0400000000000000" pitchFamily="50" charset="-128"/>
                          <a:ea typeface="游ゴシック" panose="020B0400000000000000" pitchFamily="50" charset="-128"/>
                        </a:rPr>
                        <a:t>CB</a:t>
                      </a:r>
                      <a:r>
                        <a:rPr kumimoji="1" lang="ja-JP" altLang="en-US" sz="1600" dirty="0" smtClean="0">
                          <a:latin typeface="游ゴシック" panose="020B0400000000000000" pitchFamily="50" charset="-128"/>
                          <a:ea typeface="游ゴシック" panose="020B0400000000000000" pitchFamily="50" charset="-128"/>
                        </a:rPr>
                        <a:t>社</a:t>
                      </a:r>
                      <a:endParaRPr kumimoji="1" lang="ja-JP" altLang="en-US" sz="1600" dirty="0">
                        <a:latin typeface="游ゴシック" panose="020B0400000000000000" pitchFamily="50" charset="-128"/>
                        <a:ea typeface="游ゴシック" panose="020B0400000000000000" pitchFamily="50" charset="-128"/>
                      </a:endParaRPr>
                    </a:p>
                  </a:txBody>
                  <a:tcPr/>
                </a:tc>
                <a:tc>
                  <a:txBody>
                    <a:bodyPr/>
                    <a:lstStyle/>
                    <a:p>
                      <a:pPr algn="ctr"/>
                      <a:r>
                        <a:rPr kumimoji="1" lang="ja-JP" altLang="en-US" sz="1600" dirty="0" smtClean="0">
                          <a:latin typeface="游ゴシック" panose="020B0400000000000000" pitchFamily="50" charset="-128"/>
                          <a:ea typeface="游ゴシック" panose="020B0400000000000000" pitchFamily="50" charset="-128"/>
                        </a:rPr>
                        <a:t>バックアップなし＝復旧機能なし</a:t>
                      </a:r>
                      <a:endParaRPr kumimoji="1" lang="ja-JP" altLang="en-US" sz="1600" dirty="0">
                        <a:latin typeface="游ゴシック" panose="020B0400000000000000" pitchFamily="50" charset="-128"/>
                        <a:ea typeface="游ゴシック" panose="020B0400000000000000" pitchFamily="50" charset="-128"/>
                      </a:endParaRPr>
                    </a:p>
                  </a:txBody>
                  <a:tcPr anchor="ctr"/>
                </a:tc>
                <a:extLst>
                  <a:ext uri="{0D108BD9-81ED-4DB2-BD59-A6C34878D82A}">
                    <a16:rowId xmlns:a16="http://schemas.microsoft.com/office/drawing/2014/main" val="10003"/>
                  </a:ext>
                </a:extLst>
              </a:tr>
              <a:tr h="370840">
                <a:tc>
                  <a:txBody>
                    <a:bodyPr/>
                    <a:lstStyle/>
                    <a:p>
                      <a:pPr algn="ctr"/>
                      <a:r>
                        <a:rPr kumimoji="1" lang="en-US" altLang="ja-JP" sz="1600" dirty="0" smtClean="0">
                          <a:latin typeface="游ゴシック" panose="020B0400000000000000" pitchFamily="50" charset="-128"/>
                          <a:ea typeface="游ゴシック" panose="020B0400000000000000" pitchFamily="50" charset="-128"/>
                        </a:rPr>
                        <a:t>CP</a:t>
                      </a:r>
                      <a:endParaRPr kumimoji="1" lang="ja-JP" altLang="en-US" sz="1600" dirty="0">
                        <a:latin typeface="游ゴシック" panose="020B0400000000000000" pitchFamily="50" charset="-128"/>
                        <a:ea typeface="游ゴシック" panose="020B0400000000000000" pitchFamily="50" charset="-128"/>
                      </a:endParaRPr>
                    </a:p>
                  </a:txBody>
                  <a:tcPr/>
                </a:tc>
                <a:tc>
                  <a:txBody>
                    <a:bodyPr/>
                    <a:lstStyle/>
                    <a:p>
                      <a:pPr algn="ctr"/>
                      <a:r>
                        <a:rPr kumimoji="1" lang="ja-JP" altLang="en-US" sz="1600" dirty="0" smtClean="0">
                          <a:latin typeface="游ゴシック" panose="020B0400000000000000" pitchFamily="50" charset="-128"/>
                          <a:ea typeface="游ゴシック" panose="020B0400000000000000" pitchFamily="50" charset="-128"/>
                        </a:rPr>
                        <a:t>独自機能</a:t>
                      </a:r>
                      <a:endParaRPr kumimoji="1" lang="ja-JP" altLang="en-US" sz="1600" dirty="0">
                        <a:latin typeface="游ゴシック" panose="020B0400000000000000" pitchFamily="50" charset="-128"/>
                        <a:ea typeface="游ゴシック" panose="020B0400000000000000" pitchFamily="50" charset="-128"/>
                      </a:endParaRPr>
                    </a:p>
                  </a:txBody>
                  <a:tcPr anchor="ctr"/>
                </a:tc>
                <a:extLst>
                  <a:ext uri="{0D108BD9-81ED-4DB2-BD59-A6C34878D82A}">
                    <a16:rowId xmlns:a16="http://schemas.microsoft.com/office/drawing/2014/main" val="10004"/>
                  </a:ext>
                </a:extLst>
              </a:tr>
            </a:tbl>
          </a:graphicData>
        </a:graphic>
      </p:graphicFrame>
      <p:pic>
        <p:nvPicPr>
          <p:cNvPr id="5" name="Picture 4"/>
          <p:cNvPicPr>
            <a:picLocks noChangeAspect="1"/>
          </p:cNvPicPr>
          <p:nvPr/>
        </p:nvPicPr>
        <p:blipFill>
          <a:blip r:embed="rId2"/>
          <a:stretch>
            <a:fillRect/>
          </a:stretch>
        </p:blipFill>
        <p:spPr>
          <a:xfrm>
            <a:off x="577090" y="2631333"/>
            <a:ext cx="5184613" cy="3057218"/>
          </a:xfrm>
          <a:prstGeom prst="rect">
            <a:avLst/>
          </a:prstGeom>
        </p:spPr>
      </p:pic>
      <p:sp>
        <p:nvSpPr>
          <p:cNvPr id="10" name="Content Placeholder 8"/>
          <p:cNvSpPr txBox="1">
            <a:spLocks/>
          </p:cNvSpPr>
          <p:nvPr/>
        </p:nvSpPr>
        <p:spPr bwMode="auto">
          <a:xfrm>
            <a:off x="577090" y="6014142"/>
            <a:ext cx="5642735" cy="244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228600" indent="-228600" algn="l" rtl="0" eaLnBrk="1" fontAlgn="base" hangingPunct="1">
              <a:lnSpc>
                <a:spcPct val="95000"/>
              </a:lnSpc>
              <a:spcBef>
                <a:spcPts val="1000"/>
              </a:spcBef>
              <a:spcAft>
                <a:spcPct val="0"/>
              </a:spcAft>
              <a:buClr>
                <a:schemeClr val="tx2"/>
              </a:buClr>
              <a:buSzPct val="85000"/>
              <a:buFont typeface="Arial" panose="020B0604020202020204" pitchFamily="34" charset="0"/>
              <a:buChar char="•"/>
              <a:defRPr kumimoji="1" lang="en-US" sz="2800">
                <a:solidFill>
                  <a:schemeClr val="tx1"/>
                </a:solidFill>
                <a:latin typeface="+mn-ea"/>
                <a:ea typeface="+mn-ea"/>
                <a:cs typeface="Arial" pitchFamily="34" charset="0"/>
              </a:defRPr>
            </a:lvl1pPr>
            <a:lvl2pPr marL="576072"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kumimoji="1" lang="en-US" sz="2400">
                <a:solidFill>
                  <a:schemeClr val="tx1"/>
                </a:solidFill>
                <a:latin typeface="+mn-ea"/>
                <a:ea typeface="+mn-ea"/>
              </a:defRPr>
            </a:lvl2pPr>
            <a:lvl3pPr marL="886968" indent="-228600" algn="l" rtl="0" eaLnBrk="1" fontAlgn="base" hangingPunct="1">
              <a:lnSpc>
                <a:spcPct val="95000"/>
              </a:lnSpc>
              <a:spcBef>
                <a:spcPts val="800"/>
              </a:spcBef>
              <a:spcAft>
                <a:spcPct val="0"/>
              </a:spcAft>
              <a:buClr>
                <a:schemeClr val="tx2"/>
              </a:buClr>
              <a:buSzPct val="100000"/>
              <a:buFont typeface="Arial" panose="020B0604020202020204" pitchFamily="34" charset="0"/>
              <a:buChar char="•"/>
              <a:defRPr kumimoji="1" lang="en-US" sz="2000">
                <a:solidFill>
                  <a:schemeClr val="tx1"/>
                </a:solidFill>
                <a:latin typeface="+mn-ea"/>
                <a:ea typeface="+mn-ea"/>
              </a:defRPr>
            </a:lvl3pPr>
            <a:lvl4pPr marL="1170432" indent="-228600" algn="l" rtl="0" eaLnBrk="1" fontAlgn="base" hangingPunct="1">
              <a:lnSpc>
                <a:spcPct val="90000"/>
              </a:lnSpc>
              <a:spcBef>
                <a:spcPts val="800"/>
              </a:spcBef>
              <a:spcAft>
                <a:spcPct val="0"/>
              </a:spcAft>
              <a:buClr>
                <a:schemeClr val="tx2"/>
              </a:buClr>
              <a:buSzPct val="100000"/>
              <a:buFont typeface="Arial" panose="020B0604020202020204" pitchFamily="34" charset="0"/>
              <a:buChar char="̶"/>
              <a:defRPr kumimoji="1" lang="en-US" sz="1800">
                <a:solidFill>
                  <a:schemeClr val="tx1"/>
                </a:solidFill>
                <a:latin typeface="+mn-ea"/>
                <a:ea typeface="+mn-ea"/>
                <a:cs typeface="Arial" panose="020B0604020202020204" pitchFamily="34" charset="0"/>
              </a:defRPr>
            </a:lvl4pPr>
            <a:lvl5pPr marL="1463040" indent="-228600" algn="l" rtl="0" eaLnBrk="1" fontAlgn="base" hangingPunct="1">
              <a:lnSpc>
                <a:spcPct val="90000"/>
              </a:lnSpc>
              <a:spcBef>
                <a:spcPts val="800"/>
              </a:spcBef>
              <a:spcAft>
                <a:spcPct val="0"/>
              </a:spcAft>
              <a:buClr>
                <a:schemeClr val="tx2"/>
              </a:buClr>
              <a:buFont typeface="Arial" panose="020B0604020202020204" pitchFamily="34" charset="0"/>
              <a:buChar char="̶"/>
              <a:defRPr kumimoji="1" lang="en-US" sz="1600" baseline="0">
                <a:solidFill>
                  <a:schemeClr val="tx1"/>
                </a:solidFill>
                <a:latin typeface="+mn-ea"/>
                <a:ea typeface="+mn-ea"/>
                <a:cs typeface="Arial" panose="020B0604020202020204" pitchFamily="34" charset="0"/>
              </a:defRPr>
            </a:lvl5pPr>
            <a:lvl6pPr marL="3352213" indent="-304747" algn="l" rtl="0" eaLnBrk="1" fontAlgn="base" hangingPunct="1">
              <a:spcBef>
                <a:spcPct val="20000"/>
              </a:spcBef>
              <a:spcAft>
                <a:spcPct val="0"/>
              </a:spcAft>
              <a:buClr>
                <a:schemeClr val="accent2"/>
              </a:buClr>
              <a:buChar char="»"/>
              <a:defRPr kumimoji="1" sz="2100">
                <a:solidFill>
                  <a:schemeClr val="tx1"/>
                </a:solidFill>
                <a:latin typeface="+mn-lt"/>
              </a:defRPr>
            </a:lvl6pPr>
            <a:lvl7pPr marL="3961707" indent="-304747" algn="l" rtl="0" eaLnBrk="1" fontAlgn="base" hangingPunct="1">
              <a:spcBef>
                <a:spcPct val="20000"/>
              </a:spcBef>
              <a:spcAft>
                <a:spcPct val="0"/>
              </a:spcAft>
              <a:buClr>
                <a:schemeClr val="accent2"/>
              </a:buClr>
              <a:buChar char="»"/>
              <a:defRPr kumimoji="1" sz="2100">
                <a:solidFill>
                  <a:schemeClr val="tx1"/>
                </a:solidFill>
                <a:latin typeface="+mn-lt"/>
              </a:defRPr>
            </a:lvl7pPr>
            <a:lvl8pPr marL="4571200" indent="-304747" algn="l" rtl="0" eaLnBrk="1" fontAlgn="base" hangingPunct="1">
              <a:spcBef>
                <a:spcPct val="20000"/>
              </a:spcBef>
              <a:spcAft>
                <a:spcPct val="0"/>
              </a:spcAft>
              <a:buClr>
                <a:schemeClr val="accent2"/>
              </a:buClr>
              <a:buChar char="»"/>
              <a:defRPr kumimoji="1" sz="2100">
                <a:solidFill>
                  <a:schemeClr val="tx1"/>
                </a:solidFill>
                <a:latin typeface="+mn-lt"/>
              </a:defRPr>
            </a:lvl8pPr>
            <a:lvl9pPr marL="5180693" indent="-304747" algn="l" rtl="0" eaLnBrk="1" fontAlgn="base" hangingPunct="1">
              <a:spcBef>
                <a:spcPct val="20000"/>
              </a:spcBef>
              <a:spcAft>
                <a:spcPct val="0"/>
              </a:spcAft>
              <a:buClr>
                <a:schemeClr val="accent2"/>
              </a:buClr>
              <a:buChar char="»"/>
              <a:defRPr kumimoji="1" sz="2100">
                <a:solidFill>
                  <a:schemeClr val="tx1"/>
                </a:solidFill>
                <a:latin typeface="+mn-lt"/>
              </a:defRPr>
            </a:lvl9pPr>
          </a:lstStyle>
          <a:p>
            <a:pPr marL="0" indent="0">
              <a:buNone/>
            </a:pPr>
            <a:r>
              <a:rPr lang="en-US" altLang="ja-JP" sz="1400" kern="0" dirty="0">
                <a:latin typeface="游ゴシック" panose="020B0400000000000000" pitchFamily="50" charset="-128"/>
                <a:ea typeface="游ゴシック" panose="020B0400000000000000" pitchFamily="50" charset="-128"/>
              </a:rPr>
              <a:t>https://redcanary.com/blog/its-all-fun-and-games-until-ransomware-deletes-the-shadow-copies/</a:t>
            </a:r>
            <a:endParaRPr lang="ja-JP" altLang="en-US" sz="1400" kern="0" dirty="0">
              <a:latin typeface="游ゴシック" panose="020B0400000000000000" pitchFamily="50" charset="-128"/>
              <a:ea typeface="游ゴシック" panose="020B0400000000000000" pitchFamily="50" charset="-128"/>
            </a:endParaRPr>
          </a:p>
        </p:txBody>
      </p:sp>
      <p:sp>
        <p:nvSpPr>
          <p:cNvPr id="2" name="Footer Placeholder 1" hidden="1"/>
          <p:cNvSpPr>
            <a:spLocks noGrp="1"/>
          </p:cNvSpPr>
          <p:nvPr>
            <p:ph type="ftr" sz="quarter" idx="11"/>
          </p:nvPr>
        </p:nvSpPr>
        <p:spPr/>
        <p:txBody>
          <a:bodyPr/>
          <a:lstStyle/>
          <a:p>
            <a:endParaRPr lang="en-US"/>
          </a:p>
        </p:txBody>
      </p:sp>
      <p:sp>
        <p:nvSpPr>
          <p:cNvPr id="3" name="Date Placeholder 2" hidden="1"/>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39182459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46"/>
            <a:ext cx="12188825" cy="6857929"/>
            <a:chOff x="0" y="35"/>
            <a:chExt cx="12188825" cy="6857929"/>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35"/>
              <a:ext cx="12188825" cy="6857929"/>
            </a:xfrm>
            <a:prstGeom prst="rect">
              <a:avLst/>
            </a:prstGeom>
          </p:spPr>
        </p:pic>
        <p:sp>
          <p:nvSpPr>
            <p:cNvPr id="17" name="Oval 16"/>
            <p:cNvSpPr/>
            <p:nvPr/>
          </p:nvSpPr>
          <p:spPr bwMode="auto">
            <a:xfrm>
              <a:off x="1974428" y="1271895"/>
              <a:ext cx="8630292" cy="4360491"/>
            </a:xfrm>
            <a:prstGeom prst="ellipse">
              <a:avLst/>
            </a:prstGeom>
            <a:gradFill flip="none" rotWithShape="1">
              <a:gsLst>
                <a:gs pos="0">
                  <a:schemeClr val="bg1"/>
                </a:gs>
                <a:gs pos="50000">
                  <a:schemeClr val="bg1">
                    <a:alpha val="0"/>
                  </a:schemeClr>
                </a:gs>
                <a:gs pos="100000">
                  <a:schemeClr val="bg1">
                    <a:alpha val="0"/>
                  </a:schemeClr>
                </a:gs>
              </a:gsLst>
              <a:path path="circle">
                <a:fillToRect l="50000" t="50000" r="50000" b="50000"/>
              </a:path>
              <a:tileRect/>
            </a:gradFill>
            <a:ln w="12700" algn="ctr">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80000"/>
                </a:lnSpc>
                <a:spcBef>
                  <a:spcPts val="1200"/>
                </a:spcBef>
                <a:spcAft>
                  <a:spcPts val="0"/>
                </a:spcAft>
                <a:buClr>
                  <a:srgbClr val="72183E"/>
                </a:buClr>
                <a:buSzPct val="115000"/>
                <a:buFont typeface="Wingdings" pitchFamily="2" charset="2"/>
                <a:buNone/>
                <a:tabLst/>
                <a:defRPr/>
              </a:pPr>
              <a:endParaRPr kumimoji="0" lang="en-US" sz="2400" b="0" i="0" u="none" strike="noStrike" kern="120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endParaRPr>
            </a:p>
          </p:txBody>
        </p:sp>
      </p:grpSp>
      <p:sp>
        <p:nvSpPr>
          <p:cNvPr id="15369" name="Title 9"/>
          <p:cNvSpPr>
            <a:spLocks noGrp="1"/>
          </p:cNvSpPr>
          <p:nvPr>
            <p:ph type="title"/>
          </p:nvPr>
        </p:nvSpPr>
        <p:spPr/>
        <p:txBody>
          <a:bodyPr/>
          <a:lstStyle/>
          <a:p>
            <a:r>
              <a:rPr lang="ja-JP" altLang="en-US" dirty="0" smtClean="0">
                <a:ea typeface="游ゴシック" panose="020B0400000000000000" pitchFamily="50" charset="-128"/>
              </a:rPr>
              <a:t>会社概要</a:t>
            </a:r>
            <a:endParaRPr lang="ja-JP" altLang="en-US" dirty="0">
              <a:ea typeface="游ゴシック" panose="020B0400000000000000" pitchFamily="50" charset="-128"/>
            </a:endParaRPr>
          </a:p>
        </p:txBody>
      </p:sp>
      <p:sp>
        <p:nvSpPr>
          <p:cNvPr id="3" name="Date Placeholder 2" hidden="1"/>
          <p:cNvSpPr>
            <a:spLocks noGrp="1"/>
          </p:cNvSpPr>
          <p:nvPr>
            <p:ph type="dt" sz="half" idx="12"/>
          </p:nvPr>
        </p:nvSpPr>
        <p:spPr/>
        <p:txBody>
          <a:bodyPr/>
          <a:lstStyle/>
          <a:p>
            <a:pPr lvl="0"/>
            <a:endParaRPr lang="en-US" noProof="0" dirty="0"/>
          </a:p>
        </p:txBody>
      </p:sp>
      <p:sp>
        <p:nvSpPr>
          <p:cNvPr id="37" name="正方形/長方形 11"/>
          <p:cNvSpPr/>
          <p:nvPr/>
        </p:nvSpPr>
        <p:spPr bwMode="auto">
          <a:xfrm>
            <a:off x="190727" y="2026833"/>
            <a:ext cx="11780366" cy="683031"/>
          </a:xfrm>
          <a:prstGeom prst="rect">
            <a:avLst/>
          </a:prstGeom>
          <a:solidFill>
            <a:schemeClr val="accent1"/>
          </a:solidFill>
          <a:ln w="12700" algn="ctr">
            <a:noFill/>
            <a:miter lim="800000"/>
            <a:headEnd/>
            <a:tailEnd/>
          </a:ln>
          <a:effectLst/>
        </p:spPr>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marL="268210" defTabSz="914171">
              <a:lnSpc>
                <a:spcPct val="80000"/>
              </a:lnSpc>
              <a:spcBef>
                <a:spcPts val="1200"/>
              </a:spcBef>
              <a:spcAft>
                <a:spcPts val="0"/>
              </a:spcAft>
              <a:buClr>
                <a:srgbClr val="E45785"/>
              </a:buClr>
              <a:buSzPct val="115000"/>
            </a:pPr>
            <a:r>
              <a:rPr kumimoji="1" lang="ja-JP" altLang="en-US" sz="2399" dirty="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設立　</a:t>
            </a:r>
            <a:r>
              <a:rPr kumimoji="1" lang="en-US" altLang="ja-JP" sz="2399" dirty="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1993</a:t>
            </a:r>
            <a:r>
              <a:rPr kumimoji="1" lang="ja-JP" altLang="en-US" sz="2399" dirty="0" smtClean="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年（</a:t>
            </a:r>
            <a:r>
              <a:rPr kumimoji="1" lang="en-US" altLang="ja-JP" sz="2399" dirty="0" smtClean="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1997</a:t>
            </a:r>
            <a:r>
              <a:rPr kumimoji="1" lang="ja-JP" altLang="en-US" sz="2399" dirty="0" smtClean="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年日本法人設</a:t>
            </a:r>
            <a:r>
              <a:rPr kumimoji="1" lang="ja-JP" altLang="en-US" sz="2399" dirty="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立）</a:t>
            </a:r>
          </a:p>
        </p:txBody>
      </p:sp>
      <p:sp>
        <p:nvSpPr>
          <p:cNvPr id="38" name="正方形/長方形 12"/>
          <p:cNvSpPr/>
          <p:nvPr/>
        </p:nvSpPr>
        <p:spPr bwMode="auto">
          <a:xfrm>
            <a:off x="190727" y="2872739"/>
            <a:ext cx="11780366" cy="1098061"/>
          </a:xfrm>
          <a:prstGeom prst="rect">
            <a:avLst/>
          </a:prstGeom>
          <a:solidFill>
            <a:schemeClr val="accent1"/>
          </a:solidFill>
          <a:ln w="12700" algn="ctr">
            <a:noFill/>
            <a:miter lim="800000"/>
            <a:headEnd/>
            <a:tailEnd/>
          </a:ln>
          <a:effectLst/>
        </p:spPr>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marL="268210" defTabSz="914171">
              <a:lnSpc>
                <a:spcPct val="80000"/>
              </a:lnSpc>
              <a:spcBef>
                <a:spcPts val="1200"/>
              </a:spcBef>
              <a:spcAft>
                <a:spcPts val="0"/>
              </a:spcAft>
              <a:buClr>
                <a:srgbClr val="E45785"/>
              </a:buClr>
              <a:buSzPct val="115000"/>
              <a:tabLst>
                <a:tab pos="1166472" algn="l"/>
              </a:tabLst>
            </a:pPr>
            <a:r>
              <a:rPr kumimoji="1" lang="ja-JP" altLang="en-US" sz="2399" dirty="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本社　インターナショナル本社 </a:t>
            </a:r>
            <a:r>
              <a:rPr kumimoji="1" lang="en-US" altLang="ja-JP" sz="2399" dirty="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 </a:t>
            </a:r>
            <a:r>
              <a:rPr kumimoji="1" lang="ja-JP" altLang="en-US" sz="2399" dirty="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イスラエル   テルアビブ</a:t>
            </a:r>
          </a:p>
          <a:p>
            <a:pPr marL="268210" defTabSz="914171">
              <a:lnSpc>
                <a:spcPct val="80000"/>
              </a:lnSpc>
              <a:spcBef>
                <a:spcPts val="1200"/>
              </a:spcBef>
              <a:spcAft>
                <a:spcPts val="0"/>
              </a:spcAft>
              <a:buClr>
                <a:srgbClr val="E45785"/>
              </a:buClr>
              <a:buSzPct val="115000"/>
              <a:tabLst>
                <a:tab pos="1166472" algn="l"/>
              </a:tabLst>
            </a:pPr>
            <a:r>
              <a:rPr kumimoji="1" lang="ja-JP" altLang="en-US" sz="2399" dirty="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米国本社 </a:t>
            </a:r>
            <a:r>
              <a:rPr kumimoji="1" lang="en-US" altLang="ja-JP" sz="2399" dirty="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 </a:t>
            </a:r>
            <a:r>
              <a:rPr kumimoji="1" lang="ja-JP" altLang="en-US" sz="2399" dirty="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カリフォルニア州サンカルロス　日本法人：東京都港区虎ノ門</a:t>
            </a:r>
            <a:endParaRPr kumimoji="1" lang="en-US" altLang="ja-JP" sz="2399" dirty="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9" name="正方形/長方形 13"/>
          <p:cNvSpPr/>
          <p:nvPr/>
        </p:nvSpPr>
        <p:spPr bwMode="auto">
          <a:xfrm>
            <a:off x="190727" y="4133654"/>
            <a:ext cx="11780366" cy="683031"/>
          </a:xfrm>
          <a:prstGeom prst="rect">
            <a:avLst/>
          </a:prstGeom>
          <a:solidFill>
            <a:schemeClr val="accent1"/>
          </a:solidFill>
          <a:ln w="12700" algn="ctr">
            <a:noFill/>
            <a:miter lim="800000"/>
            <a:headEnd/>
            <a:tailEnd/>
          </a:ln>
          <a:effectLst/>
        </p:spPr>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marL="268210" defTabSz="914171">
              <a:lnSpc>
                <a:spcPct val="80000"/>
              </a:lnSpc>
              <a:spcBef>
                <a:spcPts val="1200"/>
              </a:spcBef>
              <a:spcAft>
                <a:spcPts val="0"/>
              </a:spcAft>
              <a:buClr>
                <a:srgbClr val="E45785"/>
              </a:buClr>
              <a:buSzPct val="115000"/>
            </a:pPr>
            <a:r>
              <a:rPr kumimoji="1" lang="ja-JP" altLang="en-US" sz="2399" dirty="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代表者　会長 兼 </a:t>
            </a:r>
            <a:r>
              <a:rPr kumimoji="1" lang="en-US" altLang="ja-JP" sz="2399" dirty="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CEO</a:t>
            </a:r>
            <a:r>
              <a:rPr kumimoji="1" lang="ja-JP" altLang="en-US" sz="2399" dirty="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　</a:t>
            </a:r>
            <a:r>
              <a:rPr kumimoji="1" lang="en-US" altLang="ja-JP" sz="2399" dirty="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Gil Shwed</a:t>
            </a:r>
            <a:r>
              <a:rPr kumimoji="1" lang="ja-JP" altLang="en-US" sz="2399" dirty="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（ギル・シュエッド）</a:t>
            </a:r>
            <a:r>
              <a:rPr kumimoji="1" lang="en-US" altLang="ja-JP" sz="2399" dirty="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 </a:t>
            </a:r>
            <a:endParaRPr kumimoji="1" lang="ja-JP" altLang="en-US" sz="2399" dirty="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0" name="正方形/長方形 14"/>
          <p:cNvSpPr/>
          <p:nvPr/>
        </p:nvSpPr>
        <p:spPr bwMode="auto">
          <a:xfrm>
            <a:off x="190727" y="4979639"/>
            <a:ext cx="11780366" cy="683031"/>
          </a:xfrm>
          <a:prstGeom prst="rect">
            <a:avLst/>
          </a:prstGeom>
          <a:solidFill>
            <a:schemeClr val="accent1"/>
          </a:solidFill>
          <a:ln w="12700" algn="ctr">
            <a:noFill/>
            <a:miter lim="800000"/>
            <a:headEnd/>
            <a:tailEnd/>
          </a:ln>
          <a:effectLst/>
        </p:spPr>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marL="268210" defTabSz="914171">
              <a:lnSpc>
                <a:spcPct val="80000"/>
              </a:lnSpc>
              <a:spcBef>
                <a:spcPts val="1200"/>
              </a:spcBef>
              <a:spcAft>
                <a:spcPts val="0"/>
              </a:spcAft>
              <a:buClr>
                <a:srgbClr val="E45785"/>
              </a:buClr>
              <a:buSzPct val="115000"/>
            </a:pPr>
            <a:r>
              <a:rPr kumimoji="1" lang="ja-JP" altLang="en-US" sz="2399" dirty="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従業員数　</a:t>
            </a:r>
            <a:r>
              <a:rPr kumimoji="1" lang="ja-JP" altLang="en-US" sz="2399" dirty="0" smtClean="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約</a:t>
            </a:r>
            <a:r>
              <a:rPr kumimoji="1" lang="en-US" altLang="ja-JP" sz="2399" dirty="0" smtClean="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5,400</a:t>
            </a:r>
            <a:r>
              <a:rPr kumimoji="1" lang="ja-JP" altLang="en-US" sz="2399" dirty="0" smtClean="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名 </a:t>
            </a:r>
            <a:r>
              <a:rPr kumimoji="1" lang="en-US" altLang="ja-JP" sz="2399" dirty="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 R &amp; D</a:t>
            </a:r>
            <a:r>
              <a:rPr kumimoji="1" lang="ja-JP" altLang="en-US" sz="2399" dirty="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スタッフ </a:t>
            </a:r>
            <a:r>
              <a:rPr kumimoji="1" lang="en-US" altLang="ja-JP" sz="2399" dirty="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30%</a:t>
            </a:r>
            <a:r>
              <a:rPr kumimoji="1" lang="ja-JP" altLang="en-US" sz="2399" dirty="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以上</a:t>
            </a:r>
          </a:p>
        </p:txBody>
      </p:sp>
      <p:sp>
        <p:nvSpPr>
          <p:cNvPr id="41" name="正方形/長方形 15"/>
          <p:cNvSpPr/>
          <p:nvPr/>
        </p:nvSpPr>
        <p:spPr bwMode="auto">
          <a:xfrm>
            <a:off x="190727" y="5825533"/>
            <a:ext cx="11780366" cy="683031"/>
          </a:xfrm>
          <a:prstGeom prst="rect">
            <a:avLst/>
          </a:prstGeom>
          <a:solidFill>
            <a:schemeClr val="accent1"/>
          </a:solidFill>
          <a:ln w="12700" algn="ctr">
            <a:noFill/>
            <a:miter lim="800000"/>
            <a:headEnd/>
            <a:tailEnd/>
          </a:ln>
          <a:effectLst/>
        </p:spPr>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marL="268210" defTabSz="914171">
              <a:lnSpc>
                <a:spcPct val="80000"/>
              </a:lnSpc>
              <a:spcBef>
                <a:spcPts val="1200"/>
              </a:spcBef>
              <a:spcAft>
                <a:spcPts val="0"/>
              </a:spcAft>
              <a:buClr>
                <a:srgbClr val="E45785"/>
              </a:buClr>
              <a:buSzPct val="115000"/>
            </a:pPr>
            <a:r>
              <a:rPr kumimoji="1" lang="ja-JP" altLang="en-US" sz="2399" dirty="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年間売上　</a:t>
            </a:r>
            <a:r>
              <a:rPr kumimoji="1" lang="en-US" altLang="ja-JP" sz="2399" dirty="0" smtClean="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20</a:t>
            </a:r>
            <a:r>
              <a:rPr kumimoji="1" lang="ja-JP" altLang="en-US" sz="2399" dirty="0" smtClean="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億</a:t>
            </a:r>
            <a:r>
              <a:rPr kumimoji="1" lang="en-US" altLang="ja-JP" sz="2399" dirty="0" smtClean="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0,065</a:t>
            </a:r>
            <a:r>
              <a:rPr kumimoji="1" lang="ja-JP" altLang="en-US" sz="2399" dirty="0" smtClean="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万</a:t>
            </a:r>
            <a:r>
              <a:rPr kumimoji="1" lang="ja-JP" altLang="en-US" sz="2399" dirty="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ドル</a:t>
            </a:r>
            <a:r>
              <a:rPr kumimoji="1" lang="ja-JP" altLang="en-US" sz="2399" dirty="0" smtClean="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a:t>
            </a:r>
            <a:r>
              <a:rPr kumimoji="1" lang="en-US" altLang="ja-JP" sz="2399" dirty="0" smtClean="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2020</a:t>
            </a:r>
            <a:r>
              <a:rPr kumimoji="1" lang="ja-JP" altLang="en-US" sz="2399" dirty="0" smtClean="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年度）</a:t>
            </a:r>
            <a:endParaRPr kumimoji="1" lang="ja-JP" altLang="en-US" sz="2399" dirty="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2" name="正方形/長方形 17"/>
          <p:cNvSpPr/>
          <p:nvPr/>
        </p:nvSpPr>
        <p:spPr bwMode="auto">
          <a:xfrm>
            <a:off x="197284" y="1147100"/>
            <a:ext cx="11780366" cy="683031"/>
          </a:xfrm>
          <a:prstGeom prst="rect">
            <a:avLst/>
          </a:prstGeom>
          <a:solidFill>
            <a:schemeClr val="accent1"/>
          </a:solidFill>
          <a:ln w="12700" algn="ctr">
            <a:noFill/>
            <a:miter lim="800000"/>
            <a:headEnd/>
            <a:tailEnd/>
          </a:ln>
          <a:effectLst/>
        </p:spPr>
        <p:txBody>
          <a:bodyPr rot="0" spcFirstLastPara="0" vertOverflow="overflow" horzOverflow="overflow" vert="horz" wrap="square" lIns="91412" tIns="45707" rIns="91412" bIns="45707" numCol="1" spcCol="0" rtlCol="0" fromWordArt="0" anchor="ctr" anchorCtr="0" forceAA="0" compatLnSpc="1">
            <a:prstTxWarp prst="textNoShape">
              <a:avLst/>
            </a:prstTxWarp>
            <a:noAutofit/>
          </a:bodyPr>
          <a:lstStyle/>
          <a:p>
            <a:pPr marL="268210" algn="ctr" defTabSz="914171">
              <a:lnSpc>
                <a:spcPct val="80000"/>
              </a:lnSpc>
              <a:spcBef>
                <a:spcPts val="1200"/>
              </a:spcBef>
              <a:spcAft>
                <a:spcPts val="0"/>
              </a:spcAft>
              <a:buClr>
                <a:srgbClr val="E45785"/>
              </a:buClr>
              <a:buSzPct val="115000"/>
            </a:pPr>
            <a:r>
              <a:rPr kumimoji="1" lang="en-IE" altLang="ja-JP" sz="3599" dirty="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Check Point Software Technologies Ltd.</a:t>
            </a:r>
            <a:endParaRPr kumimoji="1" lang="ja-JP" altLang="en-US" sz="3599" dirty="0">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43" name="Picture 42"/>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8366235" y="3980924"/>
            <a:ext cx="1042520" cy="1045542"/>
          </a:xfrm>
          <a:prstGeom prst="rect">
            <a:avLst/>
          </a:prstGeom>
        </p:spPr>
      </p:pic>
      <p:pic>
        <p:nvPicPr>
          <p:cNvPr id="44" name="Picture 43"/>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10741097" y="2798721"/>
            <a:ext cx="1093618" cy="1058197"/>
          </a:xfrm>
          <a:prstGeom prst="rect">
            <a:avLst/>
          </a:prstGeom>
        </p:spPr>
      </p:pic>
      <p:sp>
        <p:nvSpPr>
          <p:cNvPr id="2" name="TextBox 1"/>
          <p:cNvSpPr txBox="1"/>
          <p:nvPr/>
        </p:nvSpPr>
        <p:spPr bwMode="auto">
          <a:xfrm>
            <a:off x="9378167" y="4206561"/>
            <a:ext cx="2589484" cy="523220"/>
          </a:xfrm>
          <a:prstGeom prst="rect">
            <a:avLst/>
          </a:prstGeom>
          <a:noFill/>
          <a:ln>
            <a:noFill/>
          </a:ln>
          <a:effectLst/>
          <a:extLst/>
        </p:spPr>
        <p:txBody>
          <a:bodyPr vert="horz" wrap="square" lIns="91440" tIns="45720" rIns="91440" bIns="45720" numCol="1" rtlCol="0" anchor="ctr" anchorCtr="0" compatLnSpc="1">
            <a:prstTxWarp prst="textNoShape">
              <a:avLst/>
            </a:prstTxWarp>
            <a:spAutoFit/>
          </a:bodyPr>
          <a:lstStyle/>
          <a:p>
            <a:pPr>
              <a:spcBef>
                <a:spcPts val="0"/>
              </a:spcBef>
            </a:pPr>
            <a:r>
              <a:rPr kumimoji="1" lang="en-US" altLang="ja-JP" sz="1400" b="1" dirty="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2019</a:t>
            </a:r>
            <a:r>
              <a:rPr kumimoji="1" lang="ja-JP" altLang="en-US" sz="14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年、</a:t>
            </a:r>
            <a:r>
              <a:rPr kumimoji="1" lang="en-US" altLang="ja-JP" sz="14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
            </a:r>
            <a:br>
              <a:rPr kumimoji="1" lang="en-US" altLang="ja-JP" sz="14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br>
            <a:r>
              <a:rPr kumimoji="1" lang="ja-JP" altLang="en-US" sz="14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初</a:t>
            </a:r>
            <a:r>
              <a:rPr kumimoji="1" lang="ja-JP" altLang="en-US" sz="1400" b="1" dirty="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のイスラエル技術賞を受賞</a:t>
            </a:r>
            <a:endParaRPr kumimoji="1" lang="ja-JP" altLang="en-US" sz="14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endParaRPr>
          </a:p>
        </p:txBody>
      </p:sp>
      <p:sp>
        <p:nvSpPr>
          <p:cNvPr id="6" name="TextBox 5"/>
          <p:cNvSpPr txBox="1"/>
          <p:nvPr/>
        </p:nvSpPr>
        <p:spPr bwMode="auto">
          <a:xfrm>
            <a:off x="6983673" y="2045182"/>
            <a:ext cx="5011633" cy="646331"/>
          </a:xfrm>
          <a:prstGeom prst="rect">
            <a:avLst/>
          </a:prstGeom>
          <a:noFill/>
          <a:ln>
            <a:noFill/>
          </a:ln>
          <a:effectLst/>
          <a:extLst/>
        </p:spPr>
        <p:txBody>
          <a:bodyPr vert="horz" wrap="square" lIns="91440" tIns="45720" rIns="91440" bIns="45720" numCol="1" rtlCol="0" anchor="ctr" anchorCtr="0" compatLnSpc="1">
            <a:prstTxWarp prst="textNoShape">
              <a:avLst/>
            </a:prstTxWarp>
            <a:spAutoFit/>
          </a:bodyPr>
          <a:lstStyle/>
          <a:p>
            <a:pPr>
              <a:spcBef>
                <a:spcPts val="0"/>
              </a:spcBef>
            </a:pPr>
            <a:r>
              <a:rPr lang="en-US" altLang="ja-JP" sz="1800" b="1" dirty="0">
                <a:solidFill>
                  <a:schemeClr val="bg1"/>
                </a:solidFill>
                <a:latin typeface="游ゴシック" panose="020B0400000000000000" pitchFamily="50" charset="-128"/>
                <a:ea typeface="游ゴシック" panose="020B0400000000000000" pitchFamily="50" charset="-128"/>
              </a:rPr>
              <a:t>IT</a:t>
            </a:r>
            <a:r>
              <a:rPr lang="ja-JP" altLang="en-US" sz="1800" b="1" dirty="0">
                <a:solidFill>
                  <a:schemeClr val="bg1"/>
                </a:solidFill>
                <a:latin typeface="游ゴシック" panose="020B0400000000000000" pitchFamily="50" charset="-128"/>
                <a:ea typeface="游ゴシック" panose="020B0400000000000000" pitchFamily="50" charset="-128"/>
              </a:rPr>
              <a:t>業界初のステートフ</a:t>
            </a:r>
            <a:r>
              <a:rPr lang="ja-JP" altLang="en-US" sz="1800" b="1" dirty="0" smtClean="0">
                <a:solidFill>
                  <a:schemeClr val="bg1"/>
                </a:solidFill>
                <a:latin typeface="游ゴシック" panose="020B0400000000000000" pitchFamily="50" charset="-128"/>
                <a:ea typeface="游ゴシック" panose="020B0400000000000000" pitchFamily="50" charset="-128"/>
              </a:rPr>
              <a:t>ルインスペクション型フ</a:t>
            </a:r>
            <a:r>
              <a:rPr lang="ja-JP" altLang="en-US" sz="1800" b="1" dirty="0">
                <a:solidFill>
                  <a:schemeClr val="bg1"/>
                </a:solidFill>
                <a:latin typeface="游ゴシック" panose="020B0400000000000000" pitchFamily="50" charset="-128"/>
                <a:ea typeface="游ゴシック" panose="020B0400000000000000" pitchFamily="50" charset="-128"/>
              </a:rPr>
              <a:t>ァイアウォー</a:t>
            </a:r>
            <a:r>
              <a:rPr lang="ja-JP" altLang="en-US" sz="1800" b="1" dirty="0" smtClean="0">
                <a:solidFill>
                  <a:schemeClr val="bg1"/>
                </a:solidFill>
                <a:latin typeface="游ゴシック" panose="020B0400000000000000" pitchFamily="50" charset="-128"/>
                <a:ea typeface="游ゴシック" panose="020B0400000000000000" pitchFamily="50" charset="-128"/>
              </a:rPr>
              <a:t>ルで</a:t>
            </a:r>
            <a:r>
              <a:rPr lang="ja-JP" altLang="en-US" sz="1800" b="1" dirty="0">
                <a:solidFill>
                  <a:schemeClr val="bg1"/>
                </a:solidFill>
                <a:latin typeface="游ゴシック" panose="020B0400000000000000" pitchFamily="50" charset="-128"/>
                <a:ea typeface="游ゴシック" panose="020B0400000000000000" pitchFamily="50" charset="-128"/>
              </a:rPr>
              <a:t>ある</a:t>
            </a:r>
            <a:r>
              <a:rPr lang="en-US" altLang="ja-JP" sz="1800" b="1" dirty="0">
                <a:solidFill>
                  <a:schemeClr val="bg1"/>
                </a:solidFill>
                <a:latin typeface="游ゴシック" panose="020B0400000000000000" pitchFamily="50" charset="-128"/>
                <a:ea typeface="游ゴシック" panose="020B0400000000000000" pitchFamily="50" charset="-128"/>
              </a:rPr>
              <a:t>FireWall-1</a:t>
            </a:r>
            <a:r>
              <a:rPr lang="ja-JP" altLang="en-US" sz="1800" b="1" dirty="0" smtClean="0">
                <a:solidFill>
                  <a:schemeClr val="bg1"/>
                </a:solidFill>
                <a:latin typeface="游ゴシック" panose="020B0400000000000000" pitchFamily="50" charset="-128"/>
                <a:ea typeface="游ゴシック" panose="020B0400000000000000" pitchFamily="50" charset="-128"/>
              </a:rPr>
              <a:t>を開発</a:t>
            </a:r>
            <a:endParaRPr lang="ja-JP" altLang="en-US" sz="1800" b="1" dirty="0">
              <a:solidFill>
                <a:schemeClr val="bg1"/>
              </a:solidFill>
              <a:latin typeface="游ゴシック" panose="020B0400000000000000" pitchFamily="50" charset="-128"/>
              <a:ea typeface="游ゴシック" panose="020B0400000000000000" pitchFamily="50" charset="-128"/>
            </a:endParaRPr>
          </a:p>
        </p:txBody>
      </p:sp>
      <p:sp>
        <p:nvSpPr>
          <p:cNvPr id="5" name="Footer Placeholder 4" hidden="1"/>
          <p:cNvSpPr>
            <a:spLocks noGrp="1"/>
          </p:cNvSpPr>
          <p:nvPr>
            <p:ph type="ftr" sz="quarter" idx="11"/>
          </p:nvPr>
        </p:nvSpPr>
        <p:spPr/>
        <p:txBody>
          <a:bodyPr/>
          <a:lstStyle/>
          <a:p>
            <a:r>
              <a:rPr lang="en-US" smtClean="0"/>
              <a:t> [Internal Use] for Check Point employees​</a:t>
            </a:r>
            <a:endParaRPr lang="en-US"/>
          </a:p>
        </p:txBody>
      </p:sp>
    </p:spTree>
    <p:extLst>
      <p:ext uri="{BB962C8B-B14F-4D97-AF65-F5344CB8AC3E}">
        <p14:creationId xmlns:p14="http://schemas.microsoft.com/office/powerpoint/2010/main" val="403923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スーツを着た男性のイラスト（疑問に思う顔）"/>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24644" y="2938643"/>
            <a:ext cx="2252106" cy="3064091"/>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bwMode="auto">
          <a:xfrm>
            <a:off x="4876800" y="1200150"/>
            <a:ext cx="5591175" cy="3143250"/>
          </a:xfrm>
          <a:prstGeom prst="wedgeRoundRectCallout">
            <a:avLst>
              <a:gd name="adj1" fmla="val -46387"/>
              <a:gd name="adj2" fmla="val 68561"/>
              <a:gd name="adj3" fmla="val 16667"/>
            </a:avLst>
          </a:prstGeom>
          <a:ln>
            <a:headEnd/>
            <a:tailEnd/>
          </a:ln>
          <a:ex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spcBef>
                <a:spcPts val="1200"/>
              </a:spcBef>
              <a:spcAft>
                <a:spcPts val="0"/>
              </a:spcAft>
              <a:buSzPct val="115000"/>
            </a:pPr>
            <a:r>
              <a:rPr kumimoji="1" lang="ja-JP" altLang="en-US" sz="2400" dirty="0" smtClean="0">
                <a:latin typeface="+mn-lt"/>
              </a:rPr>
              <a:t>他社製品を利用していて、機能面で不安があります。</a:t>
            </a:r>
            <a:endParaRPr kumimoji="1" lang="en-US" altLang="ja-JP" sz="2400" dirty="0" smtClean="0">
              <a:latin typeface="+mn-lt"/>
            </a:endParaRPr>
          </a:p>
          <a:p>
            <a:pPr>
              <a:spcBef>
                <a:spcPts val="1200"/>
              </a:spcBef>
              <a:spcAft>
                <a:spcPts val="0"/>
              </a:spcAft>
              <a:buSzPct val="115000"/>
            </a:pPr>
            <a:r>
              <a:rPr kumimoji="1" lang="ja-JP" altLang="en-US" sz="2400" dirty="0" smtClean="0">
                <a:latin typeface="+mn-lt"/>
              </a:rPr>
              <a:t>更新時期がまだ先なの</a:t>
            </a:r>
            <a:r>
              <a:rPr kumimoji="1" lang="ja-JP" altLang="en-US" sz="2400" dirty="0" smtClean="0"/>
              <a:t>ですが</a:t>
            </a:r>
            <a:r>
              <a:rPr kumimoji="1" lang="ja-JP" altLang="en-US" sz="2400" dirty="0"/>
              <a:t>、</a:t>
            </a:r>
            <a:r>
              <a:rPr kumimoji="1" lang="ja-JP" altLang="en-US" sz="2400" dirty="0" smtClean="0">
                <a:latin typeface="+mn-lt"/>
              </a:rPr>
              <a:t>手軽にエンドポイントのセキュリティを強化する方法はありますか？</a:t>
            </a:r>
          </a:p>
        </p:txBody>
      </p:sp>
      <p:sp>
        <p:nvSpPr>
          <p:cNvPr id="2" name="Footer Placeholder 1" hidden="1"/>
          <p:cNvSpPr>
            <a:spLocks noGrp="1"/>
          </p:cNvSpPr>
          <p:nvPr>
            <p:ph type="ftr" sz="quarter" idx="11"/>
          </p:nvPr>
        </p:nvSpPr>
        <p:spPr/>
        <p:txBody>
          <a:bodyPr/>
          <a:lstStyle/>
          <a:p>
            <a:endParaRPr lang="en-US"/>
          </a:p>
        </p:txBody>
      </p:sp>
      <p:sp>
        <p:nvSpPr>
          <p:cNvPr id="3" name="Date Placeholder 2" hidden="1"/>
          <p:cNvSpPr>
            <a:spLocks noGrp="1"/>
          </p:cNvSpPr>
          <p:nvPr>
            <p:ph type="dt" sz="half" idx="17"/>
          </p:nvPr>
        </p:nvSpPr>
        <p:spPr/>
        <p:txBody>
          <a:bodyPr/>
          <a:lstStyle/>
          <a:p>
            <a:endParaRPr lang="en-US"/>
          </a:p>
        </p:txBody>
      </p:sp>
    </p:spTree>
    <p:extLst>
      <p:ext uri="{BB962C8B-B14F-4D97-AF65-F5344CB8AC3E}">
        <p14:creationId xmlns:p14="http://schemas.microsoft.com/office/powerpoint/2010/main" val="930056919"/>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707042120"/>
              </p:ext>
            </p:extLst>
          </p:nvPr>
        </p:nvGraphicFramePr>
        <p:xfrm>
          <a:off x="694602" y="1623917"/>
          <a:ext cx="10838914" cy="4831080"/>
        </p:xfrm>
        <a:graphic>
          <a:graphicData uri="http://schemas.openxmlformats.org/drawingml/2006/table">
            <a:tbl>
              <a:tblPr firstRow="1" bandRow="1">
                <a:tableStyleId>{073A0DAA-6AF3-43AB-8588-CEC1D06C72B9}</a:tableStyleId>
              </a:tblPr>
              <a:tblGrid>
                <a:gridCol w="5931262">
                  <a:extLst>
                    <a:ext uri="{9D8B030D-6E8A-4147-A177-3AD203B41FA5}">
                      <a16:colId xmlns:a16="http://schemas.microsoft.com/office/drawing/2014/main" val="20001"/>
                    </a:ext>
                  </a:extLst>
                </a:gridCol>
                <a:gridCol w="1635884">
                  <a:extLst>
                    <a:ext uri="{9D8B030D-6E8A-4147-A177-3AD203B41FA5}">
                      <a16:colId xmlns:a16="http://schemas.microsoft.com/office/drawing/2014/main" val="20003"/>
                    </a:ext>
                  </a:extLst>
                </a:gridCol>
                <a:gridCol w="1635884">
                  <a:extLst>
                    <a:ext uri="{9D8B030D-6E8A-4147-A177-3AD203B41FA5}">
                      <a16:colId xmlns:a16="http://schemas.microsoft.com/office/drawing/2014/main" val="3133594903"/>
                    </a:ext>
                  </a:extLst>
                </a:gridCol>
                <a:gridCol w="1635884">
                  <a:extLst>
                    <a:ext uri="{9D8B030D-6E8A-4147-A177-3AD203B41FA5}">
                      <a16:colId xmlns:a16="http://schemas.microsoft.com/office/drawing/2014/main" val="20004"/>
                    </a:ext>
                  </a:extLst>
                </a:gridCol>
              </a:tblGrid>
              <a:tr h="369322">
                <a:tc>
                  <a:txBody>
                    <a:bodyPr/>
                    <a:lstStyle/>
                    <a:p>
                      <a:pPr marL="0" lvl="6" indent="0" algn="r" defTabSz="1218987" rtl="0" eaLnBrk="1" fontAlgn="ctr" latinLnBrk="0" hangingPunct="1"/>
                      <a:r>
                        <a:rPr lang="en-US" sz="1400" kern="1200" dirty="0" smtClean="0">
                          <a:latin typeface="游ゴシック" panose="020B0400000000000000" pitchFamily="50" charset="-128"/>
                          <a:ea typeface="游ゴシック" panose="020B0400000000000000" pitchFamily="50" charset="-128"/>
                        </a:rPr>
                        <a:t>Harmony</a:t>
                      </a:r>
                      <a:r>
                        <a:rPr lang="en-US" sz="1400" kern="1200" baseline="0" dirty="0" smtClean="0">
                          <a:latin typeface="游ゴシック" panose="020B0400000000000000" pitchFamily="50" charset="-128"/>
                          <a:ea typeface="游ゴシック" panose="020B0400000000000000" pitchFamily="50" charset="-128"/>
                        </a:rPr>
                        <a:t> </a:t>
                      </a:r>
                      <a:r>
                        <a:rPr lang="ja-JP" altLang="en-US" sz="1400" kern="1200" baseline="0" dirty="0" smtClean="0">
                          <a:latin typeface="游ゴシック" panose="020B0400000000000000" pitchFamily="50" charset="-128"/>
                          <a:ea typeface="游ゴシック" panose="020B0400000000000000" pitchFamily="50" charset="-128"/>
                        </a:rPr>
                        <a:t>パッケージ</a:t>
                      </a:r>
                      <a:endParaRPr lang="en-US" altLang="ja-JP" sz="1400" kern="1200" baseline="0" dirty="0" smtClean="0">
                        <a:latin typeface="游ゴシック" panose="020B0400000000000000" pitchFamily="50" charset="-128"/>
                        <a:ea typeface="游ゴシック" panose="020B0400000000000000" pitchFamily="50" charset="-128"/>
                      </a:endParaRPr>
                    </a:p>
                    <a:p>
                      <a:pPr marL="0" lvl="6" indent="0" algn="l" defTabSz="1218987" rtl="0" eaLnBrk="1" fontAlgn="ctr" latinLnBrk="0" hangingPunct="1"/>
                      <a:r>
                        <a:rPr lang="ja-JP" altLang="en-US" sz="1400" kern="1200" dirty="0" smtClean="0">
                          <a:latin typeface="游ゴシック" panose="020B0400000000000000" pitchFamily="50" charset="-128"/>
                          <a:ea typeface="游ゴシック" panose="020B0400000000000000" pitchFamily="50" charset="-128"/>
                        </a:rPr>
                        <a:t>機能リスト</a:t>
                      </a:r>
                      <a:endParaRPr lang="en-US" sz="1400" b="0" kern="1200" dirty="0">
                        <a:solidFill>
                          <a:schemeClr val="lt1"/>
                        </a:solidFill>
                        <a:latin typeface="游ゴシック" panose="020B0400000000000000" pitchFamily="50" charset="-128"/>
                        <a:ea typeface="游ゴシック" panose="020B0400000000000000" pitchFamily="50" charset="-128"/>
                        <a:cs typeface="+mn-cs"/>
                      </a:endParaRPr>
                    </a:p>
                  </a:txBody>
                  <a:tcPr anchor="ctr"/>
                </a:tc>
                <a:tc>
                  <a:txBody>
                    <a:bodyPr/>
                    <a:lstStyle/>
                    <a:p>
                      <a:pPr marL="0" algn="ctr" defTabSz="1218987" rtl="0" eaLnBrk="1" fontAlgn="ctr" latinLnBrk="0" hangingPunct="1"/>
                      <a:r>
                        <a:rPr lang="en-US" sz="1200" kern="1200" dirty="0">
                          <a:latin typeface="游ゴシック" panose="020B0400000000000000" pitchFamily="50" charset="-128"/>
                          <a:ea typeface="游ゴシック" panose="020B0400000000000000" pitchFamily="50" charset="-128"/>
                        </a:rPr>
                        <a:t>Harmony Advanced</a:t>
                      </a:r>
                      <a:endParaRPr lang="en-US" sz="1200" b="1" kern="1200" dirty="0">
                        <a:solidFill>
                          <a:schemeClr val="lt1"/>
                        </a:solidFill>
                        <a:latin typeface="游ゴシック" panose="020B0400000000000000" pitchFamily="50" charset="-128"/>
                        <a:ea typeface="游ゴシック" panose="020B0400000000000000" pitchFamily="50" charset="-128"/>
                        <a:cs typeface="+mn-cs"/>
                      </a:endParaRPr>
                    </a:p>
                  </a:txBody>
                  <a:tcPr anchor="ctr"/>
                </a:tc>
                <a:tc>
                  <a:txBody>
                    <a:bodyPr/>
                    <a:lstStyle/>
                    <a:p>
                      <a:pPr marL="0" algn="ctr" defTabSz="1218987" rtl="0" eaLnBrk="1" fontAlgn="ctr" latinLnBrk="0" hangingPunct="1"/>
                      <a:r>
                        <a:rPr lang="en-US" sz="1200" kern="1200" dirty="0">
                          <a:latin typeface="游ゴシック" panose="020B0400000000000000" pitchFamily="50" charset="-128"/>
                          <a:ea typeface="游ゴシック" panose="020B0400000000000000" pitchFamily="50" charset="-128"/>
                        </a:rPr>
                        <a:t>Harmony Complete</a:t>
                      </a:r>
                      <a:endParaRPr lang="en-US" sz="1200" b="1" kern="1200" dirty="0">
                        <a:solidFill>
                          <a:schemeClr val="lt1"/>
                        </a:solidFill>
                        <a:latin typeface="游ゴシック" panose="020B0400000000000000" pitchFamily="50" charset="-128"/>
                        <a:ea typeface="游ゴシック" panose="020B0400000000000000" pitchFamily="50" charset="-128"/>
                        <a:cs typeface="+mn-cs"/>
                      </a:endParaRPr>
                    </a:p>
                  </a:txBody>
                  <a:tcPr anchor="ctr"/>
                </a:tc>
                <a:tc>
                  <a:txBody>
                    <a:bodyPr/>
                    <a:lstStyle/>
                    <a:p>
                      <a:pPr marL="0" algn="ctr" defTabSz="1218987" rtl="0" eaLnBrk="1" fontAlgn="ctr" latinLnBrk="0" hangingPunct="1"/>
                      <a:r>
                        <a:rPr lang="en-US" altLang="ja-JP" sz="1400" b="1" kern="1200" dirty="0" smtClean="0">
                          <a:solidFill>
                            <a:schemeClr val="lt1"/>
                          </a:solidFill>
                          <a:latin typeface="游ゴシック" panose="020B0400000000000000" pitchFamily="50" charset="-128"/>
                          <a:ea typeface="游ゴシック" panose="020B0400000000000000" pitchFamily="50" charset="-128"/>
                          <a:cs typeface="+mn-cs"/>
                        </a:rPr>
                        <a:t>Harmony</a:t>
                      </a:r>
                    </a:p>
                    <a:p>
                      <a:pPr marL="0" algn="ctr" defTabSz="1218987" rtl="0" eaLnBrk="1" fontAlgn="ctr" latinLnBrk="0" hangingPunct="1"/>
                      <a:r>
                        <a:rPr lang="en-US" altLang="ja-JP" sz="1400" b="1" kern="1200" dirty="0" smtClean="0">
                          <a:solidFill>
                            <a:schemeClr val="lt1"/>
                          </a:solidFill>
                          <a:latin typeface="游ゴシック" panose="020B0400000000000000" pitchFamily="50" charset="-128"/>
                          <a:ea typeface="游ゴシック" panose="020B0400000000000000" pitchFamily="50" charset="-128"/>
                          <a:cs typeface="+mn-cs"/>
                        </a:rPr>
                        <a:t>Browse</a:t>
                      </a:r>
                      <a:endParaRPr lang="en-US" sz="1400" b="1" kern="1200" dirty="0">
                        <a:solidFill>
                          <a:schemeClr val="lt1"/>
                        </a:solidFill>
                        <a:latin typeface="游ゴシック" panose="020B0400000000000000" pitchFamily="50" charset="-128"/>
                        <a:ea typeface="游ゴシック" panose="020B0400000000000000" pitchFamily="50" charset="-128"/>
                        <a:cs typeface="+mn-cs"/>
                      </a:endParaRPr>
                    </a:p>
                  </a:txBody>
                  <a:tcPr anchor="ctr"/>
                </a:tc>
                <a:extLst>
                  <a:ext uri="{0D108BD9-81ED-4DB2-BD59-A6C34878D82A}">
                    <a16:rowId xmlns:a16="http://schemas.microsoft.com/office/drawing/2014/main" val="10000"/>
                  </a:ext>
                </a:extLst>
              </a:tr>
              <a:tr h="423634">
                <a:tc>
                  <a:txBody>
                    <a:bodyPr/>
                    <a:lstStyle/>
                    <a:p>
                      <a:pPr algn="l" fontAlgn="ctr"/>
                      <a:r>
                        <a:rPr lang="ja-JP" altLang="en-US" sz="1100" u="none" strike="noStrike" dirty="0" smtClean="0">
                          <a:effectLst/>
                          <a:latin typeface="游ゴシック" panose="020B0400000000000000" pitchFamily="50" charset="-128"/>
                          <a:ea typeface="游ゴシック" panose="020B0400000000000000" pitchFamily="50" charset="-128"/>
                        </a:rPr>
                        <a:t>攻撃対象領域の削減</a:t>
                      </a:r>
                      <a:r>
                        <a:rPr lang="en-US" sz="1100" u="none" strike="noStrike" dirty="0" smtClean="0">
                          <a:effectLst/>
                          <a:latin typeface="游ゴシック" panose="020B0400000000000000" pitchFamily="50" charset="-128"/>
                          <a:ea typeface="游ゴシック" panose="020B0400000000000000" pitchFamily="50" charset="-128"/>
                        </a:rPr>
                        <a:t>:</a:t>
                      </a:r>
                      <a:r>
                        <a:rPr lang="en-US" sz="1100" u="none" strike="noStrike" dirty="0">
                          <a:effectLst/>
                          <a:latin typeface="游ゴシック" panose="020B0400000000000000" pitchFamily="50" charset="-128"/>
                          <a:ea typeface="游ゴシック" panose="020B0400000000000000" pitchFamily="50" charset="-128"/>
                        </a:rPr>
                        <a:t/>
                      </a:r>
                      <a:br>
                        <a:rPr lang="en-US" sz="1100" u="none" strike="noStrike" dirty="0">
                          <a:effectLst/>
                          <a:latin typeface="游ゴシック" panose="020B0400000000000000" pitchFamily="50" charset="-128"/>
                          <a:ea typeface="游ゴシック" panose="020B0400000000000000" pitchFamily="50" charset="-128"/>
                        </a:rPr>
                      </a:br>
                      <a:r>
                        <a:rPr lang="ja-JP" altLang="en-US" sz="1100" u="none" strike="noStrike" dirty="0" smtClean="0">
                          <a:effectLst/>
                          <a:latin typeface="游ゴシック" panose="020B0400000000000000" pitchFamily="50" charset="-128"/>
                          <a:ea typeface="游ゴシック" panose="020B0400000000000000" pitchFamily="50" charset="-128"/>
                        </a:rPr>
                        <a:t>エンドポイント ファイアウォール、アプリケーション制御、コンプライアンス、ポート防御、</a:t>
                      </a:r>
                      <a:r>
                        <a:rPr lang="en-US" altLang="ja-JP" sz="1100" u="none" strike="noStrike" dirty="0" smtClean="0">
                          <a:effectLst/>
                          <a:latin typeface="游ゴシック" panose="020B0400000000000000" pitchFamily="50" charset="-128"/>
                          <a:ea typeface="游ゴシック" panose="020B0400000000000000" pitchFamily="50" charset="-128"/>
                        </a:rPr>
                        <a:t>VPN</a:t>
                      </a:r>
                      <a:endParaRPr 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anchor="ctr"/>
                </a:tc>
                <a:tc>
                  <a:txBody>
                    <a:bodyPr/>
                    <a:lstStyle/>
                    <a:p>
                      <a:pPr marL="0" algn="ctr" defTabSz="1218987" rtl="0" eaLnBrk="1" fontAlgn="ctr" latinLnBrk="0" hangingPunct="1"/>
                      <a:r>
                        <a:rPr lang="aa-ET" sz="1100" u="none" strike="noStrike" kern="1200" dirty="0">
                          <a:effectLst/>
                          <a:latin typeface="游ゴシック" panose="020B0400000000000000" pitchFamily="50" charset="-128"/>
                          <a:ea typeface="游ゴシック" panose="020B0400000000000000" pitchFamily="50" charset="-128"/>
                        </a:rPr>
                        <a:t>+</a:t>
                      </a:r>
                      <a:endParaRPr lang="aa-ET" sz="1100" b="1" i="0" u="none" strike="noStrike" kern="1200" dirty="0">
                        <a:solidFill>
                          <a:srgbClr val="000000"/>
                        </a:solidFill>
                        <a:effectLst/>
                        <a:latin typeface="游ゴシック" panose="020B0400000000000000" pitchFamily="50" charset="-128"/>
                        <a:ea typeface="游ゴシック" panose="020B0400000000000000" pitchFamily="50" charset="-128"/>
                        <a:cs typeface="+mn-cs"/>
                      </a:endParaRPr>
                    </a:p>
                  </a:txBody>
                  <a:tcPr anchor="ctr">
                    <a:solidFill>
                      <a:srgbClr val="92D050"/>
                    </a:solidFill>
                  </a:tcPr>
                </a:tc>
                <a:tc>
                  <a:txBody>
                    <a:bodyPr/>
                    <a:lstStyle/>
                    <a:p>
                      <a:pPr algn="ctr" fontAlgn="ctr"/>
                      <a:r>
                        <a:rPr lang="aa-ET" sz="1100" u="none" strike="noStrike" dirty="0">
                          <a:effectLst/>
                          <a:latin typeface="游ゴシック" panose="020B0400000000000000" pitchFamily="50" charset="-128"/>
                          <a:ea typeface="游ゴシック" panose="020B0400000000000000" pitchFamily="50" charset="-128"/>
                        </a:rPr>
                        <a:t>+</a:t>
                      </a:r>
                      <a:endParaRPr lang="aa-ET"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anchor="ctr">
                    <a:solidFill>
                      <a:srgbClr val="92D050"/>
                    </a:solidFill>
                  </a:tcPr>
                </a:tc>
                <a:tc>
                  <a:txBody>
                    <a:bodyPr/>
                    <a:lstStyle/>
                    <a:p>
                      <a:pPr algn="ctr" fontAlgn="ctr"/>
                      <a:endParaRPr lang="aa-ET"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anchor="ctr"/>
                </a:tc>
                <a:extLst>
                  <a:ext uri="{0D108BD9-81ED-4DB2-BD59-A6C34878D82A}">
                    <a16:rowId xmlns:a16="http://schemas.microsoft.com/office/drawing/2014/main" val="10001"/>
                  </a:ext>
                </a:extLst>
              </a:tr>
              <a:tr h="423634">
                <a:tc>
                  <a:txBody>
                    <a:bodyPr/>
                    <a:lstStyle/>
                    <a:p>
                      <a:pPr algn="l" fontAlgn="ctr"/>
                      <a:r>
                        <a:rPr lang="ja-JP" altLang="en-US" sz="1100" u="none" strike="noStrike" dirty="0" smtClean="0">
                          <a:effectLst/>
                          <a:latin typeface="游ゴシック" panose="020B0400000000000000" pitchFamily="50" charset="-128"/>
                          <a:ea typeface="游ゴシック" panose="020B0400000000000000" pitchFamily="50" charset="-128"/>
                        </a:rPr>
                        <a:t>攻撃防御</a:t>
                      </a:r>
                      <a:r>
                        <a:rPr lang="en-US" altLang="ja-JP" sz="1100" u="none" strike="noStrike" dirty="0" smtClean="0">
                          <a:effectLst/>
                          <a:latin typeface="游ゴシック" panose="020B0400000000000000" pitchFamily="50" charset="-128"/>
                          <a:ea typeface="游ゴシック" panose="020B0400000000000000" pitchFamily="50" charset="-128"/>
                        </a:rPr>
                        <a:t>:</a:t>
                      </a:r>
                      <a:r>
                        <a:rPr lang="en-US" sz="1100" u="none" strike="noStrike" dirty="0">
                          <a:effectLst/>
                          <a:latin typeface="游ゴシック" panose="020B0400000000000000" pitchFamily="50" charset="-128"/>
                          <a:ea typeface="游ゴシック" panose="020B0400000000000000" pitchFamily="50" charset="-128"/>
                        </a:rPr>
                        <a:t/>
                      </a:r>
                      <a:br>
                        <a:rPr lang="en-US" sz="1100" u="none" strike="noStrike" dirty="0">
                          <a:effectLst/>
                          <a:latin typeface="游ゴシック" panose="020B0400000000000000" pitchFamily="50" charset="-128"/>
                          <a:ea typeface="游ゴシック" panose="020B0400000000000000" pitchFamily="50" charset="-128"/>
                        </a:rPr>
                      </a:br>
                      <a:r>
                        <a:rPr lang="ja-JP" altLang="en-US" sz="1100" u="none" strike="noStrike" dirty="0" smtClean="0">
                          <a:effectLst/>
                          <a:latin typeface="游ゴシック" panose="020B0400000000000000" pitchFamily="50" charset="-128"/>
                          <a:ea typeface="游ゴシック" panose="020B0400000000000000" pitchFamily="50" charset="-128"/>
                        </a:rPr>
                        <a:t>アンチウイルス、静的分析、ファイルレピュテーション、次世代アンチウイルス、</a:t>
                      </a:r>
                      <a:endParaRPr lang="en-US" altLang="ja-JP" sz="1100" u="none" strike="noStrike" dirty="0" smtClean="0">
                        <a:effectLst/>
                        <a:latin typeface="游ゴシック" panose="020B0400000000000000" pitchFamily="50" charset="-128"/>
                        <a:ea typeface="游ゴシック" panose="020B0400000000000000" pitchFamily="50" charset="-128"/>
                      </a:endParaRPr>
                    </a:p>
                    <a:p>
                      <a:pPr algn="l" fontAlgn="ctr"/>
                      <a:r>
                        <a:rPr lang="ja-JP" altLang="en-US" sz="1100" u="none" strike="noStrike" dirty="0" smtClean="0">
                          <a:effectLst/>
                          <a:latin typeface="游ゴシック" panose="020B0400000000000000" pitchFamily="50" charset="-128"/>
                          <a:ea typeface="游ゴシック" panose="020B0400000000000000" pitchFamily="50" charset="-128"/>
                        </a:rPr>
                        <a:t>アンチマルウェア</a:t>
                      </a:r>
                      <a:endParaRPr 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anchor="ctr"/>
                </a:tc>
                <a:tc>
                  <a:txBody>
                    <a:bodyPr/>
                    <a:lstStyle/>
                    <a:p>
                      <a:pPr marL="0" algn="ctr" defTabSz="1218987" rtl="0" eaLnBrk="1" fontAlgn="ctr" latinLnBrk="0" hangingPunct="1"/>
                      <a:r>
                        <a:rPr lang="aa-ET" sz="1100" u="none" strike="noStrike" kern="1200" dirty="0">
                          <a:effectLst/>
                          <a:latin typeface="游ゴシック" panose="020B0400000000000000" pitchFamily="50" charset="-128"/>
                          <a:ea typeface="游ゴシック" panose="020B0400000000000000" pitchFamily="50" charset="-128"/>
                        </a:rPr>
                        <a:t>+</a:t>
                      </a:r>
                      <a:endParaRPr lang="aa-ET" sz="1100" b="1" i="0" u="none" strike="noStrike" kern="1200" dirty="0">
                        <a:solidFill>
                          <a:srgbClr val="000000"/>
                        </a:solidFill>
                        <a:effectLst/>
                        <a:latin typeface="游ゴシック" panose="020B0400000000000000" pitchFamily="50" charset="-128"/>
                        <a:ea typeface="游ゴシック" panose="020B0400000000000000" pitchFamily="50" charset="-128"/>
                        <a:cs typeface="+mn-cs"/>
                      </a:endParaRPr>
                    </a:p>
                  </a:txBody>
                  <a:tcPr anchor="ctr">
                    <a:solidFill>
                      <a:srgbClr val="92D050"/>
                    </a:solidFill>
                  </a:tcPr>
                </a:tc>
                <a:tc>
                  <a:txBody>
                    <a:bodyPr/>
                    <a:lstStyle/>
                    <a:p>
                      <a:pPr algn="ctr" fontAlgn="ctr"/>
                      <a:r>
                        <a:rPr lang="aa-ET" sz="1100" u="none" strike="noStrike" dirty="0">
                          <a:effectLst/>
                          <a:latin typeface="游ゴシック" panose="020B0400000000000000" pitchFamily="50" charset="-128"/>
                          <a:ea typeface="游ゴシック" panose="020B0400000000000000" pitchFamily="50" charset="-128"/>
                        </a:rPr>
                        <a:t>+</a:t>
                      </a:r>
                      <a:endParaRPr lang="aa-ET"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anchor="ctr">
                    <a:solidFill>
                      <a:srgbClr val="92D050"/>
                    </a:solidFill>
                  </a:tcPr>
                </a:tc>
                <a:tc>
                  <a:txBody>
                    <a:bodyPr/>
                    <a:lstStyle/>
                    <a:p>
                      <a:pPr algn="ctr" fontAlgn="ctr"/>
                      <a:endParaRPr lang="aa-ET"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anchor="ctr"/>
                </a:tc>
                <a:extLst>
                  <a:ext uri="{0D108BD9-81ED-4DB2-BD59-A6C34878D82A}">
                    <a16:rowId xmlns:a16="http://schemas.microsoft.com/office/drawing/2014/main" val="10006"/>
                  </a:ext>
                </a:extLst>
              </a:tr>
              <a:tr h="304147">
                <a:tc>
                  <a:txBody>
                    <a:bodyPr/>
                    <a:lstStyle/>
                    <a:p>
                      <a:pPr algn="l" fontAlgn="ctr"/>
                      <a:r>
                        <a:rPr lang="ja-JP" altLang="en-US" sz="1100" u="none" strike="noStrike" dirty="0" smtClean="0">
                          <a:effectLst/>
                          <a:latin typeface="游ゴシック" panose="020B0400000000000000" pitchFamily="50" charset="-128"/>
                          <a:ea typeface="游ゴシック" panose="020B0400000000000000" pitchFamily="50" charset="-128"/>
                        </a:rPr>
                        <a:t>継続的な防御</a:t>
                      </a:r>
                      <a:r>
                        <a:rPr lang="en-US" sz="1100" u="none" strike="noStrike" dirty="0" smtClean="0">
                          <a:effectLst/>
                          <a:latin typeface="游ゴシック" panose="020B0400000000000000" pitchFamily="50" charset="-128"/>
                          <a:ea typeface="游ゴシック" panose="020B0400000000000000" pitchFamily="50" charset="-128"/>
                        </a:rPr>
                        <a:t>:</a:t>
                      </a:r>
                      <a:r>
                        <a:rPr lang="en-US" sz="1100" u="none" strike="noStrike" dirty="0">
                          <a:effectLst/>
                          <a:latin typeface="游ゴシック" panose="020B0400000000000000" pitchFamily="50" charset="-128"/>
                          <a:ea typeface="游ゴシック" panose="020B0400000000000000" pitchFamily="50" charset="-128"/>
                        </a:rPr>
                        <a:t/>
                      </a:r>
                      <a:br>
                        <a:rPr lang="en-US" sz="1100" u="none" strike="noStrike" dirty="0">
                          <a:effectLst/>
                          <a:latin typeface="游ゴシック" panose="020B0400000000000000" pitchFamily="50" charset="-128"/>
                          <a:ea typeface="游ゴシック" panose="020B0400000000000000" pitchFamily="50" charset="-128"/>
                        </a:rPr>
                      </a:br>
                      <a:r>
                        <a:rPr lang="ja-JP" altLang="en-US" sz="1100" u="none" strike="noStrike" dirty="0" smtClean="0">
                          <a:effectLst/>
                          <a:latin typeface="游ゴシック" panose="020B0400000000000000" pitchFamily="50" charset="-128"/>
                          <a:ea typeface="游ゴシック" panose="020B0400000000000000" pitchFamily="50" charset="-128"/>
                        </a:rPr>
                        <a:t>アンチ ランサムウェア、振る舞い防御、アンチボット、アンチエクスプロイト</a:t>
                      </a:r>
                      <a:r>
                        <a:rPr lang="en-US" sz="1100" u="none" strike="noStrike" dirty="0" smtClean="0">
                          <a:effectLst/>
                          <a:latin typeface="游ゴシック" panose="020B0400000000000000" pitchFamily="50" charset="-128"/>
                          <a:ea typeface="游ゴシック" panose="020B0400000000000000" pitchFamily="50" charset="-128"/>
                        </a:rPr>
                        <a:t> </a:t>
                      </a:r>
                      <a:endParaRPr 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anchor="ctr"/>
                </a:tc>
                <a:tc>
                  <a:txBody>
                    <a:bodyPr/>
                    <a:lstStyle/>
                    <a:p>
                      <a:pPr marL="0" algn="ctr" defTabSz="1218987" rtl="0" eaLnBrk="1" fontAlgn="ctr" latinLnBrk="0" hangingPunct="1"/>
                      <a:r>
                        <a:rPr lang="aa-ET" sz="1100" u="none" strike="noStrike" kern="1200" dirty="0">
                          <a:effectLst/>
                          <a:latin typeface="游ゴシック" panose="020B0400000000000000" pitchFamily="50" charset="-128"/>
                          <a:ea typeface="游ゴシック" panose="020B0400000000000000" pitchFamily="50" charset="-128"/>
                        </a:rPr>
                        <a:t>+</a:t>
                      </a:r>
                      <a:endParaRPr lang="aa-ET" sz="1100" b="1" i="0" u="none" strike="noStrike" kern="1200" dirty="0">
                        <a:solidFill>
                          <a:srgbClr val="000000"/>
                        </a:solidFill>
                        <a:effectLst/>
                        <a:latin typeface="游ゴシック" panose="020B0400000000000000" pitchFamily="50" charset="-128"/>
                        <a:ea typeface="游ゴシック" panose="020B0400000000000000" pitchFamily="50" charset="-128"/>
                        <a:cs typeface="+mn-cs"/>
                      </a:endParaRPr>
                    </a:p>
                  </a:txBody>
                  <a:tcPr anchor="ctr">
                    <a:solidFill>
                      <a:srgbClr val="92D050"/>
                    </a:solidFill>
                  </a:tcPr>
                </a:tc>
                <a:tc>
                  <a:txBody>
                    <a:bodyPr/>
                    <a:lstStyle/>
                    <a:p>
                      <a:pPr algn="ctr" fontAlgn="ctr"/>
                      <a:r>
                        <a:rPr lang="aa-ET" sz="1100" u="none" strike="noStrike" dirty="0">
                          <a:effectLst/>
                          <a:latin typeface="游ゴシック" panose="020B0400000000000000" pitchFamily="50" charset="-128"/>
                          <a:ea typeface="游ゴシック" panose="020B0400000000000000" pitchFamily="50" charset="-128"/>
                        </a:rPr>
                        <a:t>+</a:t>
                      </a:r>
                      <a:endParaRPr lang="aa-ET"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anchor="ctr">
                    <a:solidFill>
                      <a:srgbClr val="92D050"/>
                    </a:solidFill>
                  </a:tcPr>
                </a:tc>
                <a:tc>
                  <a:txBody>
                    <a:bodyPr/>
                    <a:lstStyle/>
                    <a:p>
                      <a:pPr algn="ctr" fontAlgn="ctr"/>
                      <a:endParaRPr lang="aa-ET"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anchor="ctr"/>
                </a:tc>
                <a:extLst>
                  <a:ext uri="{0D108BD9-81ED-4DB2-BD59-A6C34878D82A}">
                    <a16:rowId xmlns:a16="http://schemas.microsoft.com/office/drawing/2014/main" val="10002"/>
                  </a:ext>
                </a:extLst>
              </a:tr>
              <a:tr h="423634">
                <a:tc>
                  <a:txBody>
                    <a:bodyPr/>
                    <a:lstStyle/>
                    <a:p>
                      <a:pPr algn="l" fontAlgn="ctr"/>
                      <a:r>
                        <a:rPr lang="ja-JP" altLang="en-US" sz="1100" u="none" strike="noStrike" dirty="0" smtClean="0">
                          <a:effectLst/>
                          <a:latin typeface="游ゴシック" panose="020B0400000000000000" pitchFamily="50" charset="-128"/>
                          <a:ea typeface="游ゴシック" panose="020B0400000000000000" pitchFamily="50" charset="-128"/>
                        </a:rPr>
                        <a:t>攻撃調査と対応</a:t>
                      </a:r>
                      <a:r>
                        <a:rPr lang="en-US" sz="1100" u="none" strike="noStrike" dirty="0" smtClean="0">
                          <a:effectLst/>
                          <a:latin typeface="游ゴシック" panose="020B0400000000000000" pitchFamily="50" charset="-128"/>
                          <a:ea typeface="游ゴシック" panose="020B0400000000000000" pitchFamily="50" charset="-128"/>
                        </a:rPr>
                        <a:t>:</a:t>
                      </a:r>
                      <a:r>
                        <a:rPr lang="en-US" sz="1100" u="none" strike="noStrike" dirty="0">
                          <a:effectLst/>
                          <a:latin typeface="游ゴシック" panose="020B0400000000000000" pitchFamily="50" charset="-128"/>
                          <a:ea typeface="游ゴシック" panose="020B0400000000000000" pitchFamily="50" charset="-128"/>
                        </a:rPr>
                        <a:t/>
                      </a:r>
                      <a:br>
                        <a:rPr lang="en-US" sz="1100" u="none" strike="noStrike" dirty="0">
                          <a:effectLst/>
                          <a:latin typeface="游ゴシック" panose="020B0400000000000000" pitchFamily="50" charset="-128"/>
                          <a:ea typeface="游ゴシック" panose="020B0400000000000000" pitchFamily="50" charset="-128"/>
                        </a:rPr>
                      </a:br>
                      <a:r>
                        <a:rPr lang="ja-JP" altLang="en-US" sz="1100" u="none" strike="noStrike" dirty="0" smtClean="0">
                          <a:effectLst/>
                          <a:latin typeface="游ゴシック" panose="020B0400000000000000" pitchFamily="50" charset="-128"/>
                          <a:ea typeface="游ゴシック" panose="020B0400000000000000" pitchFamily="50" charset="-128"/>
                        </a:rPr>
                        <a:t>フォレンジック収集、インシデント可視化、</a:t>
                      </a:r>
                      <a:r>
                        <a:rPr lang="en-US" sz="1100" u="none" strike="noStrike" dirty="0" smtClean="0">
                          <a:effectLst/>
                          <a:latin typeface="游ゴシック" panose="020B0400000000000000" pitchFamily="50" charset="-128"/>
                          <a:ea typeface="游ゴシック" panose="020B0400000000000000" pitchFamily="50" charset="-128"/>
                        </a:rPr>
                        <a:t>MITRE</a:t>
                      </a:r>
                      <a:r>
                        <a:rPr lang="ja-JP" altLang="en-US" sz="1100" u="none" strike="noStrike" dirty="0" smtClean="0">
                          <a:effectLst/>
                          <a:latin typeface="游ゴシック" panose="020B0400000000000000" pitchFamily="50" charset="-128"/>
                          <a:ea typeface="游ゴシック" panose="020B0400000000000000" pitchFamily="50" charset="-128"/>
                        </a:rPr>
                        <a:t>マッピング、脅威ハンティング、</a:t>
                      </a:r>
                      <a:endParaRPr lang="en-US" altLang="ja-JP" sz="1100" u="none" strike="noStrike" dirty="0" smtClean="0">
                        <a:effectLst/>
                        <a:latin typeface="游ゴシック" panose="020B0400000000000000" pitchFamily="50" charset="-128"/>
                        <a:ea typeface="游ゴシック" panose="020B0400000000000000" pitchFamily="50" charset="-128"/>
                      </a:endParaRPr>
                    </a:p>
                    <a:p>
                      <a:pPr algn="l" fontAlgn="ctr"/>
                      <a:r>
                        <a:rPr lang="ja-JP" altLang="en-US" sz="1100" u="none" strike="noStrike" dirty="0" smtClean="0">
                          <a:effectLst/>
                          <a:latin typeface="游ゴシック" panose="020B0400000000000000" pitchFamily="50" charset="-128"/>
                          <a:ea typeface="游ゴシック" panose="020B0400000000000000" pitchFamily="50" charset="-128"/>
                        </a:rPr>
                        <a:t>自動化された攻撃チェーンの完全無害化、暗号化ファイルの復元</a:t>
                      </a:r>
                      <a:endParaRPr 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anchor="ctr"/>
                </a:tc>
                <a:tc>
                  <a:txBody>
                    <a:bodyPr/>
                    <a:lstStyle/>
                    <a:p>
                      <a:pPr marL="0" algn="ctr" defTabSz="1218987" rtl="0" eaLnBrk="1" fontAlgn="ctr" latinLnBrk="0" hangingPunct="1"/>
                      <a:r>
                        <a:rPr lang="aa-ET" sz="1100" u="none" strike="noStrike" kern="1200" dirty="0">
                          <a:effectLst/>
                          <a:latin typeface="游ゴシック" panose="020B0400000000000000" pitchFamily="50" charset="-128"/>
                          <a:ea typeface="游ゴシック" panose="020B0400000000000000" pitchFamily="50" charset="-128"/>
                        </a:rPr>
                        <a:t>+</a:t>
                      </a:r>
                      <a:endParaRPr lang="aa-ET" sz="1100" b="1" i="0" u="none" strike="noStrike" kern="1200" dirty="0">
                        <a:solidFill>
                          <a:srgbClr val="000000"/>
                        </a:solidFill>
                        <a:effectLst/>
                        <a:latin typeface="游ゴシック" panose="020B0400000000000000" pitchFamily="50" charset="-128"/>
                        <a:ea typeface="游ゴシック" panose="020B0400000000000000" pitchFamily="50" charset="-128"/>
                        <a:cs typeface="+mn-cs"/>
                      </a:endParaRPr>
                    </a:p>
                  </a:txBody>
                  <a:tcPr anchor="ctr">
                    <a:solidFill>
                      <a:srgbClr val="92D050"/>
                    </a:solidFill>
                  </a:tcPr>
                </a:tc>
                <a:tc>
                  <a:txBody>
                    <a:bodyPr/>
                    <a:lstStyle/>
                    <a:p>
                      <a:pPr algn="ctr" fontAlgn="ctr"/>
                      <a:r>
                        <a:rPr lang="aa-ET" sz="1100" u="none" strike="noStrike" dirty="0">
                          <a:effectLst/>
                          <a:latin typeface="游ゴシック" panose="020B0400000000000000" pitchFamily="50" charset="-128"/>
                          <a:ea typeface="游ゴシック" panose="020B0400000000000000" pitchFamily="50" charset="-128"/>
                        </a:rPr>
                        <a:t>+</a:t>
                      </a:r>
                      <a:endParaRPr lang="aa-ET"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anchor="ctr">
                    <a:solidFill>
                      <a:srgbClr val="92D050"/>
                    </a:solidFill>
                  </a:tcPr>
                </a:tc>
                <a:tc>
                  <a:txBody>
                    <a:bodyPr/>
                    <a:lstStyle/>
                    <a:p>
                      <a:pPr algn="ctr" fontAlgn="ctr"/>
                      <a:endParaRPr lang="aa-ET"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anchor="ctr"/>
                </a:tc>
                <a:extLst>
                  <a:ext uri="{0D108BD9-81ED-4DB2-BD59-A6C34878D82A}">
                    <a16:rowId xmlns:a16="http://schemas.microsoft.com/office/drawing/2014/main" val="3467998092"/>
                  </a:ext>
                </a:extLst>
              </a:tr>
              <a:tr h="304147">
                <a:tc>
                  <a:txBody>
                    <a:bodyPr/>
                    <a:lstStyle/>
                    <a:p>
                      <a:pPr algn="l" fontAlgn="ctr"/>
                      <a:r>
                        <a:rPr lang="en-US" sz="1100" u="none" strike="noStrike" dirty="0">
                          <a:effectLst/>
                          <a:latin typeface="游ゴシック" panose="020B0400000000000000" pitchFamily="50" charset="-128"/>
                          <a:ea typeface="游ゴシック" panose="020B0400000000000000" pitchFamily="50" charset="-128"/>
                        </a:rPr>
                        <a:t>Threat Intelligence:</a:t>
                      </a:r>
                      <a:br>
                        <a:rPr lang="en-US" sz="1100" u="none" strike="noStrike" dirty="0">
                          <a:effectLst/>
                          <a:latin typeface="游ゴシック" panose="020B0400000000000000" pitchFamily="50" charset="-128"/>
                          <a:ea typeface="游ゴシック" panose="020B0400000000000000" pitchFamily="50" charset="-128"/>
                        </a:rPr>
                      </a:br>
                      <a:r>
                        <a:rPr lang="en-US" sz="1100" u="none" strike="noStrike" dirty="0" err="1" smtClean="0">
                          <a:effectLst/>
                          <a:latin typeface="游ゴシック" panose="020B0400000000000000" pitchFamily="50" charset="-128"/>
                          <a:ea typeface="游ゴシック" panose="020B0400000000000000" pitchFamily="50" charset="-128"/>
                        </a:rPr>
                        <a:t>ThreatCloud</a:t>
                      </a:r>
                      <a:r>
                        <a:rPr lang="en-US" sz="1100" u="none" strike="noStrike" dirty="0" smtClean="0">
                          <a:effectLst/>
                          <a:latin typeface="游ゴシック" panose="020B0400000000000000" pitchFamily="50" charset="-128"/>
                          <a:ea typeface="游ゴシック" panose="020B0400000000000000" pitchFamily="50" charset="-128"/>
                        </a:rPr>
                        <a:t>™</a:t>
                      </a:r>
                      <a:r>
                        <a:rPr lang="ja-JP" altLang="en-US" sz="1100" u="none" strike="noStrike" dirty="0" smtClean="0">
                          <a:effectLst/>
                          <a:latin typeface="游ゴシック" panose="020B0400000000000000" pitchFamily="50" charset="-128"/>
                          <a:ea typeface="游ゴシック" panose="020B0400000000000000" pitchFamily="50" charset="-128"/>
                        </a:rPr>
                        <a:t>による自動 </a:t>
                      </a:r>
                      <a:r>
                        <a:rPr lang="en-US" altLang="ja-JP" sz="1100" u="none" strike="noStrike" dirty="0" err="1" smtClean="0">
                          <a:effectLst/>
                          <a:latin typeface="游ゴシック" panose="020B0400000000000000" pitchFamily="50" charset="-128"/>
                          <a:ea typeface="游ゴシック" panose="020B0400000000000000" pitchFamily="50" charset="-128"/>
                        </a:rPr>
                        <a:t>IoC</a:t>
                      </a:r>
                      <a:r>
                        <a:rPr lang="ja-JP" altLang="en-US" sz="1100" u="none" strike="noStrike" dirty="0" smtClean="0">
                          <a:effectLst/>
                          <a:latin typeface="游ゴシック" panose="020B0400000000000000" pitchFamily="50" charset="-128"/>
                          <a:ea typeface="游ゴシック" panose="020B0400000000000000" pitchFamily="50" charset="-128"/>
                        </a:rPr>
                        <a:t>と</a:t>
                      </a:r>
                      <a:r>
                        <a:rPr lang="en-US" altLang="ja-JP" sz="1100" u="none" strike="noStrike" dirty="0" err="1" smtClean="0">
                          <a:effectLst/>
                          <a:latin typeface="游ゴシック" panose="020B0400000000000000" pitchFamily="50" charset="-128"/>
                          <a:ea typeface="游ゴシック" panose="020B0400000000000000" pitchFamily="50" charset="-128"/>
                        </a:rPr>
                        <a:t>IoA</a:t>
                      </a:r>
                      <a:r>
                        <a:rPr lang="ja-JP" altLang="en-US" sz="1100" u="none" strike="noStrike" dirty="0" smtClean="0">
                          <a:effectLst/>
                          <a:latin typeface="游ゴシック" panose="020B0400000000000000" pitchFamily="50" charset="-128"/>
                          <a:ea typeface="游ゴシック" panose="020B0400000000000000" pitchFamily="50" charset="-128"/>
                        </a:rPr>
                        <a:t>クラウド共有</a:t>
                      </a:r>
                      <a:endParaRPr 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anchor="ctr"/>
                </a:tc>
                <a:tc>
                  <a:txBody>
                    <a:bodyPr/>
                    <a:lstStyle/>
                    <a:p>
                      <a:pPr marL="0" algn="ctr" defTabSz="1218987" rtl="0" eaLnBrk="1" fontAlgn="ctr" latinLnBrk="0" hangingPunct="1"/>
                      <a:r>
                        <a:rPr lang="aa-ET" sz="1100" u="none" strike="noStrike" kern="1200" dirty="0">
                          <a:effectLst/>
                          <a:latin typeface="游ゴシック" panose="020B0400000000000000" pitchFamily="50" charset="-128"/>
                          <a:ea typeface="游ゴシック" panose="020B0400000000000000" pitchFamily="50" charset="-128"/>
                        </a:rPr>
                        <a:t>+</a:t>
                      </a:r>
                      <a:endParaRPr lang="aa-ET" sz="1100" b="1" i="0" u="none" strike="noStrike" kern="1200" dirty="0">
                        <a:solidFill>
                          <a:srgbClr val="000000"/>
                        </a:solidFill>
                        <a:effectLst/>
                        <a:latin typeface="游ゴシック" panose="020B0400000000000000" pitchFamily="50" charset="-128"/>
                        <a:ea typeface="游ゴシック" panose="020B0400000000000000" pitchFamily="50" charset="-128"/>
                        <a:cs typeface="+mn-cs"/>
                      </a:endParaRPr>
                    </a:p>
                  </a:txBody>
                  <a:tcPr anchor="ctr">
                    <a:solidFill>
                      <a:srgbClr val="92D050"/>
                    </a:solidFill>
                  </a:tcPr>
                </a:tc>
                <a:tc>
                  <a:txBody>
                    <a:bodyPr/>
                    <a:lstStyle/>
                    <a:p>
                      <a:pPr algn="ctr" fontAlgn="ctr"/>
                      <a:r>
                        <a:rPr lang="aa-ET" sz="1100" u="none" strike="noStrike" dirty="0">
                          <a:effectLst/>
                          <a:latin typeface="游ゴシック" panose="020B0400000000000000" pitchFamily="50" charset="-128"/>
                          <a:ea typeface="游ゴシック" panose="020B0400000000000000" pitchFamily="50" charset="-128"/>
                        </a:rPr>
                        <a:t>+</a:t>
                      </a:r>
                      <a:endParaRPr lang="aa-ET"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anchor="ctr">
                    <a:solidFill>
                      <a:srgbClr val="92D050"/>
                    </a:solidFill>
                  </a:tcPr>
                </a:tc>
                <a:tc>
                  <a:txBody>
                    <a:bodyPr/>
                    <a:lstStyle/>
                    <a:p>
                      <a:pPr algn="ctr" fontAlgn="ctr"/>
                      <a:endParaRPr lang="aa-ET"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anchor="ctr"/>
                </a:tc>
                <a:extLst>
                  <a:ext uri="{0D108BD9-81ED-4DB2-BD59-A6C34878D82A}">
                    <a16:rowId xmlns:a16="http://schemas.microsoft.com/office/drawing/2014/main" val="2888898751"/>
                  </a:ext>
                </a:extLst>
              </a:tr>
              <a:tr h="521396">
                <a:tc>
                  <a:txBody>
                    <a:bodyPr/>
                    <a:lstStyle/>
                    <a:p>
                      <a:pPr algn="l" fontAlgn="ctr"/>
                      <a:r>
                        <a:rPr lang="ja-JP" altLang="en-US" sz="1400" b="1" u="sng" strike="noStrike" dirty="0" smtClean="0">
                          <a:effectLst/>
                          <a:latin typeface="游ゴシック" panose="020B0400000000000000" pitchFamily="50" charset="-128"/>
                          <a:ea typeface="游ゴシック" panose="020B0400000000000000" pitchFamily="50" charset="-128"/>
                        </a:rPr>
                        <a:t>安全なインターネットブラウジング</a:t>
                      </a:r>
                      <a:r>
                        <a:rPr lang="en-US" sz="1400" b="1" u="sng" strike="noStrike" dirty="0" smtClean="0">
                          <a:effectLst/>
                          <a:latin typeface="游ゴシック" panose="020B0400000000000000" pitchFamily="50" charset="-128"/>
                          <a:ea typeface="游ゴシック" panose="020B0400000000000000" pitchFamily="50" charset="-128"/>
                        </a:rPr>
                        <a:t>:</a:t>
                      </a:r>
                      <a:r>
                        <a:rPr lang="en-US" sz="1400" b="1" u="sng" strike="noStrike" dirty="0">
                          <a:effectLst/>
                          <a:latin typeface="游ゴシック" panose="020B0400000000000000" pitchFamily="50" charset="-128"/>
                          <a:ea typeface="游ゴシック" panose="020B0400000000000000" pitchFamily="50" charset="-128"/>
                        </a:rPr>
                        <a:t/>
                      </a:r>
                      <a:br>
                        <a:rPr lang="en-US" sz="1400" b="1" u="sng" strike="noStrike" dirty="0">
                          <a:effectLst/>
                          <a:latin typeface="游ゴシック" panose="020B0400000000000000" pitchFamily="50" charset="-128"/>
                          <a:ea typeface="游ゴシック" panose="020B0400000000000000" pitchFamily="50" charset="-128"/>
                        </a:rPr>
                      </a:br>
                      <a:r>
                        <a:rPr lang="ja-JP" altLang="en-US" sz="1400" b="1" u="none" strike="noStrike" dirty="0" smtClean="0">
                          <a:effectLst/>
                          <a:latin typeface="游ゴシック" panose="020B0400000000000000" pitchFamily="50" charset="-128"/>
                          <a:ea typeface="游ゴシック" panose="020B0400000000000000" pitchFamily="50" charset="-128"/>
                        </a:rPr>
                        <a:t>　ゼロ・フィッシング、企業パスワードの再利用防止、</a:t>
                      </a:r>
                      <a:r>
                        <a:rPr lang="en-US" sz="1400" b="1" u="none" strike="noStrike" dirty="0" smtClean="0">
                          <a:effectLst/>
                          <a:latin typeface="游ゴシック" panose="020B0400000000000000" pitchFamily="50" charset="-128"/>
                          <a:ea typeface="游ゴシック" panose="020B0400000000000000" pitchFamily="50" charset="-128"/>
                        </a:rPr>
                        <a:t> </a:t>
                      </a:r>
                      <a:br>
                        <a:rPr lang="en-US" sz="1400" b="1" u="none" strike="noStrike" dirty="0" smtClean="0">
                          <a:effectLst/>
                          <a:latin typeface="游ゴシック" panose="020B0400000000000000" pitchFamily="50" charset="-128"/>
                          <a:ea typeface="游ゴシック" panose="020B0400000000000000" pitchFamily="50" charset="-128"/>
                        </a:rPr>
                      </a:br>
                      <a:r>
                        <a:rPr lang="ja-JP" altLang="en-US" sz="1400" b="1" u="none" strike="noStrike" dirty="0" smtClean="0">
                          <a:effectLst/>
                          <a:latin typeface="游ゴシック" panose="020B0400000000000000" pitchFamily="50" charset="-128"/>
                          <a:ea typeface="游ゴシック" panose="020B0400000000000000" pitchFamily="50" charset="-128"/>
                        </a:rPr>
                        <a:t>　</a:t>
                      </a:r>
                      <a:r>
                        <a:rPr lang="en-US" sz="1400" b="1" u="none" strike="noStrike" dirty="0" smtClean="0">
                          <a:effectLst/>
                          <a:latin typeface="游ゴシック" panose="020B0400000000000000" pitchFamily="50" charset="-128"/>
                          <a:ea typeface="游ゴシック" panose="020B0400000000000000" pitchFamily="50" charset="-128"/>
                        </a:rPr>
                        <a:t>URL</a:t>
                      </a:r>
                      <a:r>
                        <a:rPr lang="ja-JP" altLang="en-US" sz="1400" b="1" u="none" strike="noStrike" dirty="0" smtClean="0">
                          <a:effectLst/>
                          <a:latin typeface="游ゴシック" panose="020B0400000000000000" pitchFamily="50" charset="-128"/>
                          <a:ea typeface="游ゴシック" panose="020B0400000000000000" pitchFamily="50" charset="-128"/>
                        </a:rPr>
                        <a:t> フィルタリング、</a:t>
                      </a:r>
                      <a:r>
                        <a:rPr lang="en-US" sz="1400" b="1" u="none" strike="noStrike" dirty="0" smtClean="0">
                          <a:effectLst/>
                          <a:latin typeface="游ゴシック" panose="020B0400000000000000" pitchFamily="50" charset="-128"/>
                          <a:ea typeface="游ゴシック" panose="020B0400000000000000" pitchFamily="50" charset="-128"/>
                        </a:rPr>
                        <a:t>SSL</a:t>
                      </a:r>
                      <a:r>
                        <a:rPr lang="ja-JP" altLang="en-US" sz="1400" b="1" u="none" strike="noStrike" dirty="0" smtClean="0">
                          <a:effectLst/>
                          <a:latin typeface="游ゴシック" panose="020B0400000000000000" pitchFamily="50" charset="-128"/>
                          <a:ea typeface="游ゴシック" panose="020B0400000000000000" pitchFamily="50" charset="-128"/>
                        </a:rPr>
                        <a:t> 可視化、悪質なサイト防御</a:t>
                      </a:r>
                      <a:endParaRPr lang="en-US" sz="14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anchor="ctr"/>
                </a:tc>
                <a:tc>
                  <a:txBody>
                    <a:bodyPr/>
                    <a:lstStyle/>
                    <a:p>
                      <a:pPr marL="0" algn="ctr" defTabSz="1218987" rtl="0" eaLnBrk="1" fontAlgn="ctr" latinLnBrk="0" hangingPunct="1"/>
                      <a:r>
                        <a:rPr lang="aa-ET" sz="1050" u="none" strike="noStrike" kern="1200" dirty="0">
                          <a:effectLst/>
                          <a:latin typeface="游ゴシック" panose="020B0400000000000000" pitchFamily="50" charset="-128"/>
                          <a:ea typeface="游ゴシック" panose="020B0400000000000000" pitchFamily="50" charset="-128"/>
                        </a:rPr>
                        <a:t>+</a:t>
                      </a:r>
                      <a:endParaRPr lang="aa-ET" sz="1050" b="1" i="0" u="none" strike="noStrike" kern="1200" dirty="0">
                        <a:solidFill>
                          <a:srgbClr val="000000"/>
                        </a:solidFill>
                        <a:effectLst/>
                        <a:latin typeface="游ゴシック" panose="020B0400000000000000" pitchFamily="50" charset="-128"/>
                        <a:ea typeface="游ゴシック" panose="020B0400000000000000" pitchFamily="50" charset="-128"/>
                        <a:cs typeface="+mn-cs"/>
                      </a:endParaRPr>
                    </a:p>
                  </a:txBody>
                  <a:tcPr anchor="ctr">
                    <a:solidFill>
                      <a:srgbClr val="92D050"/>
                    </a:solidFill>
                  </a:tcPr>
                </a:tc>
                <a:tc>
                  <a:txBody>
                    <a:bodyPr/>
                    <a:lstStyle/>
                    <a:p>
                      <a:pPr algn="ctr" fontAlgn="ctr"/>
                      <a:r>
                        <a:rPr lang="aa-ET" sz="1050" u="none" strike="noStrike" dirty="0">
                          <a:effectLst/>
                          <a:latin typeface="游ゴシック" panose="020B0400000000000000" pitchFamily="50" charset="-128"/>
                          <a:ea typeface="游ゴシック" panose="020B0400000000000000" pitchFamily="50" charset="-128"/>
                        </a:rPr>
                        <a:t>+</a:t>
                      </a:r>
                      <a:endParaRPr lang="aa-ET" sz="105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anchor="ctr">
                    <a:solidFill>
                      <a:srgbClr val="92D050"/>
                    </a:solidFill>
                  </a:tcPr>
                </a:tc>
                <a:tc>
                  <a:txBody>
                    <a:bodyPr/>
                    <a:lstStyle/>
                    <a:p>
                      <a:pPr marL="0" marR="0" lvl="0" indent="0" algn="ctr" defTabSz="1218987" rtl="0" eaLnBrk="1" fontAlgn="ctr" latinLnBrk="0" hangingPunct="1">
                        <a:lnSpc>
                          <a:spcPct val="100000"/>
                        </a:lnSpc>
                        <a:spcBef>
                          <a:spcPts val="0"/>
                        </a:spcBef>
                        <a:spcAft>
                          <a:spcPts val="0"/>
                        </a:spcAft>
                        <a:buClrTx/>
                        <a:buSzTx/>
                        <a:buFontTx/>
                        <a:buNone/>
                        <a:tabLst/>
                        <a:defRPr/>
                      </a:pPr>
                      <a:r>
                        <a:rPr lang="aa-ET" altLang="ja-JP" sz="1800" b="1" u="none" strike="noStrike" kern="1200" dirty="0" smtClean="0">
                          <a:solidFill>
                            <a:schemeClr val="bg1"/>
                          </a:solidFill>
                          <a:effectLst/>
                          <a:latin typeface="游ゴシック" panose="020B0400000000000000" pitchFamily="50" charset="-128"/>
                          <a:ea typeface="游ゴシック" panose="020B0400000000000000" pitchFamily="50" charset="-128"/>
                        </a:rPr>
                        <a:t>+</a:t>
                      </a:r>
                      <a:endParaRPr lang="aa-ET" altLang="ja-JP" sz="1800" b="1" i="0" u="none" strike="noStrike" kern="1200" dirty="0" smtClean="0">
                        <a:solidFill>
                          <a:schemeClr val="bg1"/>
                        </a:solidFill>
                        <a:effectLst/>
                        <a:latin typeface="游ゴシック" panose="020B0400000000000000" pitchFamily="50" charset="-128"/>
                        <a:ea typeface="游ゴシック" panose="020B0400000000000000" pitchFamily="50" charset="-128"/>
                        <a:cs typeface="+mn-cs"/>
                      </a:endParaRPr>
                    </a:p>
                  </a:txBody>
                  <a:tcPr anchor="ctr">
                    <a:solidFill>
                      <a:schemeClr val="bg2"/>
                    </a:solidFill>
                  </a:tcPr>
                </a:tc>
                <a:extLst>
                  <a:ext uri="{0D108BD9-81ED-4DB2-BD59-A6C34878D82A}">
                    <a16:rowId xmlns:a16="http://schemas.microsoft.com/office/drawing/2014/main" val="260792524"/>
                  </a:ext>
                </a:extLst>
              </a:tr>
              <a:tr h="369322">
                <a:tc>
                  <a:txBody>
                    <a:bodyPr/>
                    <a:lstStyle/>
                    <a:p>
                      <a:pPr algn="l" fontAlgn="ctr"/>
                      <a:r>
                        <a:rPr lang="en-US" altLang="ja-JP" sz="1400" b="1" u="sng" strike="noStrike" dirty="0" smtClean="0">
                          <a:effectLst/>
                          <a:latin typeface="游ゴシック" panose="020B0400000000000000" pitchFamily="50" charset="-128"/>
                          <a:ea typeface="游ゴシック" panose="020B0400000000000000" pitchFamily="50" charset="-128"/>
                        </a:rPr>
                        <a:t>Web</a:t>
                      </a:r>
                      <a:r>
                        <a:rPr lang="ja-JP" altLang="en-US" sz="1400" b="1" u="sng" strike="noStrike" dirty="0" smtClean="0">
                          <a:effectLst/>
                          <a:latin typeface="游ゴシック" panose="020B0400000000000000" pitchFamily="50" charset="-128"/>
                          <a:ea typeface="游ゴシック" panose="020B0400000000000000" pitchFamily="50" charset="-128"/>
                        </a:rPr>
                        <a:t> ダウンロード保護</a:t>
                      </a:r>
                      <a:r>
                        <a:rPr lang="en-US" sz="1400" b="1" u="sng" strike="noStrike" dirty="0" smtClean="0">
                          <a:effectLst/>
                          <a:latin typeface="游ゴシック" panose="020B0400000000000000" pitchFamily="50" charset="-128"/>
                          <a:ea typeface="游ゴシック" panose="020B0400000000000000" pitchFamily="50" charset="-128"/>
                        </a:rPr>
                        <a:t>: </a:t>
                      </a:r>
                      <a:r>
                        <a:rPr lang="en-US" sz="1400" b="1" u="none" strike="noStrike" dirty="0">
                          <a:effectLst/>
                          <a:latin typeface="游ゴシック" panose="020B0400000000000000" pitchFamily="50" charset="-128"/>
                          <a:ea typeface="游ゴシック" panose="020B0400000000000000" pitchFamily="50" charset="-128"/>
                        </a:rPr>
                        <a:t/>
                      </a:r>
                      <a:br>
                        <a:rPr lang="en-US" sz="1400" b="1" u="none" strike="noStrike" dirty="0">
                          <a:effectLst/>
                          <a:latin typeface="游ゴシック" panose="020B0400000000000000" pitchFamily="50" charset="-128"/>
                          <a:ea typeface="游ゴシック" panose="020B0400000000000000" pitchFamily="50" charset="-128"/>
                        </a:rPr>
                      </a:br>
                      <a:r>
                        <a:rPr lang="ja-JP" altLang="en-US" sz="1400" b="1" u="none" strike="noStrike" dirty="0" smtClean="0">
                          <a:effectLst/>
                          <a:latin typeface="游ゴシック" panose="020B0400000000000000" pitchFamily="50" charset="-128"/>
                          <a:ea typeface="游ゴシック" panose="020B0400000000000000" pitchFamily="50" charset="-128"/>
                        </a:rPr>
                        <a:t>　サンドボックス</a:t>
                      </a:r>
                      <a:r>
                        <a:rPr lang="en-US" sz="1400" b="1" u="none" strike="noStrike" dirty="0" smtClean="0">
                          <a:effectLst/>
                          <a:latin typeface="游ゴシック" panose="020B0400000000000000" pitchFamily="50" charset="-128"/>
                          <a:ea typeface="游ゴシック" panose="020B0400000000000000" pitchFamily="50" charset="-128"/>
                        </a:rPr>
                        <a:t>, </a:t>
                      </a:r>
                      <a:r>
                        <a:rPr lang="ja-JP" altLang="en-US" sz="1400" b="1" u="none" strike="noStrike" dirty="0" smtClean="0">
                          <a:effectLst/>
                          <a:latin typeface="游ゴシック" panose="020B0400000000000000" pitchFamily="50" charset="-128"/>
                          <a:ea typeface="游ゴシック" panose="020B0400000000000000" pitchFamily="50" charset="-128"/>
                        </a:rPr>
                        <a:t>ファイル無害化</a:t>
                      </a:r>
                      <a:endParaRPr lang="en-US" sz="14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anchor="ctr"/>
                </a:tc>
                <a:tc>
                  <a:txBody>
                    <a:bodyPr/>
                    <a:lstStyle/>
                    <a:p>
                      <a:pPr marL="0" algn="ctr" defTabSz="1218987" rtl="0" eaLnBrk="1" fontAlgn="ctr" latinLnBrk="0" hangingPunct="1"/>
                      <a:r>
                        <a:rPr lang="aa-ET" sz="1050" u="none" strike="noStrike" kern="1200" dirty="0">
                          <a:effectLst/>
                          <a:latin typeface="游ゴシック" panose="020B0400000000000000" pitchFamily="50" charset="-128"/>
                          <a:ea typeface="游ゴシック" panose="020B0400000000000000" pitchFamily="50" charset="-128"/>
                        </a:rPr>
                        <a:t>+</a:t>
                      </a:r>
                      <a:endParaRPr lang="aa-ET" sz="1050" b="1" i="0" u="none" strike="noStrike" kern="1200" dirty="0">
                        <a:solidFill>
                          <a:srgbClr val="000000"/>
                        </a:solidFill>
                        <a:effectLst/>
                        <a:latin typeface="游ゴシック" panose="020B0400000000000000" pitchFamily="50" charset="-128"/>
                        <a:ea typeface="游ゴシック" panose="020B0400000000000000" pitchFamily="50" charset="-128"/>
                        <a:cs typeface="+mn-cs"/>
                      </a:endParaRPr>
                    </a:p>
                  </a:txBody>
                  <a:tcPr anchor="ctr">
                    <a:solidFill>
                      <a:srgbClr val="92D050"/>
                    </a:solidFill>
                  </a:tcPr>
                </a:tc>
                <a:tc>
                  <a:txBody>
                    <a:bodyPr/>
                    <a:lstStyle/>
                    <a:p>
                      <a:pPr algn="ctr" fontAlgn="ctr"/>
                      <a:r>
                        <a:rPr lang="aa-ET" sz="1050" u="none" strike="noStrike" dirty="0">
                          <a:effectLst/>
                          <a:latin typeface="游ゴシック" panose="020B0400000000000000" pitchFamily="50" charset="-128"/>
                          <a:ea typeface="游ゴシック" panose="020B0400000000000000" pitchFamily="50" charset="-128"/>
                        </a:rPr>
                        <a:t>+</a:t>
                      </a:r>
                      <a:endParaRPr lang="aa-ET" sz="105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anchor="ctr">
                    <a:solidFill>
                      <a:srgbClr val="92D050"/>
                    </a:solidFill>
                  </a:tcPr>
                </a:tc>
                <a:tc>
                  <a:txBody>
                    <a:bodyPr/>
                    <a:lstStyle/>
                    <a:p>
                      <a:pPr marL="0" marR="0" lvl="0" indent="0" algn="ctr" defTabSz="1218987" rtl="0" eaLnBrk="1" fontAlgn="ctr" latinLnBrk="0" hangingPunct="1">
                        <a:lnSpc>
                          <a:spcPct val="100000"/>
                        </a:lnSpc>
                        <a:spcBef>
                          <a:spcPts val="0"/>
                        </a:spcBef>
                        <a:spcAft>
                          <a:spcPts val="0"/>
                        </a:spcAft>
                        <a:buClrTx/>
                        <a:buSzTx/>
                        <a:buFontTx/>
                        <a:buNone/>
                        <a:tabLst/>
                        <a:defRPr/>
                      </a:pPr>
                      <a:r>
                        <a:rPr lang="aa-ET" altLang="ja-JP" sz="1800" b="1" u="none" strike="noStrike" kern="1200" dirty="0" smtClean="0">
                          <a:solidFill>
                            <a:schemeClr val="bg1"/>
                          </a:solidFill>
                          <a:effectLst/>
                          <a:latin typeface="游ゴシック" panose="020B0400000000000000" pitchFamily="50" charset="-128"/>
                          <a:ea typeface="游ゴシック" panose="020B0400000000000000" pitchFamily="50" charset="-128"/>
                        </a:rPr>
                        <a:t>+</a:t>
                      </a:r>
                      <a:endParaRPr lang="aa-ET" altLang="ja-JP" sz="1800" b="1" i="0" u="none" strike="noStrike" kern="1200" dirty="0" smtClean="0">
                        <a:solidFill>
                          <a:schemeClr val="bg1"/>
                        </a:solidFill>
                        <a:effectLst/>
                        <a:latin typeface="游ゴシック" panose="020B0400000000000000" pitchFamily="50" charset="-128"/>
                        <a:ea typeface="游ゴシック" panose="020B0400000000000000" pitchFamily="50" charset="-128"/>
                        <a:cs typeface="+mn-cs"/>
                      </a:endParaRPr>
                    </a:p>
                  </a:txBody>
                  <a:tcPr anchor="ctr">
                    <a:solidFill>
                      <a:schemeClr val="bg2"/>
                    </a:solidFill>
                  </a:tcPr>
                </a:tc>
                <a:extLst>
                  <a:ext uri="{0D108BD9-81ED-4DB2-BD59-A6C34878D82A}">
                    <a16:rowId xmlns:a16="http://schemas.microsoft.com/office/drawing/2014/main" val="725485189"/>
                  </a:ext>
                </a:extLst>
              </a:tr>
              <a:tr h="304147">
                <a:tc>
                  <a:txBody>
                    <a:bodyPr/>
                    <a:lstStyle/>
                    <a:p>
                      <a:pPr algn="l" fontAlgn="ctr"/>
                      <a:r>
                        <a:rPr lang="ja-JP" altLang="en-US" sz="1100" u="none" strike="noStrike" dirty="0" smtClean="0">
                          <a:effectLst/>
                          <a:latin typeface="游ゴシック" panose="020B0400000000000000" pitchFamily="50" charset="-128"/>
                          <a:ea typeface="游ゴシック" panose="020B0400000000000000" pitchFamily="50" charset="-128"/>
                        </a:rPr>
                        <a:t>データ保護</a:t>
                      </a:r>
                      <a:r>
                        <a:rPr lang="en-US" sz="1100" u="none" strike="noStrike" dirty="0" smtClean="0">
                          <a:effectLst/>
                          <a:latin typeface="游ゴシック" panose="020B0400000000000000" pitchFamily="50" charset="-128"/>
                          <a:ea typeface="游ゴシック" panose="020B0400000000000000" pitchFamily="50" charset="-128"/>
                        </a:rPr>
                        <a:t>: </a:t>
                      </a:r>
                      <a:r>
                        <a:rPr lang="en-US" sz="1100" u="none" strike="noStrike" dirty="0">
                          <a:effectLst/>
                          <a:latin typeface="游ゴシック" panose="020B0400000000000000" pitchFamily="50" charset="-128"/>
                          <a:ea typeface="游ゴシック" panose="020B0400000000000000" pitchFamily="50" charset="-128"/>
                        </a:rPr>
                        <a:t/>
                      </a:r>
                      <a:br>
                        <a:rPr lang="en-US" sz="1100" u="none" strike="noStrike" dirty="0">
                          <a:effectLst/>
                          <a:latin typeface="游ゴシック" panose="020B0400000000000000" pitchFamily="50" charset="-128"/>
                          <a:ea typeface="游ゴシック" panose="020B0400000000000000" pitchFamily="50" charset="-128"/>
                        </a:rPr>
                      </a:br>
                      <a:r>
                        <a:rPr lang="ja-JP" altLang="en-US" sz="1100" u="none" strike="noStrike" dirty="0" smtClean="0">
                          <a:effectLst/>
                          <a:latin typeface="游ゴシック" panose="020B0400000000000000" pitchFamily="50" charset="-128"/>
                          <a:ea typeface="游ゴシック" panose="020B0400000000000000" pitchFamily="50" charset="-128"/>
                        </a:rPr>
                        <a:t>ホスト暗号化、メディア暗号化</a:t>
                      </a:r>
                      <a:endParaRPr lang="en-US"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anchor="ctr"/>
                </a:tc>
                <a:tc>
                  <a:txBody>
                    <a:bodyPr/>
                    <a:lstStyle/>
                    <a:p>
                      <a:pPr algn="ctr" fontAlgn="ctr"/>
                      <a:r>
                        <a:rPr lang="aa-ET" sz="1100" u="none" strike="noStrike" dirty="0">
                          <a:effectLst/>
                          <a:latin typeface="游ゴシック" panose="020B0400000000000000" pitchFamily="50" charset="-128"/>
                          <a:ea typeface="游ゴシック" panose="020B0400000000000000" pitchFamily="50" charset="-128"/>
                        </a:rPr>
                        <a:t> </a:t>
                      </a:r>
                      <a:endParaRPr lang="aa-ET"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anchor="ctr"/>
                </a:tc>
                <a:tc>
                  <a:txBody>
                    <a:bodyPr/>
                    <a:lstStyle/>
                    <a:p>
                      <a:pPr algn="ctr" fontAlgn="ctr"/>
                      <a:r>
                        <a:rPr lang="aa-ET" sz="1100" u="none" strike="noStrike" dirty="0">
                          <a:effectLst/>
                          <a:latin typeface="游ゴシック" panose="020B0400000000000000" pitchFamily="50" charset="-128"/>
                          <a:ea typeface="游ゴシック" panose="020B0400000000000000" pitchFamily="50" charset="-128"/>
                        </a:rPr>
                        <a:t>+</a:t>
                      </a:r>
                      <a:endParaRPr lang="aa-ET"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anchor="ctr">
                    <a:solidFill>
                      <a:srgbClr val="92D050"/>
                    </a:solidFill>
                  </a:tcPr>
                </a:tc>
                <a:tc>
                  <a:txBody>
                    <a:bodyPr/>
                    <a:lstStyle/>
                    <a:p>
                      <a:pPr algn="ctr" fontAlgn="ctr"/>
                      <a:endParaRPr lang="aa-ET"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anchor="ctr"/>
                </a:tc>
                <a:extLst>
                  <a:ext uri="{0D108BD9-81ED-4DB2-BD59-A6C34878D82A}">
                    <a16:rowId xmlns:a16="http://schemas.microsoft.com/office/drawing/2014/main" val="3977749267"/>
                  </a:ext>
                </a:extLst>
              </a:tr>
            </a:tbl>
          </a:graphicData>
        </a:graphic>
      </p:graphicFrame>
      <p:sp>
        <p:nvSpPr>
          <p:cNvPr id="10" name="Title 2"/>
          <p:cNvSpPr>
            <a:spLocks noGrp="1"/>
          </p:cNvSpPr>
          <p:nvPr>
            <p:ph type="title"/>
          </p:nvPr>
        </p:nvSpPr>
        <p:spPr>
          <a:xfrm>
            <a:off x="583842" y="301187"/>
            <a:ext cx="11022371" cy="514808"/>
          </a:xfrm>
        </p:spPr>
        <p:txBody>
          <a:bodyPr/>
          <a:lstStyle/>
          <a:p>
            <a:r>
              <a:rPr lang="en-US" sz="2800" dirty="0">
                <a:ea typeface="游ゴシック" panose="020B0400000000000000" pitchFamily="50" charset="-128"/>
              </a:rPr>
              <a:t>Harmony </a:t>
            </a:r>
            <a:r>
              <a:rPr lang="en-US" altLang="ja-JP" sz="2800" dirty="0" smtClean="0">
                <a:ea typeface="游ゴシック" panose="020B0400000000000000" pitchFamily="50" charset="-128"/>
              </a:rPr>
              <a:t>Browse</a:t>
            </a:r>
            <a:r>
              <a:rPr lang="ja-JP" altLang="en-US" sz="2800" dirty="0" smtClean="0">
                <a:ea typeface="游ゴシック" panose="020B0400000000000000" pitchFamily="50" charset="-128"/>
              </a:rPr>
              <a:t> によるセキュリティ強化</a:t>
            </a:r>
            <a:endParaRPr lang="en-US" sz="2800" dirty="0">
              <a:ea typeface="游ゴシック" panose="020B0400000000000000" pitchFamily="50" charset="-128"/>
            </a:endParaRPr>
          </a:p>
        </p:txBody>
      </p:sp>
      <p:cxnSp>
        <p:nvCxnSpPr>
          <p:cNvPr id="4" name="Straight Connector 3"/>
          <p:cNvCxnSpPr/>
          <p:nvPr/>
        </p:nvCxnSpPr>
        <p:spPr bwMode="auto">
          <a:xfrm>
            <a:off x="694602" y="1623917"/>
            <a:ext cx="5939111" cy="509683"/>
          </a:xfrm>
          <a:prstGeom prst="line">
            <a:avLst/>
          </a:prstGeom>
          <a:solidFill>
            <a:schemeClr val="bg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8"/>
          <p:cNvSpPr/>
          <p:nvPr/>
        </p:nvSpPr>
        <p:spPr bwMode="auto">
          <a:xfrm>
            <a:off x="9913788" y="1623916"/>
            <a:ext cx="1619728" cy="4831081"/>
          </a:xfrm>
          <a:prstGeom prst="rect">
            <a:avLst/>
          </a:prstGeom>
          <a:noFill/>
          <a:ln w="76200">
            <a:headEnd/>
            <a:tailEnd/>
          </a:ln>
          <a:ex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000" dirty="0" err="1" smtClean="0">
              <a:latin typeface="游ゴシック" panose="020B0400000000000000" pitchFamily="50" charset="-128"/>
              <a:ea typeface="游ゴシック" panose="020B0400000000000000" pitchFamily="50" charset="-128"/>
            </a:endParaRPr>
          </a:p>
        </p:txBody>
      </p:sp>
      <p:sp>
        <p:nvSpPr>
          <p:cNvPr id="17" name="Rectangle 16"/>
          <p:cNvSpPr/>
          <p:nvPr/>
        </p:nvSpPr>
        <p:spPr bwMode="auto">
          <a:xfrm>
            <a:off x="0" y="720000"/>
            <a:ext cx="12188825" cy="864000"/>
          </a:xfrm>
          <a:prstGeom prst="rect">
            <a:avLst/>
          </a:prstGeom>
          <a:solidFill>
            <a:schemeClr val="bg2"/>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kumimoji="1" lang="en-US" altLang="ja-JP" sz="2400" b="1" dirty="0" smtClean="0">
                <a:solidFill>
                  <a:schemeClr val="bg1"/>
                </a:solidFill>
                <a:latin typeface="游ゴシック" panose="020B0400000000000000" pitchFamily="50" charset="-128"/>
                <a:ea typeface="游ゴシック" panose="020B0400000000000000" pitchFamily="50" charset="-128"/>
              </a:rPr>
              <a:t>Harmony Browse</a:t>
            </a:r>
            <a:r>
              <a:rPr kumimoji="1" lang="ja-JP" altLang="en-US" sz="2400" b="1" dirty="0" smtClean="0">
                <a:solidFill>
                  <a:schemeClr val="bg1"/>
                </a:solidFill>
                <a:latin typeface="游ゴシック" panose="020B0400000000000000" pitchFamily="50" charset="-128"/>
                <a:ea typeface="游ゴシック" panose="020B0400000000000000" pitchFamily="50" charset="-128"/>
              </a:rPr>
              <a:t> で </a:t>
            </a:r>
            <a:r>
              <a:rPr kumimoji="1" lang="en-US" altLang="ja-JP" sz="2400" b="1" dirty="0" smtClean="0">
                <a:solidFill>
                  <a:schemeClr val="bg1"/>
                </a:solidFill>
                <a:latin typeface="游ゴシック" panose="020B0400000000000000" pitchFamily="50" charset="-128"/>
                <a:ea typeface="游ゴシック" panose="020B0400000000000000" pitchFamily="50" charset="-128"/>
              </a:rPr>
              <a:t>SSL</a:t>
            </a:r>
            <a:r>
              <a:rPr kumimoji="1" lang="ja-JP" altLang="en-US" sz="2400" b="1" dirty="0" smtClean="0">
                <a:solidFill>
                  <a:schemeClr val="bg1"/>
                </a:solidFill>
                <a:latin typeface="游ゴシック" panose="020B0400000000000000" pitchFamily="50" charset="-128"/>
                <a:ea typeface="游ゴシック" panose="020B0400000000000000" pitchFamily="50" charset="-128"/>
              </a:rPr>
              <a:t> を可視化し、</a:t>
            </a:r>
            <a:r>
              <a:rPr kumimoji="1" lang="en-US" altLang="ja-JP" sz="2400" b="1" dirty="0" smtClean="0">
                <a:solidFill>
                  <a:schemeClr val="bg1"/>
                </a:solidFill>
                <a:latin typeface="游ゴシック" panose="020B0400000000000000" pitchFamily="50" charset="-128"/>
                <a:ea typeface="游ゴシック" panose="020B0400000000000000" pitchFamily="50" charset="-128"/>
              </a:rPr>
              <a:t>Web</a:t>
            </a:r>
            <a:r>
              <a:rPr kumimoji="1" lang="ja-JP" altLang="en-US" sz="2400" b="1" dirty="0" smtClean="0">
                <a:solidFill>
                  <a:schemeClr val="bg1"/>
                </a:solidFill>
                <a:latin typeface="游ゴシック" panose="020B0400000000000000" pitchFamily="50" charset="-128"/>
                <a:ea typeface="游ゴシック" panose="020B0400000000000000" pitchFamily="50" charset="-128"/>
              </a:rPr>
              <a:t> セキュリティを強化できます</a:t>
            </a:r>
            <a:endParaRPr kumimoji="1" lang="en-US" altLang="ja-JP" sz="2400" b="1" dirty="0" smtClean="0">
              <a:solidFill>
                <a:schemeClr val="bg1"/>
              </a:solidFill>
              <a:latin typeface="游ゴシック" panose="020B0400000000000000" pitchFamily="50" charset="-128"/>
              <a:ea typeface="游ゴシック" panose="020B0400000000000000" pitchFamily="50" charset="-128"/>
            </a:endParaRPr>
          </a:p>
          <a:p>
            <a:pPr algn="ctr">
              <a:lnSpc>
                <a:spcPct val="80000"/>
              </a:lnSpc>
              <a:spcBef>
                <a:spcPts val="1200"/>
              </a:spcBef>
              <a:spcAft>
                <a:spcPts val="0"/>
              </a:spcAft>
              <a:buSzPct val="115000"/>
            </a:pPr>
            <a:r>
              <a:rPr kumimoji="1" lang="ja-JP" altLang="en-US" sz="2400" b="1" dirty="0" smtClean="0">
                <a:solidFill>
                  <a:schemeClr val="bg1"/>
                </a:solidFill>
                <a:latin typeface="游ゴシック" panose="020B0400000000000000" pitchFamily="50" charset="-128"/>
                <a:ea typeface="游ゴシック" panose="020B0400000000000000" pitchFamily="50" charset="-128"/>
              </a:rPr>
              <a:t>サンドボックス、ファイル無害化、ゼロ・フィッシング、</a:t>
            </a:r>
            <a:r>
              <a:rPr kumimoji="1" lang="en-US" altLang="ja-JP" sz="2400" b="1" dirty="0" smtClean="0">
                <a:solidFill>
                  <a:schemeClr val="bg1"/>
                </a:solidFill>
                <a:latin typeface="游ゴシック" panose="020B0400000000000000" pitchFamily="50" charset="-128"/>
                <a:ea typeface="游ゴシック" panose="020B0400000000000000" pitchFamily="50" charset="-128"/>
              </a:rPr>
              <a:t>URL</a:t>
            </a:r>
            <a:r>
              <a:rPr kumimoji="1" lang="ja-JP" altLang="en-US" sz="2400" b="1" dirty="0" smtClean="0">
                <a:solidFill>
                  <a:schemeClr val="bg1"/>
                </a:solidFill>
                <a:latin typeface="游ゴシック" panose="020B0400000000000000" pitchFamily="50" charset="-128"/>
                <a:ea typeface="游ゴシック" panose="020B0400000000000000" pitchFamily="50" charset="-128"/>
              </a:rPr>
              <a:t> フィルタリングなど</a:t>
            </a:r>
          </a:p>
        </p:txBody>
      </p:sp>
      <p:sp>
        <p:nvSpPr>
          <p:cNvPr id="11" name="Rectangle 10"/>
          <p:cNvSpPr/>
          <p:nvPr/>
        </p:nvSpPr>
        <p:spPr bwMode="auto">
          <a:xfrm>
            <a:off x="694602" y="4770701"/>
            <a:ext cx="10838914" cy="1258623"/>
          </a:xfrm>
          <a:prstGeom prst="rect">
            <a:avLst/>
          </a:prstGeom>
          <a:noFill/>
          <a:ln w="76200">
            <a:headEnd/>
            <a:tailEnd/>
          </a:ln>
          <a:ex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000" dirty="0" err="1" smtClean="0">
              <a:latin typeface="游ゴシック" panose="020B0400000000000000" pitchFamily="50" charset="-128"/>
              <a:ea typeface="游ゴシック" panose="020B0400000000000000" pitchFamily="50" charset="-128"/>
            </a:endParaRPr>
          </a:p>
        </p:txBody>
      </p:sp>
      <p:sp>
        <p:nvSpPr>
          <p:cNvPr id="2" name="Footer Placeholder 1" hidden="1"/>
          <p:cNvSpPr>
            <a:spLocks noGrp="1"/>
          </p:cNvSpPr>
          <p:nvPr>
            <p:ph type="ftr" sz="quarter" idx="11"/>
          </p:nvPr>
        </p:nvSpPr>
        <p:spPr/>
        <p:txBody>
          <a:bodyPr/>
          <a:lstStyle/>
          <a:p>
            <a:endParaRPr lang="en-US"/>
          </a:p>
        </p:txBody>
      </p:sp>
      <p:sp>
        <p:nvSpPr>
          <p:cNvPr id="3" name="Date Placeholder 2" hidden="1"/>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2221182894"/>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43335" y="1331293"/>
            <a:ext cx="11503383" cy="5269532"/>
          </a:xfrm>
        </p:spPr>
        <p:txBody>
          <a:bodyPr/>
          <a:lstStyle/>
          <a:p>
            <a:r>
              <a:rPr kumimoji="1" lang="en-US" altLang="ja-JP" sz="2000" b="1" dirty="0" smtClean="0">
                <a:ea typeface="游ゴシック" panose="020B0400000000000000" pitchFamily="50" charset="-128"/>
              </a:rPr>
              <a:t>Windows Home Edition</a:t>
            </a:r>
            <a:r>
              <a:rPr kumimoji="1" lang="ja-JP" altLang="en-US" sz="2000" b="1" dirty="0" smtClean="0">
                <a:ea typeface="游ゴシック" panose="020B0400000000000000" pitchFamily="50" charset="-128"/>
              </a:rPr>
              <a:t>には対応していますか？</a:t>
            </a:r>
            <a:endParaRPr lang="en-US" altLang="ja-JP" sz="2000" b="1" dirty="0" smtClean="0">
              <a:ea typeface="游ゴシック" panose="020B0400000000000000" pitchFamily="50" charset="-128"/>
            </a:endParaRPr>
          </a:p>
          <a:p>
            <a:pPr lvl="1">
              <a:buFont typeface="Wingdings" panose="05000000000000000000" pitchFamily="2" charset="2"/>
              <a:buChar char="Ø"/>
            </a:pPr>
            <a:r>
              <a:rPr kumimoji="1" lang="en-US" altLang="ja-JP" sz="1800" dirty="0" smtClean="0">
                <a:ea typeface="游ゴシック" panose="020B0400000000000000" pitchFamily="50" charset="-128"/>
              </a:rPr>
              <a:t>Windows</a:t>
            </a:r>
            <a:r>
              <a:rPr kumimoji="1" lang="ja-JP" altLang="en-US" sz="1800" dirty="0" smtClean="0">
                <a:ea typeface="游ゴシック" panose="020B0400000000000000" pitchFamily="50" charset="-128"/>
              </a:rPr>
              <a:t> パソコンは</a:t>
            </a:r>
            <a:r>
              <a:rPr kumimoji="1" lang="ja-JP" altLang="en-US" sz="1800" dirty="0" smtClean="0">
                <a:ea typeface="游ゴシック" panose="020B0400000000000000" pitchFamily="50" charset="-128"/>
              </a:rPr>
              <a:t>、</a:t>
            </a:r>
            <a:r>
              <a:rPr kumimoji="1" lang="en-US" altLang="ja-JP" sz="1800" dirty="0" smtClean="0">
                <a:ea typeface="游ゴシック" panose="020B0400000000000000" pitchFamily="50" charset="-128"/>
              </a:rPr>
              <a:t>Pro</a:t>
            </a:r>
            <a:r>
              <a:rPr kumimoji="1" lang="ja-JP" altLang="en-US" sz="1800" dirty="0" smtClean="0">
                <a:ea typeface="游ゴシック" panose="020B0400000000000000" pitchFamily="50" charset="-128"/>
              </a:rPr>
              <a:t>、</a:t>
            </a:r>
            <a:r>
              <a:rPr kumimoji="1" lang="en-US" altLang="ja-JP" sz="1800" dirty="0" smtClean="0">
                <a:ea typeface="游ゴシック" panose="020B0400000000000000" pitchFamily="50" charset="-128"/>
              </a:rPr>
              <a:t>Enterprise </a:t>
            </a:r>
            <a:r>
              <a:rPr kumimoji="1" lang="ja-JP" altLang="en-US" sz="1800" dirty="0" smtClean="0">
                <a:ea typeface="游ゴシック" panose="020B0400000000000000" pitchFamily="50" charset="-128"/>
              </a:rPr>
              <a:t>、</a:t>
            </a:r>
            <a:r>
              <a:rPr kumimoji="1" lang="en-US" altLang="ja-JP" sz="1800" dirty="0" smtClean="0">
                <a:ea typeface="游ゴシック" panose="020B0400000000000000" pitchFamily="50" charset="-128"/>
              </a:rPr>
              <a:t>Server</a:t>
            </a:r>
            <a:r>
              <a:rPr kumimoji="1" lang="ja-JP" altLang="en-US" sz="1800" smtClean="0">
                <a:ea typeface="游ゴシック" panose="020B0400000000000000" pitchFamily="50" charset="-128"/>
              </a:rPr>
              <a:t> に</a:t>
            </a:r>
            <a:r>
              <a:rPr kumimoji="1" lang="ja-JP" altLang="en-US" sz="1800" dirty="0" smtClean="0">
                <a:ea typeface="游ゴシック" panose="020B0400000000000000" pitchFamily="50" charset="-128"/>
              </a:rPr>
              <a:t>のみ対応しています。</a:t>
            </a:r>
            <a:endParaRPr kumimoji="1" lang="en-US" altLang="ja-JP" sz="1800" dirty="0" smtClean="0">
              <a:ea typeface="游ゴシック" panose="020B0400000000000000" pitchFamily="50" charset="-128"/>
            </a:endParaRPr>
          </a:p>
          <a:p>
            <a:pPr lvl="1">
              <a:buFont typeface="Wingdings" panose="05000000000000000000" pitchFamily="2" charset="2"/>
              <a:buChar char="Ø"/>
            </a:pPr>
            <a:r>
              <a:rPr kumimoji="1" lang="ja-JP" altLang="en-US" sz="1800" dirty="0" smtClean="0">
                <a:ea typeface="游ゴシック" panose="020B0400000000000000" pitchFamily="50" charset="-128"/>
              </a:rPr>
              <a:t>対応 </a:t>
            </a:r>
            <a:r>
              <a:rPr kumimoji="1" lang="en-US" altLang="ja-JP" sz="1800" dirty="0" smtClean="0">
                <a:ea typeface="游ゴシック" panose="020B0400000000000000" pitchFamily="50" charset="-128"/>
              </a:rPr>
              <a:t>OS</a:t>
            </a:r>
            <a:r>
              <a:rPr kumimoji="1" lang="ja-JP" altLang="en-US" sz="1800" dirty="0" smtClean="0">
                <a:ea typeface="游ゴシック" panose="020B0400000000000000" pitchFamily="50" charset="-128"/>
              </a:rPr>
              <a:t> は、以下の </a:t>
            </a:r>
            <a:r>
              <a:rPr kumimoji="1" lang="en-US" altLang="ja-JP" sz="1800" dirty="0" smtClean="0">
                <a:ea typeface="游ゴシック" panose="020B0400000000000000" pitchFamily="50" charset="-128"/>
              </a:rPr>
              <a:t>Web</a:t>
            </a:r>
            <a:r>
              <a:rPr kumimoji="1" lang="ja-JP" altLang="en-US" sz="1800" dirty="0" smtClean="0">
                <a:ea typeface="游ゴシック" panose="020B0400000000000000" pitchFamily="50" charset="-128"/>
              </a:rPr>
              <a:t> ページをご覧ください。</a:t>
            </a:r>
            <a:endParaRPr kumimoji="1" lang="en-US" altLang="ja-JP" sz="1800" dirty="0" smtClean="0">
              <a:ea typeface="游ゴシック" panose="020B0400000000000000" pitchFamily="50" charset="-128"/>
            </a:endParaRPr>
          </a:p>
          <a:p>
            <a:pPr lvl="2">
              <a:buFont typeface="Wingdings" panose="05000000000000000000" pitchFamily="2" charset="2"/>
              <a:buChar char="Ø"/>
            </a:pPr>
            <a:r>
              <a:rPr kumimoji="1" lang="en-US" altLang="ja-JP" sz="1400" dirty="0" smtClean="0">
                <a:ea typeface="游ゴシック" panose="020B0400000000000000" pitchFamily="50" charset="-128"/>
                <a:hlinkClick r:id="rId2"/>
              </a:rPr>
              <a:t>https://supportcenter.checkpoint.com/supportcenter/portal?eventSubmit_doGoviewsolutiondetails=&amp;solutionid=sk178408</a:t>
            </a:r>
            <a:endParaRPr kumimoji="1" lang="en-US" altLang="ja-JP" sz="1400" dirty="0" smtClean="0">
              <a:ea typeface="游ゴシック" panose="020B0400000000000000" pitchFamily="50" charset="-128"/>
            </a:endParaRPr>
          </a:p>
          <a:p>
            <a:pPr lvl="1">
              <a:buFont typeface="Wingdings" panose="05000000000000000000" pitchFamily="2" charset="2"/>
              <a:buChar char="Ø"/>
            </a:pPr>
            <a:endParaRPr lang="en-US" altLang="ja-JP" sz="600" b="1" dirty="0" smtClean="0">
              <a:ea typeface="游ゴシック" panose="020B0400000000000000" pitchFamily="50" charset="-128"/>
            </a:endParaRPr>
          </a:p>
          <a:p>
            <a:r>
              <a:rPr lang="ja-JP" altLang="en-US" sz="2000" b="1" dirty="0" smtClean="0">
                <a:ea typeface="游ゴシック" panose="020B0400000000000000" pitchFamily="50" charset="-128"/>
              </a:rPr>
              <a:t>ライセンスの購入単位を教えてください</a:t>
            </a:r>
            <a:endParaRPr lang="en-US" altLang="ja-JP" sz="2000" b="1" dirty="0" smtClean="0">
              <a:ea typeface="游ゴシック" panose="020B0400000000000000" pitchFamily="50" charset="-128"/>
            </a:endParaRPr>
          </a:p>
          <a:p>
            <a:pPr lvl="1">
              <a:buFont typeface="Wingdings" panose="05000000000000000000" pitchFamily="2" charset="2"/>
              <a:buChar char="Ø"/>
            </a:pPr>
            <a:r>
              <a:rPr kumimoji="1" lang="ja-JP" altLang="en-US" sz="1800" dirty="0">
                <a:solidFill>
                  <a:srgbClr val="4D4D4F"/>
                </a:solidFill>
                <a:ea typeface="游ゴシック" panose="020B0400000000000000" pitchFamily="50" charset="-128"/>
                <a:cs typeface="Arial" pitchFamily="34" charset="0"/>
              </a:rPr>
              <a:t>デバイスライセンス</a:t>
            </a:r>
            <a:r>
              <a:rPr kumimoji="1" lang="ja-JP" altLang="en-US" sz="1800" dirty="0" smtClean="0">
                <a:solidFill>
                  <a:srgbClr val="4D4D4F"/>
                </a:solidFill>
                <a:ea typeface="游ゴシック" panose="020B0400000000000000" pitchFamily="50" charset="-128"/>
                <a:cs typeface="Arial" pitchFamily="34" charset="0"/>
              </a:rPr>
              <a:t>で</a:t>
            </a:r>
            <a:r>
              <a:rPr kumimoji="1" lang="ja-JP" altLang="en-US" sz="1800" dirty="0">
                <a:solidFill>
                  <a:srgbClr val="4D4D4F"/>
                </a:solidFill>
                <a:ea typeface="游ゴシック" panose="020B0400000000000000" pitchFamily="50" charset="-128"/>
                <a:cs typeface="Arial" pitchFamily="34" charset="0"/>
              </a:rPr>
              <a:t>、</a:t>
            </a:r>
            <a:r>
              <a:rPr lang="en-US" altLang="ja-JP" sz="1800" dirty="0" smtClean="0">
                <a:ea typeface="游ゴシック" panose="020B0400000000000000" pitchFamily="50" charset="-128"/>
              </a:rPr>
              <a:t>1</a:t>
            </a:r>
            <a:r>
              <a:rPr lang="ja-JP" altLang="en-US" sz="1800" dirty="0" smtClean="0">
                <a:ea typeface="游ゴシック" panose="020B0400000000000000" pitchFamily="50" charset="-128"/>
              </a:rPr>
              <a:t> ライセンスから購入可能です。</a:t>
            </a:r>
            <a:endParaRPr lang="en-US" altLang="ja-JP" sz="1800" dirty="0" smtClean="0">
              <a:ea typeface="游ゴシック" panose="020B0400000000000000" pitchFamily="50" charset="-128"/>
            </a:endParaRPr>
          </a:p>
          <a:p>
            <a:pPr lvl="1">
              <a:buFont typeface="Wingdings" panose="05000000000000000000" pitchFamily="2" charset="2"/>
              <a:buChar char="Ø"/>
            </a:pPr>
            <a:endParaRPr kumimoji="1" lang="en-US" altLang="ja-JP" sz="600" dirty="0" smtClean="0">
              <a:ea typeface="游ゴシック" panose="020B0400000000000000" pitchFamily="50" charset="-128"/>
            </a:endParaRPr>
          </a:p>
          <a:p>
            <a:r>
              <a:rPr lang="ja-JP" altLang="en-US" sz="2000" b="1" dirty="0" smtClean="0">
                <a:ea typeface="游ゴシック" panose="020B0400000000000000" pitchFamily="50" charset="-128"/>
              </a:rPr>
              <a:t>最低利用期間を教えてください</a:t>
            </a:r>
            <a:endParaRPr lang="en-US" altLang="ja-JP" sz="2000" b="1" dirty="0" smtClean="0">
              <a:ea typeface="游ゴシック" panose="020B0400000000000000" pitchFamily="50" charset="-128"/>
            </a:endParaRPr>
          </a:p>
          <a:p>
            <a:pPr lvl="1">
              <a:buFont typeface="Wingdings" panose="05000000000000000000" pitchFamily="2" charset="2"/>
              <a:buChar char="Ø"/>
            </a:pPr>
            <a:r>
              <a:rPr lang="ja-JP" altLang="en-US" sz="1800" dirty="0" smtClean="0">
                <a:ea typeface="游ゴシック" panose="020B0400000000000000" pitchFamily="50" charset="-128"/>
              </a:rPr>
              <a:t>最低利用期間</a:t>
            </a:r>
            <a:r>
              <a:rPr kumimoji="1" lang="ja-JP" altLang="en-US" sz="1800" dirty="0" smtClean="0">
                <a:ea typeface="游ゴシック" panose="020B0400000000000000" pitchFamily="50" charset="-128"/>
              </a:rPr>
              <a:t>は</a:t>
            </a:r>
            <a:r>
              <a:rPr kumimoji="1" lang="en-US" altLang="ja-JP" sz="1800" dirty="0" smtClean="0">
                <a:ea typeface="游ゴシック" panose="020B0400000000000000" pitchFamily="50" charset="-128"/>
              </a:rPr>
              <a:t>1</a:t>
            </a:r>
            <a:r>
              <a:rPr kumimoji="1" lang="ja-JP" altLang="en-US" sz="1800" dirty="0" smtClean="0">
                <a:ea typeface="游ゴシック" panose="020B0400000000000000" pitchFamily="50" charset="-128"/>
              </a:rPr>
              <a:t>年間です。</a:t>
            </a:r>
            <a:r>
              <a:rPr kumimoji="1" lang="en-US" altLang="ja-JP" sz="1800" dirty="0" smtClean="0">
                <a:ea typeface="游ゴシック" panose="020B0400000000000000" pitchFamily="50" charset="-128"/>
              </a:rPr>
              <a:t>1</a:t>
            </a:r>
            <a:r>
              <a:rPr kumimoji="1" lang="ja-JP" altLang="en-US" sz="1800" dirty="0" smtClean="0">
                <a:ea typeface="游ゴシック" panose="020B0400000000000000" pitchFamily="50" charset="-128"/>
              </a:rPr>
              <a:t>年以上のご購入の場合は、</a:t>
            </a:r>
            <a:r>
              <a:rPr kumimoji="1" lang="en-US" altLang="ja-JP" sz="1800" dirty="0" smtClean="0">
                <a:ea typeface="游ゴシック" panose="020B0400000000000000" pitchFamily="50" charset="-128"/>
              </a:rPr>
              <a:t>13</a:t>
            </a:r>
            <a:r>
              <a:rPr kumimoji="1" lang="ja-JP" altLang="en-US" sz="1800" dirty="0" smtClean="0">
                <a:ea typeface="游ゴシック" panose="020B0400000000000000" pitchFamily="50" charset="-128"/>
              </a:rPr>
              <a:t>ヶ月、</a:t>
            </a:r>
            <a:r>
              <a:rPr kumimoji="1" lang="en-US" altLang="ja-JP" sz="1800" dirty="0" smtClean="0">
                <a:ea typeface="游ゴシック" panose="020B0400000000000000" pitchFamily="50" charset="-128"/>
              </a:rPr>
              <a:t>15</a:t>
            </a:r>
            <a:r>
              <a:rPr kumimoji="1" lang="ja-JP" altLang="en-US" sz="1800" dirty="0" smtClean="0">
                <a:ea typeface="游ゴシック" panose="020B0400000000000000" pitchFamily="50" charset="-128"/>
              </a:rPr>
              <a:t>ヶ月等、月単位での契約も可能です。</a:t>
            </a:r>
            <a:endParaRPr kumimoji="1" lang="en-US" altLang="ja-JP" sz="1800" dirty="0" smtClean="0">
              <a:ea typeface="游ゴシック" panose="020B0400000000000000" pitchFamily="50" charset="-128"/>
            </a:endParaRPr>
          </a:p>
          <a:p>
            <a:pPr lvl="1">
              <a:buFont typeface="Wingdings" panose="05000000000000000000" pitchFamily="2" charset="2"/>
              <a:buChar char="Ø"/>
            </a:pPr>
            <a:endParaRPr kumimoji="1" lang="en-US" altLang="ja-JP" sz="600" dirty="0" smtClean="0">
              <a:ea typeface="游ゴシック" panose="020B0400000000000000" pitchFamily="50" charset="-128"/>
            </a:endParaRPr>
          </a:p>
          <a:p>
            <a:r>
              <a:rPr lang="ja-JP" altLang="en-US" sz="2000" b="1" dirty="0" smtClean="0">
                <a:ea typeface="游ゴシック" panose="020B0400000000000000" pitchFamily="50" charset="-128"/>
              </a:rPr>
              <a:t>ランランサムウェアの自動復旧機能は、どのファイルが復旧できますか？</a:t>
            </a:r>
            <a:endParaRPr lang="en-US" altLang="ja-JP" sz="2000" b="1" dirty="0" smtClean="0">
              <a:ea typeface="游ゴシック" panose="020B0400000000000000" pitchFamily="50" charset="-128"/>
            </a:endParaRPr>
          </a:p>
          <a:p>
            <a:pPr lvl="1">
              <a:buFont typeface="Wingdings" panose="05000000000000000000" pitchFamily="2" charset="2"/>
              <a:buChar char="Ø"/>
            </a:pPr>
            <a:r>
              <a:rPr kumimoji="1" lang="ja-JP" altLang="en-US" sz="1800" dirty="0" smtClean="0">
                <a:ea typeface="游ゴシック" panose="020B0400000000000000" pitchFamily="50" charset="-128"/>
              </a:rPr>
              <a:t>管理画面でバックアップ対象として指定したファイル拡張子、ファイルサイズ上限（初期値：</a:t>
            </a:r>
            <a:r>
              <a:rPr kumimoji="1" lang="en-US" altLang="ja-JP" sz="1800" dirty="0" smtClean="0">
                <a:ea typeface="游ゴシック" panose="020B0400000000000000" pitchFamily="50" charset="-128"/>
              </a:rPr>
              <a:t>25MB</a:t>
            </a:r>
            <a:r>
              <a:rPr kumimoji="1" lang="ja-JP" altLang="en-US" sz="1800" dirty="0" smtClean="0">
                <a:ea typeface="游ゴシック" panose="020B0400000000000000" pitchFamily="50" charset="-128"/>
              </a:rPr>
              <a:t>）に合致するファイルが対象です。バックアップシステムと併用していただくことを推奨します。</a:t>
            </a:r>
            <a:endParaRPr kumimoji="1" lang="en-US" altLang="ja-JP" sz="1800" dirty="0" smtClean="0">
              <a:ea typeface="游ゴシック" panose="020B0400000000000000" pitchFamily="50" charset="-128"/>
            </a:endParaRPr>
          </a:p>
          <a:p>
            <a:pPr lvl="1">
              <a:buFont typeface="Wingdings" panose="05000000000000000000" pitchFamily="2" charset="2"/>
              <a:buChar char="Ø"/>
            </a:pPr>
            <a:r>
              <a:rPr kumimoji="1" lang="en-US" altLang="ja-JP" sz="1600" dirty="0">
                <a:ea typeface="游ゴシック" panose="020B0400000000000000" pitchFamily="50" charset="-128"/>
              </a:rPr>
              <a:t>%</a:t>
            </a:r>
            <a:r>
              <a:rPr kumimoji="1" lang="en-US" altLang="ja-JP" sz="1600" dirty="0" err="1">
                <a:ea typeface="游ゴシック" panose="020B0400000000000000" pitchFamily="50" charset="-128"/>
              </a:rPr>
              <a:t>SystemRoot</a:t>
            </a:r>
            <a:r>
              <a:rPr kumimoji="1" lang="en-US" altLang="ja-JP" sz="1600" dirty="0" smtClean="0">
                <a:ea typeface="游ゴシック" panose="020B0400000000000000" pitchFamily="50" charset="-128"/>
              </a:rPr>
              <a:t>%</a:t>
            </a:r>
            <a:r>
              <a:rPr kumimoji="1" lang="ja-JP" altLang="en-US" sz="1600" dirty="0" smtClean="0">
                <a:ea typeface="游ゴシック" panose="020B0400000000000000" pitchFamily="50" charset="-128"/>
              </a:rPr>
              <a:t>、</a:t>
            </a:r>
            <a:r>
              <a:rPr kumimoji="1" lang="en-US" altLang="ja-JP" sz="1600" dirty="0" smtClean="0">
                <a:ea typeface="游ゴシック" panose="020B0400000000000000" pitchFamily="50" charset="-128"/>
              </a:rPr>
              <a:t>%</a:t>
            </a:r>
            <a:r>
              <a:rPr kumimoji="1" lang="en-US" altLang="ja-JP" sz="1600" dirty="0">
                <a:ea typeface="游ゴシック" panose="020B0400000000000000" pitchFamily="50" charset="-128"/>
              </a:rPr>
              <a:t>USERPROFILE%\</a:t>
            </a:r>
            <a:r>
              <a:rPr kumimoji="1" lang="en-US" altLang="ja-JP" sz="1600" dirty="0" err="1" smtClean="0">
                <a:ea typeface="游ゴシック" panose="020B0400000000000000" pitchFamily="50" charset="-128"/>
              </a:rPr>
              <a:t>AppData</a:t>
            </a:r>
            <a:r>
              <a:rPr kumimoji="1" lang="ja-JP" altLang="en-US" sz="1600" dirty="0" smtClean="0">
                <a:ea typeface="游ゴシック" panose="020B0400000000000000" pitchFamily="50" charset="-128"/>
              </a:rPr>
              <a:t>、</a:t>
            </a:r>
            <a:r>
              <a:rPr kumimoji="1" lang="en-US" altLang="ja-JP" sz="1600" dirty="0" smtClean="0">
                <a:ea typeface="游ゴシック" panose="020B0400000000000000" pitchFamily="50" charset="-128"/>
              </a:rPr>
              <a:t>%</a:t>
            </a:r>
            <a:r>
              <a:rPr kumimoji="1" lang="en-US" altLang="ja-JP" sz="1600" dirty="0" err="1" smtClean="0">
                <a:ea typeface="游ゴシック" panose="020B0400000000000000" pitchFamily="50" charset="-128"/>
              </a:rPr>
              <a:t>ProgramData</a:t>
            </a:r>
            <a:r>
              <a:rPr kumimoji="1" lang="en-US" altLang="ja-JP" sz="1600" dirty="0" smtClean="0">
                <a:ea typeface="游ゴシック" panose="020B0400000000000000" pitchFamily="50" charset="-128"/>
              </a:rPr>
              <a:t>%</a:t>
            </a:r>
            <a:r>
              <a:rPr kumimoji="1" lang="ja-JP" altLang="en-US" sz="1600" dirty="0" smtClean="0">
                <a:ea typeface="游ゴシック" panose="020B0400000000000000" pitchFamily="50" charset="-128"/>
              </a:rPr>
              <a:t>、</a:t>
            </a:r>
            <a:r>
              <a:rPr kumimoji="1" lang="en-US" altLang="ja-JP" sz="1600" dirty="0" smtClean="0">
                <a:ea typeface="游ゴシック" panose="020B0400000000000000" pitchFamily="50" charset="-128"/>
              </a:rPr>
              <a:t>%</a:t>
            </a:r>
            <a:r>
              <a:rPr kumimoji="1" lang="en-US" altLang="ja-JP" sz="1600" dirty="0" err="1">
                <a:ea typeface="游ゴシック" panose="020B0400000000000000" pitchFamily="50" charset="-128"/>
              </a:rPr>
              <a:t>ProgramFiles</a:t>
            </a:r>
            <a:r>
              <a:rPr kumimoji="1" lang="en-US" altLang="ja-JP" sz="1600" dirty="0">
                <a:ea typeface="游ゴシック" panose="020B0400000000000000" pitchFamily="50" charset="-128"/>
              </a:rPr>
              <a:t>(x86</a:t>
            </a:r>
            <a:r>
              <a:rPr kumimoji="1" lang="en-US" altLang="ja-JP" sz="1600" dirty="0" smtClean="0">
                <a:ea typeface="游ゴシック" panose="020B0400000000000000" pitchFamily="50" charset="-128"/>
              </a:rPr>
              <a:t>)%</a:t>
            </a:r>
            <a:r>
              <a:rPr kumimoji="1" lang="ja-JP" altLang="en-US" sz="1600" dirty="0" smtClean="0">
                <a:ea typeface="游ゴシック" panose="020B0400000000000000" pitchFamily="50" charset="-128"/>
              </a:rPr>
              <a:t>、</a:t>
            </a:r>
            <a:r>
              <a:rPr kumimoji="1" lang="en-US" altLang="ja-JP" sz="1600" dirty="0" smtClean="0">
                <a:ea typeface="游ゴシック" panose="020B0400000000000000" pitchFamily="50" charset="-128"/>
              </a:rPr>
              <a:t>%</a:t>
            </a:r>
            <a:r>
              <a:rPr kumimoji="1" lang="en-US" altLang="ja-JP" sz="1600" dirty="0" err="1">
                <a:ea typeface="游ゴシック" panose="020B0400000000000000" pitchFamily="50" charset="-128"/>
              </a:rPr>
              <a:t>ProgramFiles</a:t>
            </a:r>
            <a:r>
              <a:rPr kumimoji="1" lang="en-US" altLang="ja-JP" sz="1600" dirty="0" smtClean="0">
                <a:ea typeface="游ゴシック" panose="020B0400000000000000" pitchFamily="50" charset="-128"/>
              </a:rPr>
              <a:t>%</a:t>
            </a:r>
            <a:r>
              <a:rPr kumimoji="1" lang="ja-JP" altLang="en-US" sz="1600" dirty="0" smtClean="0">
                <a:ea typeface="游ゴシック" panose="020B0400000000000000" pitchFamily="50" charset="-128"/>
              </a:rPr>
              <a:t>はど、一部のフォルダはバックアップ対象外です。</a:t>
            </a:r>
            <a:endParaRPr kumimoji="1" lang="ja-JP" altLang="en-US" sz="2000" dirty="0">
              <a:ea typeface="游ゴシック" panose="020B0400000000000000" pitchFamily="50" charset="-128"/>
            </a:endParaRPr>
          </a:p>
        </p:txBody>
      </p:sp>
      <p:sp>
        <p:nvSpPr>
          <p:cNvPr id="8" name="Title 7"/>
          <p:cNvSpPr>
            <a:spLocks noGrp="1"/>
          </p:cNvSpPr>
          <p:nvPr>
            <p:ph type="title"/>
          </p:nvPr>
        </p:nvSpPr>
        <p:spPr/>
        <p:txBody>
          <a:bodyPr/>
          <a:lstStyle/>
          <a:p>
            <a:r>
              <a:rPr lang="ja-JP" altLang="en-US" dirty="0" smtClean="0"/>
              <a:t>よくある質問（その他）</a:t>
            </a:r>
            <a:endParaRPr lang="en-US" dirty="0"/>
          </a:p>
        </p:txBody>
      </p:sp>
      <p:sp>
        <p:nvSpPr>
          <p:cNvPr id="2" name="Footer Placeholder 1" hidden="1"/>
          <p:cNvSpPr>
            <a:spLocks noGrp="1"/>
          </p:cNvSpPr>
          <p:nvPr>
            <p:ph type="ftr" sz="quarter" idx="11"/>
          </p:nvPr>
        </p:nvSpPr>
        <p:spPr/>
        <p:txBody>
          <a:bodyPr/>
          <a:lstStyle/>
          <a:p>
            <a:endParaRPr lang="en-US"/>
          </a:p>
        </p:txBody>
      </p:sp>
      <p:sp>
        <p:nvSpPr>
          <p:cNvPr id="3" name="Date Placeholder 2" hidden="1"/>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495464768"/>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ja-JP" altLang="en-US" dirty="0" smtClean="0"/>
              <a:t>サマリー</a:t>
            </a:r>
            <a:endParaRPr lang="en-US" dirty="0"/>
          </a:p>
        </p:txBody>
      </p:sp>
      <p:sp>
        <p:nvSpPr>
          <p:cNvPr id="2" name="Footer Placeholder 1" hidden="1"/>
          <p:cNvSpPr>
            <a:spLocks noGrp="1"/>
          </p:cNvSpPr>
          <p:nvPr>
            <p:ph type="ftr" sz="quarter" idx="11"/>
          </p:nvPr>
        </p:nvSpPr>
        <p:spPr/>
        <p:txBody>
          <a:bodyPr/>
          <a:lstStyle/>
          <a:p>
            <a:endParaRPr lang="en-US"/>
          </a:p>
        </p:txBody>
      </p:sp>
      <p:sp>
        <p:nvSpPr>
          <p:cNvPr id="3" name="Date Placeholder 2" hidden="1"/>
          <p:cNvSpPr>
            <a:spLocks noGrp="1"/>
          </p:cNvSpPr>
          <p:nvPr>
            <p:ph type="dt" sz="half" idx="17"/>
          </p:nvPr>
        </p:nvSpPr>
        <p:spPr/>
        <p:txBody>
          <a:bodyPr/>
          <a:lstStyle/>
          <a:p>
            <a:endParaRPr lang="en-US"/>
          </a:p>
        </p:txBody>
      </p:sp>
    </p:spTree>
    <p:extLst>
      <p:ext uri="{BB962C8B-B14F-4D97-AF65-F5344CB8AC3E}">
        <p14:creationId xmlns:p14="http://schemas.microsoft.com/office/powerpoint/2010/main" val="4149440640"/>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6200000">
            <a:off x="3307890" y="-1146704"/>
            <a:ext cx="5573046" cy="9642474"/>
          </a:xfrm>
          <a:prstGeom prst="rect">
            <a:avLst/>
          </a:prstGeom>
        </p:spPr>
      </p:pic>
      <p:sp>
        <p:nvSpPr>
          <p:cNvPr id="5" name="Title 1"/>
          <p:cNvSpPr>
            <a:spLocks noGrp="1"/>
          </p:cNvSpPr>
          <p:nvPr>
            <p:ph type="title"/>
          </p:nvPr>
        </p:nvSpPr>
        <p:spPr/>
        <p:txBody>
          <a:bodyPr/>
          <a:lstStyle/>
          <a:p>
            <a:r>
              <a:rPr lang="en-US" altLang="ja-JP" b="1" dirty="0" smtClean="0">
                <a:ea typeface="游ゴシック" panose="020B0400000000000000" pitchFamily="50" charset="-128"/>
              </a:rPr>
              <a:t>Harmony</a:t>
            </a:r>
            <a:r>
              <a:rPr lang="ja-JP" altLang="en-US" b="1" dirty="0" smtClean="0">
                <a:ea typeface="游ゴシック" panose="020B0400000000000000" pitchFamily="50" charset="-128"/>
              </a:rPr>
              <a:t> </a:t>
            </a:r>
            <a:r>
              <a:rPr lang="en-US" altLang="ja-JP" b="1" dirty="0" smtClean="0">
                <a:ea typeface="游ゴシック" panose="020B0400000000000000" pitchFamily="50" charset="-128"/>
              </a:rPr>
              <a:t>Endpoint</a:t>
            </a:r>
            <a:r>
              <a:rPr lang="ja-JP" altLang="en-US" b="1" dirty="0" smtClean="0">
                <a:ea typeface="游ゴシック" panose="020B0400000000000000" pitchFamily="50" charset="-128"/>
              </a:rPr>
              <a:t> の特徴</a:t>
            </a:r>
            <a:endParaRPr lang="en-US" b="1" dirty="0">
              <a:ea typeface="游ゴシック" panose="020B0400000000000000" pitchFamily="50" charset="-128"/>
            </a:endParaRPr>
          </a:p>
        </p:txBody>
      </p:sp>
      <p:sp>
        <p:nvSpPr>
          <p:cNvPr id="6" name="TextBox 5">
            <a:extLst>
              <a:ext uri="{FF2B5EF4-FFF2-40B4-BE49-F238E27FC236}">
                <a16:creationId xmlns:a16="http://schemas.microsoft.com/office/drawing/2014/main" id="{9CB95EBD-884A-41EA-90C8-22CD7ECDC73C}"/>
              </a:ext>
            </a:extLst>
          </p:cNvPr>
          <p:cNvSpPr txBox="1"/>
          <p:nvPr/>
        </p:nvSpPr>
        <p:spPr bwMode="auto">
          <a:xfrm>
            <a:off x="1587723" y="2557761"/>
            <a:ext cx="3222402" cy="769369"/>
          </a:xfrm>
          <a:prstGeom prst="rect">
            <a:avLst/>
          </a:prstGeom>
          <a:noFill/>
          <a:ln>
            <a:noFill/>
          </a:ln>
          <a:effectLst/>
        </p:spPr>
        <p:txBody>
          <a:bodyPr vert="horz" wrap="square" lIns="91368" tIns="45684" rIns="91368" bIns="45684" numCol="1" rtlCol="0" anchor="ctr" anchorCtr="0" compatLnSpc="1">
            <a:prstTxWarp prst="textNoShape">
              <a:avLst/>
            </a:prstTxWarp>
            <a:spAutoFit/>
          </a:bodyPr>
          <a:lstStyle/>
          <a:p>
            <a:pPr algn="ctr" defTabSz="913578">
              <a:spcBef>
                <a:spcPts val="0"/>
              </a:spcBef>
              <a:buClr>
                <a:srgbClr val="72183E"/>
              </a:buClr>
              <a:defRPr/>
            </a:pPr>
            <a:r>
              <a:rPr lang="ja-JP" altLang="en-US" sz="4400" b="1" kern="0" spc="-70" dirty="0" smtClean="0">
                <a:latin typeface="游ゴシック" panose="020B0400000000000000" pitchFamily="50" charset="-128"/>
                <a:ea typeface="游ゴシック" panose="020B0400000000000000" pitchFamily="50" charset="-128"/>
              </a:rPr>
              <a:t>完全な保護</a:t>
            </a:r>
            <a:endParaRPr lang="en-US" sz="4400" b="1" kern="0" spc="-70" dirty="0">
              <a:latin typeface="游ゴシック" panose="020B0400000000000000" pitchFamily="50" charset="-128"/>
              <a:ea typeface="游ゴシック" panose="020B0400000000000000" pitchFamily="50" charset="-128"/>
            </a:endParaRPr>
          </a:p>
        </p:txBody>
      </p:sp>
      <p:sp>
        <p:nvSpPr>
          <p:cNvPr id="7" name="TextBox 6">
            <a:extLst>
              <a:ext uri="{FF2B5EF4-FFF2-40B4-BE49-F238E27FC236}">
                <a16:creationId xmlns:a16="http://schemas.microsoft.com/office/drawing/2014/main" id="{4A9B70C3-198C-4097-8AE4-8F70649C6308}"/>
              </a:ext>
            </a:extLst>
          </p:cNvPr>
          <p:cNvSpPr txBox="1"/>
          <p:nvPr/>
        </p:nvSpPr>
        <p:spPr bwMode="auto">
          <a:xfrm>
            <a:off x="4335270" y="4392455"/>
            <a:ext cx="3518284" cy="769369"/>
          </a:xfrm>
          <a:prstGeom prst="rect">
            <a:avLst/>
          </a:prstGeom>
          <a:noFill/>
          <a:ln>
            <a:noFill/>
          </a:ln>
          <a:effectLst/>
        </p:spPr>
        <p:txBody>
          <a:bodyPr vert="horz" wrap="square" lIns="91368" tIns="45684" rIns="91368" bIns="45684" numCol="1" rtlCol="0" anchor="ctr" anchorCtr="0" compatLnSpc="1">
            <a:prstTxWarp prst="textNoShape">
              <a:avLst/>
            </a:prstTxWarp>
            <a:spAutoFit/>
          </a:bodyPr>
          <a:lstStyle/>
          <a:p>
            <a:pPr algn="ctr" defTabSz="913578">
              <a:spcBef>
                <a:spcPts val="0"/>
              </a:spcBef>
              <a:buClr>
                <a:srgbClr val="72183E"/>
              </a:buClr>
              <a:defRPr/>
            </a:pPr>
            <a:r>
              <a:rPr lang="ja-JP" altLang="en-US" sz="4400" b="1" kern="0" spc="-70" dirty="0" smtClean="0">
                <a:latin typeface="游ゴシック" panose="020B0400000000000000" pitchFamily="50" charset="-128"/>
                <a:ea typeface="游ゴシック" panose="020B0400000000000000" pitchFamily="50" charset="-128"/>
              </a:rPr>
              <a:t>迅速な復旧</a:t>
            </a:r>
            <a:endParaRPr lang="en-US" sz="4400" b="1" kern="0" spc="-70" dirty="0">
              <a:latin typeface="游ゴシック" panose="020B0400000000000000" pitchFamily="50" charset="-128"/>
              <a:ea typeface="游ゴシック" panose="020B0400000000000000" pitchFamily="50" charset="-128"/>
            </a:endParaRPr>
          </a:p>
        </p:txBody>
      </p:sp>
      <p:sp>
        <p:nvSpPr>
          <p:cNvPr id="8" name="TextBox 7">
            <a:extLst>
              <a:ext uri="{FF2B5EF4-FFF2-40B4-BE49-F238E27FC236}">
                <a16:creationId xmlns:a16="http://schemas.microsoft.com/office/drawing/2014/main" id="{2D4C701C-56EF-4C2E-A611-DE717F70CF05}"/>
              </a:ext>
            </a:extLst>
          </p:cNvPr>
          <p:cNvSpPr txBox="1"/>
          <p:nvPr/>
        </p:nvSpPr>
        <p:spPr bwMode="auto">
          <a:xfrm>
            <a:off x="7146550" y="2557761"/>
            <a:ext cx="3429174" cy="769369"/>
          </a:xfrm>
          <a:prstGeom prst="rect">
            <a:avLst/>
          </a:prstGeom>
          <a:noFill/>
          <a:ln>
            <a:noFill/>
          </a:ln>
          <a:effectLst/>
        </p:spPr>
        <p:txBody>
          <a:bodyPr vert="horz" wrap="square" lIns="91368" tIns="45684" rIns="91368" bIns="45684" numCol="1" rtlCol="0" anchor="ctr" anchorCtr="0" compatLnSpc="1">
            <a:prstTxWarp prst="textNoShape">
              <a:avLst/>
            </a:prstTxWarp>
            <a:spAutoFit/>
          </a:bodyPr>
          <a:lstStyle/>
          <a:p>
            <a:pPr algn="ctr" defTabSz="913578">
              <a:spcBef>
                <a:spcPts val="0"/>
              </a:spcBef>
              <a:buClr>
                <a:srgbClr val="72183E"/>
              </a:buClr>
              <a:defRPr/>
            </a:pPr>
            <a:r>
              <a:rPr lang="ja-JP" altLang="en-US" sz="4400" b="1" kern="0" spc="-70" dirty="0" smtClean="0">
                <a:latin typeface="游ゴシック" panose="020B0400000000000000" pitchFamily="50" charset="-128"/>
                <a:ea typeface="游ゴシック" panose="020B0400000000000000" pitchFamily="50" charset="-128"/>
              </a:rPr>
              <a:t>コスト最適</a:t>
            </a:r>
            <a:endParaRPr lang="en-GB" sz="4400" b="1" kern="0" spc="-70" dirty="0">
              <a:latin typeface="游ゴシック" panose="020B0400000000000000" pitchFamily="50" charset="-128"/>
              <a:ea typeface="游ゴシック" panose="020B0400000000000000" pitchFamily="50" charset="-128"/>
            </a:endParaRPr>
          </a:p>
        </p:txBody>
      </p:sp>
      <p:sp>
        <p:nvSpPr>
          <p:cNvPr id="2" name="Footer Placeholder 1" hidden="1"/>
          <p:cNvSpPr>
            <a:spLocks noGrp="1"/>
          </p:cNvSpPr>
          <p:nvPr>
            <p:ph type="ftr" sz="quarter" idx="11"/>
          </p:nvPr>
        </p:nvSpPr>
        <p:spPr/>
        <p:txBody>
          <a:bodyPr/>
          <a:lstStyle/>
          <a:p>
            <a:endParaRPr lang="en-US"/>
          </a:p>
        </p:txBody>
      </p:sp>
      <p:sp>
        <p:nvSpPr>
          <p:cNvPr id="3" name="Date Placeholder 2" hidden="1"/>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3813506773"/>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hidden="1"/>
          <p:cNvSpPr>
            <a:spLocks noGrp="1"/>
          </p:cNvSpPr>
          <p:nvPr>
            <p:ph type="dt" sz="half" idx="12"/>
          </p:nvPr>
        </p:nvSpPr>
        <p:spPr/>
        <p:txBody>
          <a:bodyPr/>
          <a:lstStyle/>
          <a:p>
            <a:endParaRPr lang="en-US"/>
          </a:p>
        </p:txBody>
      </p:sp>
      <p:pic>
        <p:nvPicPr>
          <p:cNvPr id="5" name="Picture 4"/>
          <p:cNvPicPr>
            <a:picLocks noChangeAspect="1"/>
          </p:cNvPicPr>
          <p:nvPr/>
        </p:nvPicPr>
        <p:blipFill>
          <a:blip r:embed="rId2"/>
          <a:stretch>
            <a:fillRect/>
          </a:stretch>
        </p:blipFill>
        <p:spPr>
          <a:xfrm>
            <a:off x="-1588" y="0"/>
            <a:ext cx="12192000"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6772" y="5674864"/>
            <a:ext cx="2135250" cy="681486"/>
          </a:xfrm>
          <a:prstGeom prst="rect">
            <a:avLst/>
          </a:prstGeom>
        </p:spPr>
      </p:pic>
      <p:sp>
        <p:nvSpPr>
          <p:cNvPr id="2" name="Footer Placeholder 1" hidden="1"/>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0706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912590" y="2311778"/>
            <a:ext cx="6882295" cy="1241286"/>
          </a:xfrm>
        </p:spPr>
        <p:txBody>
          <a:bodyPr/>
          <a:lstStyle/>
          <a:p>
            <a:r>
              <a:rPr lang="ja-JP" altLang="en-US" dirty="0" smtClean="0"/>
              <a:t>ありがとうございました</a:t>
            </a:r>
            <a:endParaRPr lang="en-US" dirty="0"/>
          </a:p>
        </p:txBody>
      </p:sp>
      <p:sp>
        <p:nvSpPr>
          <p:cNvPr id="2" name="Footer Placeholder 1" hidden="1"/>
          <p:cNvSpPr>
            <a:spLocks noGrp="1"/>
          </p:cNvSpPr>
          <p:nvPr>
            <p:ph type="ftr" sz="quarter" idx="11"/>
          </p:nvPr>
        </p:nvSpPr>
        <p:spPr/>
        <p:txBody>
          <a:bodyPr/>
          <a:lstStyle/>
          <a:p>
            <a:endParaRPr lang="en-US"/>
          </a:p>
        </p:txBody>
      </p:sp>
      <p:sp>
        <p:nvSpPr>
          <p:cNvPr id="3" name="Date Placeholder 2" hidden="1"/>
          <p:cNvSpPr>
            <a:spLocks noGrp="1"/>
          </p:cNvSpPr>
          <p:nvPr>
            <p:ph type="dt" sz="half" idx="15"/>
          </p:nvPr>
        </p:nvSpPr>
        <p:spPr/>
        <p:txBody>
          <a:bodyPr/>
          <a:lstStyle/>
          <a:p>
            <a:endParaRPr lang="en-US"/>
          </a:p>
        </p:txBody>
      </p:sp>
    </p:spTree>
    <p:extLst>
      <p:ext uri="{BB962C8B-B14F-4D97-AF65-F5344CB8AC3E}">
        <p14:creationId xmlns:p14="http://schemas.microsoft.com/office/powerpoint/2010/main" val="3190609273"/>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hidden="1"/>
          <p:cNvSpPr>
            <a:spLocks noGrp="1"/>
          </p:cNvSpPr>
          <p:nvPr>
            <p:ph type="dt" sz="half" idx="4294967295"/>
          </p:nvPr>
        </p:nvSpPr>
        <p:spPr>
          <a:xfrm>
            <a:off x="2031206" y="6492875"/>
            <a:ext cx="2843213" cy="365125"/>
          </a:xfrm>
        </p:spPr>
        <p:txBody>
          <a:bodyPr/>
          <a:lstStyle/>
          <a:p>
            <a:pPr fontAlgn="base">
              <a:spcBef>
                <a:spcPct val="20000"/>
              </a:spcBef>
              <a:spcAft>
                <a:spcPct val="0"/>
              </a:spcAft>
              <a:buClr>
                <a:srgbClr val="FF0000"/>
              </a:buClr>
              <a:buSzPct val="65000"/>
            </a:pPr>
            <a:endParaRPr lang="en-US">
              <a:solidFill>
                <a:srgbClr val="4D4D4F">
                  <a:tint val="75000"/>
                </a:srgbClr>
              </a:solidFill>
              <a:latin typeface="Helvetica" pitchFamily="34" charset="0"/>
            </a:endParaRPr>
          </a:p>
        </p:txBody>
      </p:sp>
      <p:pic>
        <p:nvPicPr>
          <p:cNvPr id="12" name="Picture 11">
            <a:extLst>
              <a:ext uri="{FF2B5EF4-FFF2-40B4-BE49-F238E27FC236}">
                <a16:creationId xmlns:a16="http://schemas.microsoft.com/office/drawing/2014/main" id="{EA45B84F-A0F3-47CA-9B12-7AA0BD8B7F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834" y="177395"/>
            <a:ext cx="11445983" cy="6311553"/>
          </a:xfrm>
          <a:prstGeom prst="rect">
            <a:avLst/>
          </a:prstGeom>
        </p:spPr>
      </p:pic>
      <p:sp>
        <p:nvSpPr>
          <p:cNvPr id="2" name="TextBox 1"/>
          <p:cNvSpPr txBox="1"/>
          <p:nvPr/>
        </p:nvSpPr>
        <p:spPr bwMode="auto">
          <a:xfrm>
            <a:off x="4995638" y="2093975"/>
            <a:ext cx="2194373" cy="648997"/>
          </a:xfrm>
          <a:prstGeom prst="rect">
            <a:avLst/>
          </a:prstGeom>
          <a:solidFill>
            <a:schemeClr val="bg1"/>
          </a:solidFill>
          <a:ln>
            <a:noFill/>
          </a:ln>
          <a:effectLst/>
        </p:spPr>
        <p:txBody>
          <a:bodyPr vert="horz" wrap="square" lIns="91416" tIns="108000" rIns="91416" bIns="108000" numCol="1" rtlCol="0" anchor="ctr" anchorCtr="0" compatLnSpc="1">
            <a:prstTxWarp prst="textNoShape">
              <a:avLst/>
            </a:prstTxWarp>
            <a:spAutoFit/>
          </a:bodyPr>
          <a:lstStyle/>
          <a:p>
            <a:pPr algn="ctr">
              <a:spcBef>
                <a:spcPts val="0"/>
              </a:spcBef>
            </a:pP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脅威インテリジェンス</a:t>
            </a:r>
            <a:endParaRPr lang="en-US" altLang="ja-JP"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spcBef>
                <a:spcPts val="0"/>
              </a:spcBef>
            </a:pP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を集積し共有</a:t>
            </a:r>
            <a:endParaRPr 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 name="TextBox 13"/>
          <p:cNvSpPr txBox="1"/>
          <p:nvPr/>
        </p:nvSpPr>
        <p:spPr bwMode="auto">
          <a:xfrm>
            <a:off x="4719554" y="5107195"/>
            <a:ext cx="2616667" cy="648997"/>
          </a:xfrm>
          <a:prstGeom prst="rect">
            <a:avLst/>
          </a:prstGeom>
          <a:solidFill>
            <a:schemeClr val="bg1"/>
          </a:solidFill>
          <a:ln>
            <a:noFill/>
          </a:ln>
          <a:effectLst/>
        </p:spPr>
        <p:txBody>
          <a:bodyPr vert="horz" wrap="square" lIns="91416" tIns="108000" rIns="91416" bIns="108000" numCol="1" rtlCol="0" anchor="ctr" anchorCtr="0" compatLnSpc="1">
            <a:prstTxWarp prst="textNoShape">
              <a:avLst/>
            </a:prstTxWarp>
            <a:spAutoFit/>
          </a:bodyPr>
          <a:lstStyle/>
          <a:p>
            <a:pPr algn="ctr">
              <a:spcBef>
                <a:spcPts val="0"/>
              </a:spcBef>
            </a:pP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統合セキュリティ</a:t>
            </a:r>
            <a:endParaRPr lang="en-US" altLang="ja-JP"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spcBef>
                <a:spcPts val="0"/>
              </a:spcBef>
            </a:pP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管理コンソール</a:t>
            </a:r>
            <a:endParaRPr 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5" name="TextBox 14"/>
          <p:cNvSpPr txBox="1"/>
          <p:nvPr/>
        </p:nvSpPr>
        <p:spPr bwMode="auto">
          <a:xfrm>
            <a:off x="2261549" y="476630"/>
            <a:ext cx="902763" cy="307752"/>
          </a:xfrm>
          <a:prstGeom prst="rect">
            <a:avLst/>
          </a:prstGeom>
          <a:solidFill>
            <a:schemeClr val="bg1"/>
          </a:solidFill>
          <a:ln>
            <a:noFill/>
          </a:ln>
          <a:effectLst/>
        </p:spPr>
        <p:txBody>
          <a:bodyPr vert="horz" wrap="none" lIns="91416" tIns="45708" rIns="91416" bIns="45708" numCol="1" rtlCol="0" anchor="ctr" anchorCtr="0" compatLnSpc="1">
            <a:prstTxWarp prst="textNoShape">
              <a:avLst/>
            </a:prstTxWarp>
            <a:spAutoFit/>
          </a:bodyPr>
          <a:lstStyle/>
          <a:p>
            <a:pPr>
              <a:spcBef>
                <a:spcPts val="0"/>
              </a:spcBef>
            </a:pP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クラウド</a:t>
            </a:r>
            <a:endParaRPr 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 name="TextBox 15"/>
          <p:cNvSpPr txBox="1"/>
          <p:nvPr/>
        </p:nvSpPr>
        <p:spPr bwMode="auto">
          <a:xfrm>
            <a:off x="2088714" y="3731320"/>
            <a:ext cx="1441372" cy="307752"/>
          </a:xfrm>
          <a:prstGeom prst="rect">
            <a:avLst/>
          </a:prstGeom>
          <a:solidFill>
            <a:schemeClr val="bg1"/>
          </a:solidFill>
          <a:ln>
            <a:noFill/>
          </a:ln>
          <a:effectLst/>
        </p:spPr>
        <p:txBody>
          <a:bodyPr vert="horz" wrap="none" lIns="91416" tIns="45708" rIns="91416" bIns="45708" numCol="1" rtlCol="0" anchor="ctr" anchorCtr="0" compatLnSpc="1">
            <a:prstTxWarp prst="textNoShape">
              <a:avLst/>
            </a:prstTxWarp>
            <a:spAutoFit/>
          </a:bodyPr>
          <a:lstStyle/>
          <a:p>
            <a:pPr>
              <a:spcBef>
                <a:spcPts val="0"/>
              </a:spcBef>
            </a:pP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ネットワーク　</a:t>
            </a:r>
            <a:endParaRPr 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 name="TextBox 17"/>
          <p:cNvSpPr txBox="1"/>
          <p:nvPr/>
        </p:nvSpPr>
        <p:spPr bwMode="auto">
          <a:xfrm>
            <a:off x="9082167" y="521411"/>
            <a:ext cx="1935406" cy="307752"/>
          </a:xfrm>
          <a:prstGeom prst="rect">
            <a:avLst/>
          </a:prstGeom>
          <a:solidFill>
            <a:schemeClr val="bg1"/>
          </a:solidFill>
          <a:ln>
            <a:noFill/>
          </a:ln>
          <a:effectLst/>
        </p:spPr>
        <p:txBody>
          <a:bodyPr vert="horz" wrap="square" lIns="91416" tIns="45708" rIns="91416" bIns="45708" numCol="1" rtlCol="0" anchor="ctr" anchorCtr="0" compatLnSpc="1">
            <a:prstTxWarp prst="textNoShape">
              <a:avLst/>
            </a:prstTxWarp>
            <a:spAutoFit/>
          </a:bodyPr>
          <a:lstStyle/>
          <a:p>
            <a:pPr>
              <a:spcBef>
                <a:spcPts val="0"/>
              </a:spcBef>
            </a:pP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ユーザ </a:t>
            </a:r>
            <a:r>
              <a:rPr lang="en-US" altLang="ja-JP"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&amp; </a:t>
            </a: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アクセス　</a:t>
            </a:r>
            <a:endParaRPr 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9" name="TextBox 18"/>
          <p:cNvSpPr txBox="1"/>
          <p:nvPr/>
        </p:nvSpPr>
        <p:spPr bwMode="auto">
          <a:xfrm>
            <a:off x="8672945" y="1103242"/>
            <a:ext cx="2040632" cy="261586"/>
          </a:xfrm>
          <a:prstGeom prst="rect">
            <a:avLst/>
          </a:prstGeom>
          <a:solidFill>
            <a:schemeClr val="bg1"/>
          </a:solidFill>
          <a:ln>
            <a:noFill/>
          </a:ln>
          <a:effectLst/>
        </p:spPr>
        <p:txBody>
          <a:bodyPr vert="horz" wrap="square" lIns="91416" tIns="45708" rIns="91416" bIns="45708" numCol="1" rtlCol="0" anchor="ctr" anchorCtr="0" compatLnSpc="1">
            <a:prstTxWarp prst="textNoShape">
              <a:avLst/>
            </a:prstTxWarp>
            <a:spAutoFit/>
          </a:bodyPr>
          <a:lstStyle/>
          <a:p>
            <a:pPr algn="ctr">
              <a:spcBef>
                <a:spcPts val="0"/>
              </a:spcBef>
            </a:pPr>
            <a:r>
              <a:rPr lang="ja-JP" altLang="en-US" sz="11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リモートアクセス</a:t>
            </a:r>
            <a:endParaRPr lang="en-US" sz="11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0" name="TextBox 19"/>
          <p:cNvSpPr txBox="1"/>
          <p:nvPr/>
        </p:nvSpPr>
        <p:spPr bwMode="auto">
          <a:xfrm>
            <a:off x="8672945" y="2538391"/>
            <a:ext cx="2091315" cy="169277"/>
          </a:xfrm>
          <a:prstGeom prst="rect">
            <a:avLst/>
          </a:prstGeom>
          <a:solidFill>
            <a:schemeClr val="bg1"/>
          </a:solidFill>
          <a:ln>
            <a:noFill/>
          </a:ln>
          <a:effectLst/>
        </p:spPr>
        <p:txBody>
          <a:bodyPr vert="horz" wrap="square" lIns="91416" tIns="0" rIns="91416" bIns="0" numCol="1" rtlCol="0" anchor="ctr" anchorCtr="0" compatLnSpc="1">
            <a:prstTxWarp prst="textNoShape">
              <a:avLst/>
            </a:prstTxWarp>
            <a:spAutoFit/>
          </a:bodyPr>
          <a:lstStyle/>
          <a:p>
            <a:pPr algn="ctr">
              <a:spcBef>
                <a:spcPts val="0"/>
              </a:spcBef>
            </a:pPr>
            <a:r>
              <a:rPr lang="en-US" altLang="ja-JP" sz="11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Email &amp; </a:t>
            </a:r>
            <a:r>
              <a:rPr lang="en-US" altLang="ja-JP" sz="1100" b="1" dirty="0" smtClean="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Collaboration</a:t>
            </a:r>
            <a:endParaRPr lang="en-US" sz="11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1" name="TextBox 20"/>
          <p:cNvSpPr txBox="1"/>
          <p:nvPr/>
        </p:nvSpPr>
        <p:spPr bwMode="auto">
          <a:xfrm>
            <a:off x="9004372" y="3848293"/>
            <a:ext cx="2148537" cy="169277"/>
          </a:xfrm>
          <a:prstGeom prst="rect">
            <a:avLst/>
          </a:prstGeom>
          <a:solidFill>
            <a:schemeClr val="bg1"/>
          </a:solidFill>
          <a:ln>
            <a:noFill/>
          </a:ln>
          <a:effectLst/>
        </p:spPr>
        <p:txBody>
          <a:bodyPr vert="horz" wrap="square" lIns="91416" tIns="0" rIns="91416" bIns="0" numCol="1" rtlCol="0" anchor="ctr" anchorCtr="0" compatLnSpc="1">
            <a:prstTxWarp prst="textNoShape">
              <a:avLst/>
            </a:prstTxWarp>
            <a:spAutoFit/>
          </a:bodyPr>
          <a:lstStyle/>
          <a:p>
            <a:pPr algn="ctr">
              <a:spcBef>
                <a:spcPts val="0"/>
              </a:spcBef>
            </a:pPr>
            <a:r>
              <a:rPr lang="ja-JP" altLang="en-US" sz="11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エンドポイント </a:t>
            </a:r>
            <a:r>
              <a:rPr lang="en-US" altLang="ja-JP" sz="11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&amp; </a:t>
            </a:r>
            <a:r>
              <a:rPr lang="ja-JP" altLang="en-US" sz="11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モバイル</a:t>
            </a:r>
            <a:endParaRPr lang="en-US" sz="11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2" name="TextBox 21"/>
          <p:cNvSpPr txBox="1"/>
          <p:nvPr/>
        </p:nvSpPr>
        <p:spPr bwMode="auto">
          <a:xfrm>
            <a:off x="660822" y="4209511"/>
            <a:ext cx="796123" cy="246157"/>
          </a:xfrm>
          <a:prstGeom prst="rect">
            <a:avLst/>
          </a:prstGeom>
          <a:solidFill>
            <a:schemeClr val="bg1"/>
          </a:solidFill>
          <a:ln>
            <a:noFill/>
          </a:ln>
          <a:effectLst/>
        </p:spPr>
        <p:txBody>
          <a:bodyPr vert="horz" wrap="square" lIns="35991" tIns="0" rIns="35991" bIns="0" numCol="1" rtlCol="0" anchor="ctr" anchorCtr="0" compatLnSpc="1">
            <a:prstTxWarp prst="textNoShape">
              <a:avLst/>
            </a:prstTxWarp>
            <a:spAutoFit/>
          </a:bodyPr>
          <a:lstStyle/>
          <a:p>
            <a:pPr>
              <a:spcBef>
                <a:spcPts val="0"/>
              </a:spcBef>
            </a:pPr>
            <a:r>
              <a:rPr lang="ja-JP" altLang="en-US" sz="8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本部 </a:t>
            </a:r>
            <a:r>
              <a:rPr lang="en-US" altLang="ja-JP" sz="8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&amp;</a:t>
            </a:r>
          </a:p>
          <a:p>
            <a:pPr>
              <a:spcBef>
                <a:spcPts val="0"/>
              </a:spcBef>
            </a:pPr>
            <a:r>
              <a:rPr lang="ja-JP" altLang="en-US" sz="8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データセンター</a:t>
            </a:r>
            <a:endParaRPr lang="en-US" sz="8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3" name="TextBox 22"/>
          <p:cNvSpPr txBox="1"/>
          <p:nvPr/>
        </p:nvSpPr>
        <p:spPr bwMode="auto">
          <a:xfrm>
            <a:off x="2586798" y="4236424"/>
            <a:ext cx="657953" cy="123079"/>
          </a:xfrm>
          <a:prstGeom prst="rect">
            <a:avLst/>
          </a:prstGeom>
          <a:solidFill>
            <a:schemeClr val="bg1"/>
          </a:solidFill>
          <a:ln>
            <a:noFill/>
          </a:ln>
          <a:effectLst/>
        </p:spPr>
        <p:txBody>
          <a:bodyPr vert="horz" wrap="square" lIns="35991" tIns="0" rIns="35991" bIns="0" numCol="1" rtlCol="0" anchor="ctr" anchorCtr="0" compatLnSpc="1">
            <a:prstTxWarp prst="textNoShape">
              <a:avLst/>
            </a:prstTxWarp>
            <a:spAutoFit/>
          </a:bodyPr>
          <a:lstStyle/>
          <a:p>
            <a:pPr>
              <a:spcBef>
                <a:spcPts val="0"/>
              </a:spcBef>
            </a:pPr>
            <a:r>
              <a:rPr lang="ja-JP" altLang="en-US" sz="8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拠点・支店</a:t>
            </a:r>
            <a:endParaRPr lang="en-US" sz="8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4" name="TextBox 23"/>
          <p:cNvSpPr txBox="1"/>
          <p:nvPr/>
        </p:nvSpPr>
        <p:spPr bwMode="auto">
          <a:xfrm>
            <a:off x="1099334" y="1366558"/>
            <a:ext cx="1487465" cy="123079"/>
          </a:xfrm>
          <a:prstGeom prst="rect">
            <a:avLst/>
          </a:prstGeom>
          <a:solidFill>
            <a:schemeClr val="bg1"/>
          </a:solidFill>
          <a:ln>
            <a:noFill/>
          </a:ln>
          <a:effectLst/>
        </p:spPr>
        <p:txBody>
          <a:bodyPr vert="horz" wrap="square" lIns="0" tIns="0" rIns="0" bIns="0" numCol="1" rtlCol="0" anchor="ctr" anchorCtr="0" compatLnSpc="1">
            <a:prstTxWarp prst="textNoShape">
              <a:avLst/>
            </a:prstTxWarp>
            <a:spAutoFit/>
          </a:bodyPr>
          <a:lstStyle/>
          <a:p>
            <a:pPr>
              <a:spcBef>
                <a:spcPts val="0"/>
              </a:spcBef>
            </a:pPr>
            <a:r>
              <a:rPr lang="ja-JP" altLang="en-US" sz="8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可視化 </a:t>
            </a:r>
            <a:r>
              <a:rPr lang="en-US" altLang="ja-JP" sz="8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&amp; </a:t>
            </a:r>
            <a:r>
              <a:rPr lang="ja-JP" altLang="en-US" sz="8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ポスチャー管理</a:t>
            </a:r>
            <a:endParaRPr lang="en-US" sz="8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5" name="TextBox 24"/>
          <p:cNvSpPr txBox="1"/>
          <p:nvPr/>
        </p:nvSpPr>
        <p:spPr bwMode="auto">
          <a:xfrm>
            <a:off x="2946703" y="1340506"/>
            <a:ext cx="1380356" cy="123079"/>
          </a:xfrm>
          <a:prstGeom prst="rect">
            <a:avLst/>
          </a:prstGeom>
          <a:solidFill>
            <a:schemeClr val="bg1"/>
          </a:solidFill>
          <a:ln>
            <a:noFill/>
          </a:ln>
          <a:effectLst/>
        </p:spPr>
        <p:txBody>
          <a:bodyPr vert="horz" wrap="square" lIns="0" tIns="0" rIns="0" bIns="0" numCol="1" rtlCol="0" anchor="ctr" anchorCtr="0" compatLnSpc="1">
            <a:prstTxWarp prst="textNoShape">
              <a:avLst/>
            </a:prstTxWarp>
            <a:spAutoFit/>
          </a:bodyPr>
          <a:lstStyle/>
          <a:p>
            <a:pPr>
              <a:spcBef>
                <a:spcPts val="0"/>
              </a:spcBef>
            </a:pPr>
            <a:r>
              <a:rPr lang="ja-JP" altLang="en-US" sz="8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クラウド脅威ハンティング</a:t>
            </a:r>
            <a:endParaRPr lang="en-US" sz="8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6" name="TextBox 25"/>
          <p:cNvSpPr txBox="1"/>
          <p:nvPr/>
        </p:nvSpPr>
        <p:spPr bwMode="auto">
          <a:xfrm>
            <a:off x="1068406" y="2110449"/>
            <a:ext cx="1380356" cy="123079"/>
          </a:xfrm>
          <a:prstGeom prst="rect">
            <a:avLst/>
          </a:prstGeom>
          <a:solidFill>
            <a:srgbClr val="ECF0F6"/>
          </a:solidFill>
          <a:ln>
            <a:noFill/>
          </a:ln>
          <a:effectLst/>
        </p:spPr>
        <p:txBody>
          <a:bodyPr vert="horz" wrap="square" lIns="0" tIns="0" rIns="0" bIns="0" numCol="1" rtlCol="0" anchor="ctr" anchorCtr="0" compatLnSpc="1">
            <a:prstTxWarp prst="textNoShape">
              <a:avLst/>
            </a:prstTxWarp>
            <a:spAutoFit/>
          </a:bodyPr>
          <a:lstStyle/>
          <a:p>
            <a:pPr>
              <a:spcBef>
                <a:spcPts val="0"/>
              </a:spcBef>
            </a:pPr>
            <a:r>
              <a:rPr lang="ja-JP" altLang="en-US" sz="8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ランタイムワークロード保護</a:t>
            </a:r>
            <a:endParaRPr lang="en-US" sz="8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7" name="TextBox 26"/>
          <p:cNvSpPr txBox="1"/>
          <p:nvPr/>
        </p:nvSpPr>
        <p:spPr bwMode="auto">
          <a:xfrm>
            <a:off x="2915775" y="2109107"/>
            <a:ext cx="1380356" cy="123079"/>
          </a:xfrm>
          <a:prstGeom prst="rect">
            <a:avLst/>
          </a:prstGeom>
          <a:solidFill>
            <a:srgbClr val="ECF0F6"/>
          </a:solidFill>
          <a:ln>
            <a:noFill/>
          </a:ln>
          <a:effectLst/>
        </p:spPr>
        <p:txBody>
          <a:bodyPr vert="horz" wrap="square" lIns="0" tIns="0" rIns="0" bIns="0" numCol="1" rtlCol="0" anchor="ctr" anchorCtr="0" compatLnSpc="1">
            <a:prstTxWarp prst="textNoShape">
              <a:avLst/>
            </a:prstTxWarp>
            <a:spAutoFit/>
          </a:bodyPr>
          <a:lstStyle/>
          <a:p>
            <a:pPr>
              <a:spcBef>
                <a:spcPts val="0"/>
              </a:spcBef>
            </a:pPr>
            <a:r>
              <a:rPr lang="ja-JP" altLang="en-US" sz="8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クラウドネットワーク保護</a:t>
            </a:r>
            <a:endParaRPr lang="en-US" sz="8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8" name="TextBox 27"/>
          <p:cNvSpPr txBox="1"/>
          <p:nvPr/>
        </p:nvSpPr>
        <p:spPr bwMode="auto">
          <a:xfrm>
            <a:off x="1897648" y="2765907"/>
            <a:ext cx="1380356" cy="123079"/>
          </a:xfrm>
          <a:prstGeom prst="rect">
            <a:avLst/>
          </a:prstGeom>
          <a:solidFill>
            <a:srgbClr val="ECF0F6"/>
          </a:solidFill>
          <a:ln>
            <a:noFill/>
          </a:ln>
          <a:effectLst/>
        </p:spPr>
        <p:txBody>
          <a:bodyPr vert="horz" wrap="square" lIns="0" tIns="0" rIns="0" bIns="0" numCol="1" rtlCol="0" anchor="ctr" anchorCtr="0" compatLnSpc="1">
            <a:prstTxWarp prst="textNoShape">
              <a:avLst/>
            </a:prstTxWarp>
            <a:spAutoFit/>
          </a:bodyPr>
          <a:lstStyle/>
          <a:p>
            <a:pPr>
              <a:spcBef>
                <a:spcPts val="0"/>
              </a:spcBef>
            </a:pPr>
            <a:r>
              <a:rPr lang="en-US" altLang="ja-JP" sz="800" b="1" dirty="0">
                <a:solidFill>
                  <a:schemeClr val="tx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Web &amp; API</a:t>
            </a:r>
            <a:r>
              <a:rPr lang="ja-JP" altLang="en-US" sz="800" b="1" dirty="0">
                <a:solidFill>
                  <a:schemeClr val="tx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保護</a:t>
            </a:r>
            <a:endParaRPr lang="en-US" sz="800" b="1" dirty="0">
              <a:solidFill>
                <a:schemeClr val="tx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9" name="TextBox 28"/>
          <p:cNvSpPr txBox="1"/>
          <p:nvPr/>
        </p:nvSpPr>
        <p:spPr bwMode="auto">
          <a:xfrm>
            <a:off x="986284" y="4671203"/>
            <a:ext cx="1226403" cy="107694"/>
          </a:xfrm>
          <a:prstGeom prst="rect">
            <a:avLst/>
          </a:prstGeom>
          <a:solidFill>
            <a:srgbClr val="F5F7FA"/>
          </a:solidFill>
          <a:ln>
            <a:noFill/>
          </a:ln>
          <a:effectLst/>
        </p:spPr>
        <p:txBody>
          <a:bodyPr vert="horz" wrap="square" lIns="0" tIns="0" rIns="0" bIns="0" numCol="1" rtlCol="0" anchor="ctr" anchorCtr="0" compatLnSpc="1">
            <a:prstTxWarp prst="textNoShape">
              <a:avLst/>
            </a:prstTxWarp>
            <a:spAutoFit/>
          </a:bodyPr>
          <a:lstStyle/>
          <a:p>
            <a:pPr>
              <a:spcBef>
                <a:spcPts val="0"/>
              </a:spcBef>
            </a:pPr>
            <a:r>
              <a:rPr lang="ja-JP" alt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アクセス制御</a:t>
            </a:r>
            <a:endParaRPr 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0" name="TextBox 29"/>
          <p:cNvSpPr txBox="1"/>
          <p:nvPr/>
        </p:nvSpPr>
        <p:spPr bwMode="auto">
          <a:xfrm>
            <a:off x="2915775" y="4671203"/>
            <a:ext cx="1226403" cy="107694"/>
          </a:xfrm>
          <a:prstGeom prst="rect">
            <a:avLst/>
          </a:prstGeom>
          <a:solidFill>
            <a:srgbClr val="F5F7FA"/>
          </a:solidFill>
          <a:ln>
            <a:noFill/>
          </a:ln>
          <a:effectLst/>
        </p:spPr>
        <p:txBody>
          <a:bodyPr vert="horz" wrap="square" lIns="0" tIns="0" rIns="0" bIns="0" numCol="1" rtlCol="0" anchor="ctr" anchorCtr="0" compatLnSpc="1">
            <a:prstTxWarp prst="textNoShape">
              <a:avLst/>
            </a:prstTxWarp>
            <a:spAutoFit/>
          </a:bodyPr>
          <a:lstStyle/>
          <a:p>
            <a:pPr>
              <a:spcBef>
                <a:spcPts val="0"/>
              </a:spcBef>
            </a:pPr>
            <a:r>
              <a:rPr lang="ja-JP" alt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アクセス制御</a:t>
            </a:r>
            <a:endParaRPr 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1" name="TextBox 30"/>
          <p:cNvSpPr txBox="1"/>
          <p:nvPr/>
        </p:nvSpPr>
        <p:spPr bwMode="auto">
          <a:xfrm>
            <a:off x="947210" y="4988520"/>
            <a:ext cx="1226403" cy="107694"/>
          </a:xfrm>
          <a:prstGeom prst="rect">
            <a:avLst/>
          </a:prstGeom>
          <a:solidFill>
            <a:srgbClr val="F5F7FA"/>
          </a:solidFill>
          <a:ln>
            <a:noFill/>
          </a:ln>
          <a:effectLst/>
        </p:spPr>
        <p:txBody>
          <a:bodyPr vert="horz" wrap="square" lIns="0" tIns="0" rIns="0" bIns="0" numCol="1" rtlCol="0" anchor="ctr" anchorCtr="0" compatLnSpc="1">
            <a:prstTxWarp prst="textNoShape">
              <a:avLst/>
            </a:prstTxWarp>
            <a:spAutoFit/>
          </a:bodyPr>
          <a:lstStyle/>
          <a:p>
            <a:pPr>
              <a:spcBef>
                <a:spcPts val="0"/>
              </a:spcBef>
            </a:pPr>
            <a:r>
              <a:rPr lang="ja-JP" alt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多層防御</a:t>
            </a:r>
            <a:endParaRPr 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2" name="TextBox 31"/>
          <p:cNvSpPr txBox="1"/>
          <p:nvPr/>
        </p:nvSpPr>
        <p:spPr bwMode="auto">
          <a:xfrm>
            <a:off x="2915775" y="4988520"/>
            <a:ext cx="1226403" cy="107694"/>
          </a:xfrm>
          <a:prstGeom prst="rect">
            <a:avLst/>
          </a:prstGeom>
          <a:solidFill>
            <a:srgbClr val="F5F7FA"/>
          </a:solidFill>
          <a:ln>
            <a:noFill/>
          </a:ln>
          <a:effectLst/>
        </p:spPr>
        <p:txBody>
          <a:bodyPr vert="horz" wrap="square" lIns="0" tIns="0" rIns="0" bIns="0" numCol="1" rtlCol="0" anchor="ctr" anchorCtr="0" compatLnSpc="1">
            <a:prstTxWarp prst="textNoShape">
              <a:avLst/>
            </a:prstTxWarp>
            <a:spAutoFit/>
          </a:bodyPr>
          <a:lstStyle/>
          <a:p>
            <a:pPr>
              <a:spcBef>
                <a:spcPts val="0"/>
              </a:spcBef>
            </a:pPr>
            <a:r>
              <a:rPr lang="ja-JP" alt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多層防御</a:t>
            </a:r>
            <a:endParaRPr 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3" name="TextBox 32"/>
          <p:cNvSpPr txBox="1"/>
          <p:nvPr/>
        </p:nvSpPr>
        <p:spPr bwMode="auto">
          <a:xfrm>
            <a:off x="947210" y="5282692"/>
            <a:ext cx="1226403" cy="107694"/>
          </a:xfrm>
          <a:prstGeom prst="rect">
            <a:avLst/>
          </a:prstGeom>
          <a:solidFill>
            <a:srgbClr val="F5F7FA"/>
          </a:solidFill>
          <a:ln>
            <a:noFill/>
          </a:ln>
          <a:effectLst/>
        </p:spPr>
        <p:txBody>
          <a:bodyPr vert="horz" wrap="square" lIns="0" tIns="0" rIns="0" bIns="0" numCol="1" rtlCol="0" anchor="ctr" anchorCtr="0" compatLnSpc="1">
            <a:prstTxWarp prst="textNoShape">
              <a:avLst/>
            </a:prstTxWarp>
            <a:spAutoFit/>
          </a:bodyPr>
          <a:lstStyle/>
          <a:p>
            <a:pPr>
              <a:spcBef>
                <a:spcPts val="0"/>
              </a:spcBef>
            </a:pPr>
            <a:r>
              <a:rPr lang="ja-JP" alt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高度な脅威保護</a:t>
            </a:r>
            <a:endParaRPr 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4" name="TextBox 33"/>
          <p:cNvSpPr txBox="1"/>
          <p:nvPr/>
        </p:nvSpPr>
        <p:spPr bwMode="auto">
          <a:xfrm>
            <a:off x="2915775" y="5305836"/>
            <a:ext cx="1226403" cy="107694"/>
          </a:xfrm>
          <a:prstGeom prst="rect">
            <a:avLst/>
          </a:prstGeom>
          <a:solidFill>
            <a:srgbClr val="F5F7FA"/>
          </a:solidFill>
          <a:ln>
            <a:noFill/>
          </a:ln>
          <a:effectLst/>
        </p:spPr>
        <p:txBody>
          <a:bodyPr vert="horz" wrap="square" lIns="0" tIns="0" rIns="0" bIns="0" numCol="1" rtlCol="0" anchor="ctr" anchorCtr="0" compatLnSpc="1">
            <a:prstTxWarp prst="textNoShape">
              <a:avLst/>
            </a:prstTxWarp>
            <a:spAutoFit/>
          </a:bodyPr>
          <a:lstStyle/>
          <a:p>
            <a:pPr>
              <a:spcBef>
                <a:spcPts val="0"/>
              </a:spcBef>
            </a:pPr>
            <a:r>
              <a:rPr lang="ja-JP" alt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高度な脅威保護</a:t>
            </a:r>
            <a:endParaRPr 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5" name="TextBox 34"/>
          <p:cNvSpPr txBox="1"/>
          <p:nvPr/>
        </p:nvSpPr>
        <p:spPr bwMode="auto">
          <a:xfrm>
            <a:off x="947210" y="5576864"/>
            <a:ext cx="1226403" cy="107694"/>
          </a:xfrm>
          <a:prstGeom prst="rect">
            <a:avLst/>
          </a:prstGeom>
          <a:solidFill>
            <a:srgbClr val="F5F7FA"/>
          </a:solidFill>
          <a:ln>
            <a:noFill/>
          </a:ln>
          <a:effectLst/>
        </p:spPr>
        <p:txBody>
          <a:bodyPr vert="horz" wrap="square" lIns="0" tIns="0" rIns="0" bIns="0" numCol="1" rtlCol="0" anchor="ctr" anchorCtr="0" compatLnSpc="1">
            <a:prstTxWarp prst="textNoShape">
              <a:avLst/>
            </a:prstTxWarp>
            <a:spAutoFit/>
          </a:bodyPr>
          <a:lstStyle/>
          <a:p>
            <a:pPr>
              <a:spcBef>
                <a:spcPts val="0"/>
              </a:spcBef>
            </a:pPr>
            <a:r>
              <a:rPr lang="ja-JP" alt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データ保護</a:t>
            </a:r>
            <a:endParaRPr 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8" name="TextBox 37"/>
          <p:cNvSpPr txBox="1"/>
          <p:nvPr/>
        </p:nvSpPr>
        <p:spPr bwMode="auto">
          <a:xfrm>
            <a:off x="729907" y="5953102"/>
            <a:ext cx="657953" cy="246157"/>
          </a:xfrm>
          <a:prstGeom prst="rect">
            <a:avLst/>
          </a:prstGeom>
          <a:solidFill>
            <a:srgbClr val="ECF0F6"/>
          </a:solidFill>
          <a:ln>
            <a:noFill/>
          </a:ln>
          <a:effectLst/>
        </p:spPr>
        <p:txBody>
          <a:bodyPr vert="horz" wrap="square" lIns="35991" tIns="0" rIns="35991" bIns="0" numCol="1" rtlCol="0" anchor="ctr" anchorCtr="0" compatLnSpc="1">
            <a:prstTxWarp prst="textNoShape">
              <a:avLst/>
            </a:prstTxWarp>
            <a:spAutoFit/>
          </a:bodyPr>
          <a:lstStyle/>
          <a:p>
            <a:pPr>
              <a:spcBef>
                <a:spcPts val="0"/>
              </a:spcBef>
            </a:pPr>
            <a:r>
              <a:rPr lang="ja-JP" altLang="en-US" sz="8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ハイパー</a:t>
            </a:r>
            <a:endParaRPr lang="en-US" altLang="ja-JP" sz="8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0"/>
              </a:spcBef>
            </a:pPr>
            <a:r>
              <a:rPr lang="ja-JP" altLang="en-US" sz="8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スケール</a:t>
            </a:r>
            <a:endParaRPr lang="en-US" sz="8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0" name="TextBox 39"/>
          <p:cNvSpPr txBox="1"/>
          <p:nvPr/>
        </p:nvSpPr>
        <p:spPr bwMode="auto">
          <a:xfrm>
            <a:off x="2501098" y="6014641"/>
            <a:ext cx="885457" cy="123079"/>
          </a:xfrm>
          <a:prstGeom prst="rect">
            <a:avLst/>
          </a:prstGeom>
          <a:solidFill>
            <a:srgbClr val="ECF0F6"/>
          </a:solidFill>
          <a:ln>
            <a:noFill/>
          </a:ln>
          <a:effectLst/>
        </p:spPr>
        <p:txBody>
          <a:bodyPr vert="horz" wrap="square" lIns="35991" tIns="0" rIns="35991" bIns="0" numCol="1" rtlCol="0" anchor="ctr" anchorCtr="0" compatLnSpc="1">
            <a:prstTxWarp prst="textNoShape">
              <a:avLst/>
            </a:prstTxWarp>
            <a:spAutoFit/>
          </a:bodyPr>
          <a:lstStyle/>
          <a:p>
            <a:pPr>
              <a:spcBef>
                <a:spcPts val="0"/>
              </a:spcBef>
            </a:pPr>
            <a:r>
              <a:rPr lang="en-US" altLang="ja-JP" sz="8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IoT</a:t>
            </a:r>
            <a:r>
              <a:rPr lang="ja-JP" altLang="en-US" sz="8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セキュリティ</a:t>
            </a:r>
            <a:endParaRPr lang="en-US" sz="8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2" name="TextBox 41"/>
          <p:cNvSpPr txBox="1"/>
          <p:nvPr/>
        </p:nvSpPr>
        <p:spPr bwMode="auto">
          <a:xfrm>
            <a:off x="8183024" y="4728676"/>
            <a:ext cx="790416" cy="107694"/>
          </a:xfrm>
          <a:prstGeom prst="rect">
            <a:avLst/>
          </a:prstGeom>
          <a:solidFill>
            <a:srgbClr val="F5F7FA"/>
          </a:solidFill>
          <a:ln>
            <a:noFill/>
          </a:ln>
          <a:effectLst/>
        </p:spPr>
        <p:txBody>
          <a:bodyPr vert="horz" wrap="square" lIns="0" tIns="0" rIns="0" bIns="0" numCol="1" rtlCol="0" anchor="ctr" anchorCtr="0" compatLnSpc="1">
            <a:prstTxWarp prst="textNoShape">
              <a:avLst/>
            </a:prstTxWarp>
            <a:spAutoFit/>
          </a:bodyPr>
          <a:lstStyle/>
          <a:p>
            <a:pPr>
              <a:spcBef>
                <a:spcPts val="0"/>
              </a:spcBef>
            </a:pPr>
            <a:r>
              <a:rPr lang="ja-JP" alt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高度な脅威保護</a:t>
            </a:r>
            <a:endParaRPr 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3" name="TextBox 42"/>
          <p:cNvSpPr txBox="1"/>
          <p:nvPr/>
        </p:nvSpPr>
        <p:spPr bwMode="auto">
          <a:xfrm>
            <a:off x="9359612" y="4745596"/>
            <a:ext cx="790416" cy="107694"/>
          </a:xfrm>
          <a:prstGeom prst="rect">
            <a:avLst/>
          </a:prstGeom>
          <a:solidFill>
            <a:srgbClr val="F5F7FA"/>
          </a:solidFill>
          <a:ln>
            <a:noFill/>
          </a:ln>
          <a:effectLst/>
        </p:spPr>
        <p:txBody>
          <a:bodyPr vert="horz" wrap="square" lIns="0" tIns="0" rIns="0" bIns="0" numCol="1" rtlCol="0" anchor="ctr" anchorCtr="0" compatLnSpc="1">
            <a:prstTxWarp prst="textNoShape">
              <a:avLst/>
            </a:prstTxWarp>
            <a:spAutoFit/>
          </a:bodyPr>
          <a:lstStyle/>
          <a:p>
            <a:pPr>
              <a:spcBef>
                <a:spcPts val="0"/>
              </a:spcBef>
            </a:pPr>
            <a:r>
              <a:rPr lang="ja-JP" alt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高度な脅威保護</a:t>
            </a:r>
            <a:endParaRPr 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4" name="TextBox 43"/>
          <p:cNvSpPr txBox="1"/>
          <p:nvPr/>
        </p:nvSpPr>
        <p:spPr bwMode="auto">
          <a:xfrm>
            <a:off x="8183024" y="5014008"/>
            <a:ext cx="790416" cy="215444"/>
          </a:xfrm>
          <a:prstGeom prst="rect">
            <a:avLst/>
          </a:prstGeom>
          <a:solidFill>
            <a:srgbClr val="F5F7FA"/>
          </a:solidFill>
          <a:ln>
            <a:noFill/>
          </a:ln>
          <a:effectLst/>
        </p:spPr>
        <p:txBody>
          <a:bodyPr vert="horz" wrap="square" lIns="0" tIns="0" rIns="0" bIns="0" numCol="1" rtlCol="0" anchor="ctr" anchorCtr="0" compatLnSpc="1">
            <a:prstTxWarp prst="textNoShape">
              <a:avLst/>
            </a:prstTxWarp>
            <a:spAutoFit/>
          </a:bodyPr>
          <a:lstStyle/>
          <a:p>
            <a:pPr>
              <a:spcBef>
                <a:spcPts val="0"/>
              </a:spcBef>
            </a:pPr>
            <a:r>
              <a:rPr lang="ja-JP" alt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アンチランサムウェア</a:t>
            </a:r>
            <a:endParaRPr 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6" name="TextBox 45"/>
          <p:cNvSpPr txBox="1"/>
          <p:nvPr/>
        </p:nvSpPr>
        <p:spPr bwMode="auto">
          <a:xfrm>
            <a:off x="8183024" y="5363387"/>
            <a:ext cx="790416" cy="107694"/>
          </a:xfrm>
          <a:prstGeom prst="rect">
            <a:avLst/>
          </a:prstGeom>
          <a:solidFill>
            <a:srgbClr val="F5F7FA"/>
          </a:solidFill>
          <a:ln>
            <a:noFill/>
          </a:ln>
          <a:effectLst/>
        </p:spPr>
        <p:txBody>
          <a:bodyPr vert="horz" wrap="square" lIns="0" tIns="0" rIns="0" bIns="0" numCol="1" rtlCol="0" anchor="ctr" anchorCtr="0" compatLnSpc="1">
            <a:prstTxWarp prst="textNoShape">
              <a:avLst/>
            </a:prstTxWarp>
            <a:spAutoFit/>
          </a:bodyPr>
          <a:lstStyle/>
          <a:p>
            <a:pPr>
              <a:spcBef>
                <a:spcPts val="0"/>
              </a:spcBef>
            </a:pPr>
            <a:r>
              <a:rPr lang="ja-JP" alt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フォレンジック</a:t>
            </a:r>
            <a:endParaRPr 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8" name="TextBox 47"/>
          <p:cNvSpPr txBox="1"/>
          <p:nvPr/>
        </p:nvSpPr>
        <p:spPr bwMode="auto">
          <a:xfrm>
            <a:off x="8183024" y="5664432"/>
            <a:ext cx="790416" cy="107694"/>
          </a:xfrm>
          <a:prstGeom prst="rect">
            <a:avLst/>
          </a:prstGeom>
          <a:solidFill>
            <a:srgbClr val="ECF0F6"/>
          </a:solidFill>
          <a:ln>
            <a:noFill/>
          </a:ln>
          <a:effectLst/>
        </p:spPr>
        <p:txBody>
          <a:bodyPr vert="horz" wrap="square" lIns="0" tIns="0" rIns="0" bIns="0" numCol="1" rtlCol="0" anchor="ctr" anchorCtr="0" compatLnSpc="1">
            <a:prstTxWarp prst="textNoShape">
              <a:avLst/>
            </a:prstTxWarp>
            <a:spAutoFit/>
          </a:bodyPr>
          <a:lstStyle/>
          <a:p>
            <a:pPr>
              <a:spcBef>
                <a:spcPts val="0"/>
              </a:spcBef>
            </a:pPr>
            <a:r>
              <a:rPr lang="ja-JP" alt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ディスク保護</a:t>
            </a:r>
            <a:endParaRPr 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9" name="TextBox 48"/>
          <p:cNvSpPr txBox="1"/>
          <p:nvPr/>
        </p:nvSpPr>
        <p:spPr bwMode="auto">
          <a:xfrm>
            <a:off x="8183024" y="5962703"/>
            <a:ext cx="790416" cy="107694"/>
          </a:xfrm>
          <a:prstGeom prst="rect">
            <a:avLst/>
          </a:prstGeom>
          <a:solidFill>
            <a:srgbClr val="ECF0F6"/>
          </a:solidFill>
          <a:ln>
            <a:noFill/>
          </a:ln>
          <a:effectLst/>
        </p:spPr>
        <p:txBody>
          <a:bodyPr vert="horz" wrap="square" lIns="0" tIns="0" rIns="0" bIns="0" numCol="1" rtlCol="0" anchor="ctr" anchorCtr="0" compatLnSpc="1">
            <a:prstTxWarp prst="textNoShape">
              <a:avLst/>
            </a:prstTxWarp>
            <a:spAutoFit/>
          </a:bodyPr>
          <a:lstStyle/>
          <a:p>
            <a:pPr>
              <a:spcBef>
                <a:spcPts val="0"/>
              </a:spcBef>
            </a:pPr>
            <a:r>
              <a:rPr lang="ja-JP" alt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アクセス制御</a:t>
            </a:r>
            <a:endParaRPr 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1" name="TextBox 50"/>
          <p:cNvSpPr txBox="1"/>
          <p:nvPr/>
        </p:nvSpPr>
        <p:spPr bwMode="auto">
          <a:xfrm>
            <a:off x="9441021" y="5078722"/>
            <a:ext cx="790416" cy="215388"/>
          </a:xfrm>
          <a:prstGeom prst="rect">
            <a:avLst/>
          </a:prstGeom>
          <a:solidFill>
            <a:srgbClr val="F5F7FA"/>
          </a:solidFill>
          <a:ln>
            <a:noFill/>
          </a:ln>
          <a:effectLst/>
        </p:spPr>
        <p:txBody>
          <a:bodyPr vert="horz" wrap="square" lIns="0" tIns="0" rIns="0" bIns="0" numCol="1" rtlCol="0" anchor="ctr" anchorCtr="0" compatLnSpc="1">
            <a:prstTxWarp prst="textNoShape">
              <a:avLst/>
            </a:prstTxWarp>
            <a:spAutoFit/>
          </a:bodyPr>
          <a:lstStyle/>
          <a:p>
            <a:pPr>
              <a:spcBef>
                <a:spcPts val="0"/>
              </a:spcBef>
            </a:pPr>
            <a:r>
              <a:rPr lang="ja-JP" alt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ゼロデイ ブラウザ</a:t>
            </a:r>
            <a:endParaRPr lang="en-US" altLang="ja-JP"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0"/>
              </a:spcBef>
            </a:pPr>
            <a:r>
              <a:rPr lang="ja-JP" alt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保護</a:t>
            </a:r>
            <a:endParaRPr 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2" name="TextBox 51"/>
          <p:cNvSpPr txBox="1"/>
          <p:nvPr/>
        </p:nvSpPr>
        <p:spPr bwMode="auto">
          <a:xfrm>
            <a:off x="10713577" y="4738198"/>
            <a:ext cx="790416" cy="107694"/>
          </a:xfrm>
          <a:prstGeom prst="rect">
            <a:avLst/>
          </a:prstGeom>
          <a:solidFill>
            <a:srgbClr val="F5F7FA"/>
          </a:solidFill>
          <a:ln>
            <a:noFill/>
          </a:ln>
          <a:effectLst/>
        </p:spPr>
        <p:txBody>
          <a:bodyPr vert="horz" wrap="square" lIns="0" tIns="0" rIns="0" bIns="0" numCol="1" rtlCol="0" anchor="ctr" anchorCtr="0" compatLnSpc="1">
            <a:prstTxWarp prst="textNoShape">
              <a:avLst/>
            </a:prstTxWarp>
            <a:spAutoFit/>
          </a:bodyPr>
          <a:lstStyle/>
          <a:p>
            <a:pPr>
              <a:spcBef>
                <a:spcPts val="0"/>
              </a:spcBef>
            </a:pPr>
            <a:r>
              <a:rPr lang="en-US" altLang="ja-JP"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App</a:t>
            </a:r>
            <a:r>
              <a:rPr lang="ja-JP" alt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保護</a:t>
            </a:r>
            <a:endParaRPr 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3" name="TextBox 52"/>
          <p:cNvSpPr txBox="1"/>
          <p:nvPr/>
        </p:nvSpPr>
        <p:spPr bwMode="auto">
          <a:xfrm>
            <a:off x="10713576" y="5132569"/>
            <a:ext cx="838105" cy="107694"/>
          </a:xfrm>
          <a:prstGeom prst="rect">
            <a:avLst/>
          </a:prstGeom>
          <a:solidFill>
            <a:srgbClr val="F5F7FA"/>
          </a:solidFill>
          <a:ln>
            <a:noFill/>
          </a:ln>
          <a:effectLst/>
        </p:spPr>
        <p:txBody>
          <a:bodyPr vert="horz" wrap="square" lIns="0" tIns="0" rIns="0" bIns="0" numCol="1" rtlCol="0" anchor="ctr" anchorCtr="0" compatLnSpc="1">
            <a:prstTxWarp prst="textNoShape">
              <a:avLst/>
            </a:prstTxWarp>
            <a:spAutoFit/>
          </a:bodyPr>
          <a:lstStyle/>
          <a:p>
            <a:pPr>
              <a:spcBef>
                <a:spcPts val="0"/>
              </a:spcBef>
            </a:pPr>
            <a:r>
              <a:rPr lang="ja-JP" alt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ネットワーク保護</a:t>
            </a:r>
            <a:endParaRPr 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4" name="TextBox 53"/>
          <p:cNvSpPr txBox="1"/>
          <p:nvPr/>
        </p:nvSpPr>
        <p:spPr bwMode="auto">
          <a:xfrm>
            <a:off x="10713577" y="5544872"/>
            <a:ext cx="790416" cy="107694"/>
          </a:xfrm>
          <a:prstGeom prst="rect">
            <a:avLst/>
          </a:prstGeom>
          <a:solidFill>
            <a:srgbClr val="F5F7FA"/>
          </a:solidFill>
          <a:ln>
            <a:noFill/>
          </a:ln>
          <a:effectLst/>
        </p:spPr>
        <p:txBody>
          <a:bodyPr vert="horz" wrap="square" lIns="0" tIns="0" rIns="0" bIns="0" numCol="1" rtlCol="0" anchor="ctr" anchorCtr="0" compatLnSpc="1">
            <a:prstTxWarp prst="textNoShape">
              <a:avLst/>
            </a:prstTxWarp>
            <a:spAutoFit/>
          </a:bodyPr>
          <a:lstStyle/>
          <a:p>
            <a:pPr>
              <a:spcBef>
                <a:spcPts val="0"/>
              </a:spcBef>
            </a:pPr>
            <a:r>
              <a:rPr lang="ja-JP" alt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デバイス保護</a:t>
            </a:r>
            <a:endParaRPr 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7" name="TextBox 56"/>
          <p:cNvSpPr txBox="1"/>
          <p:nvPr/>
        </p:nvSpPr>
        <p:spPr bwMode="auto">
          <a:xfrm>
            <a:off x="8226761" y="2987238"/>
            <a:ext cx="1214260" cy="107694"/>
          </a:xfrm>
          <a:prstGeom prst="rect">
            <a:avLst/>
          </a:prstGeom>
          <a:solidFill>
            <a:srgbClr val="F5F7FA"/>
          </a:solidFill>
          <a:ln>
            <a:noFill/>
          </a:ln>
          <a:effectLst/>
        </p:spPr>
        <p:txBody>
          <a:bodyPr vert="horz" wrap="square" lIns="0" tIns="0" rIns="0" bIns="0" numCol="1" rtlCol="0" anchor="ctr" anchorCtr="0" compatLnSpc="1">
            <a:prstTxWarp prst="textNoShape">
              <a:avLst/>
            </a:prstTxWarp>
            <a:spAutoFit/>
          </a:bodyPr>
          <a:lstStyle/>
          <a:p>
            <a:pPr>
              <a:spcBef>
                <a:spcPts val="0"/>
              </a:spcBef>
            </a:pPr>
            <a:r>
              <a:rPr lang="ja-JP" alt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アカウント乗取り保護</a:t>
            </a:r>
            <a:endParaRPr 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8" name="TextBox 57"/>
          <p:cNvSpPr txBox="1"/>
          <p:nvPr/>
        </p:nvSpPr>
        <p:spPr bwMode="auto">
          <a:xfrm>
            <a:off x="8226761" y="3333674"/>
            <a:ext cx="1214260" cy="107694"/>
          </a:xfrm>
          <a:prstGeom prst="rect">
            <a:avLst/>
          </a:prstGeom>
          <a:solidFill>
            <a:srgbClr val="ECF0F6"/>
          </a:solidFill>
          <a:ln>
            <a:noFill/>
          </a:ln>
          <a:effectLst/>
        </p:spPr>
        <p:txBody>
          <a:bodyPr vert="horz" wrap="square" lIns="0" tIns="0" rIns="0" bIns="0" numCol="1" rtlCol="0" anchor="ctr" anchorCtr="0" compatLnSpc="1">
            <a:prstTxWarp prst="textNoShape">
              <a:avLst/>
            </a:prstTxWarp>
            <a:spAutoFit/>
          </a:bodyPr>
          <a:lstStyle/>
          <a:p>
            <a:pPr>
              <a:spcBef>
                <a:spcPts val="0"/>
              </a:spcBef>
            </a:pPr>
            <a:r>
              <a:rPr lang="ja-JP" alt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データ漏洩保護</a:t>
            </a:r>
            <a:endParaRPr 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9" name="TextBox 58"/>
          <p:cNvSpPr txBox="1"/>
          <p:nvPr/>
        </p:nvSpPr>
        <p:spPr bwMode="auto">
          <a:xfrm>
            <a:off x="10440395" y="2963436"/>
            <a:ext cx="924299" cy="107694"/>
          </a:xfrm>
          <a:prstGeom prst="rect">
            <a:avLst/>
          </a:prstGeom>
          <a:solidFill>
            <a:srgbClr val="F5F7FA"/>
          </a:solidFill>
          <a:ln>
            <a:noFill/>
          </a:ln>
          <a:effectLst/>
        </p:spPr>
        <p:txBody>
          <a:bodyPr vert="horz" wrap="square" lIns="0" tIns="0" rIns="0" bIns="0" numCol="1" rtlCol="0" anchor="ctr" anchorCtr="0" compatLnSpc="1">
            <a:prstTxWarp prst="textNoShape">
              <a:avLst/>
            </a:prstTxWarp>
            <a:spAutoFit/>
          </a:bodyPr>
          <a:lstStyle/>
          <a:p>
            <a:pPr>
              <a:spcBef>
                <a:spcPts val="0"/>
              </a:spcBef>
            </a:pPr>
            <a:r>
              <a:rPr lang="ja-JP" alt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高度な脅威保護</a:t>
            </a:r>
            <a:endParaRPr 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0" name="TextBox 59"/>
          <p:cNvSpPr txBox="1"/>
          <p:nvPr/>
        </p:nvSpPr>
        <p:spPr bwMode="auto">
          <a:xfrm>
            <a:off x="10440395" y="3332562"/>
            <a:ext cx="924299" cy="107694"/>
          </a:xfrm>
          <a:prstGeom prst="rect">
            <a:avLst/>
          </a:prstGeom>
          <a:solidFill>
            <a:srgbClr val="ECF0F6"/>
          </a:solidFill>
          <a:ln>
            <a:noFill/>
          </a:ln>
          <a:effectLst/>
        </p:spPr>
        <p:txBody>
          <a:bodyPr vert="horz" wrap="square" lIns="0" tIns="0" rIns="0" bIns="0" numCol="1" rtlCol="0" anchor="ctr" anchorCtr="0" compatLnSpc="1">
            <a:prstTxWarp prst="textNoShape">
              <a:avLst/>
            </a:prstTxWarp>
            <a:spAutoFit/>
          </a:bodyPr>
          <a:lstStyle/>
          <a:p>
            <a:pPr>
              <a:spcBef>
                <a:spcPts val="0"/>
              </a:spcBef>
            </a:pPr>
            <a:r>
              <a:rPr lang="ja-JP" alt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ゼロフィッシング</a:t>
            </a:r>
            <a:endParaRPr 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1" name="TextBox 60"/>
          <p:cNvSpPr txBox="1"/>
          <p:nvPr/>
        </p:nvSpPr>
        <p:spPr bwMode="auto">
          <a:xfrm>
            <a:off x="9415053" y="5478141"/>
            <a:ext cx="734975" cy="107694"/>
          </a:xfrm>
          <a:prstGeom prst="rect">
            <a:avLst/>
          </a:prstGeom>
          <a:solidFill>
            <a:srgbClr val="F5F7FA"/>
          </a:solidFill>
          <a:ln>
            <a:noFill/>
          </a:ln>
          <a:effectLst/>
        </p:spPr>
        <p:txBody>
          <a:bodyPr vert="horz" wrap="square" lIns="0" tIns="0" rIns="0" bIns="0" numCol="1" rtlCol="0" anchor="ctr" anchorCtr="0" compatLnSpc="1">
            <a:prstTxWarp prst="textNoShape">
              <a:avLst/>
            </a:prstTxWarp>
            <a:spAutoFit/>
          </a:bodyPr>
          <a:lstStyle/>
          <a:p>
            <a:pPr>
              <a:spcBef>
                <a:spcPts val="0"/>
              </a:spcBef>
            </a:pPr>
            <a:r>
              <a:rPr lang="ja-JP" alt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ゼロフィッシング</a:t>
            </a:r>
            <a:endParaRPr 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2" name="TextBox 61"/>
          <p:cNvSpPr txBox="1"/>
          <p:nvPr/>
        </p:nvSpPr>
        <p:spPr bwMode="auto">
          <a:xfrm>
            <a:off x="8299948" y="2074691"/>
            <a:ext cx="1214260" cy="107694"/>
          </a:xfrm>
          <a:prstGeom prst="rect">
            <a:avLst/>
          </a:prstGeom>
          <a:solidFill>
            <a:srgbClr val="ECF0F6"/>
          </a:solidFill>
          <a:ln>
            <a:noFill/>
          </a:ln>
          <a:effectLst/>
        </p:spPr>
        <p:txBody>
          <a:bodyPr vert="horz" wrap="square" lIns="0" tIns="0" rIns="0" bIns="0" numCol="1" rtlCol="0" anchor="ctr" anchorCtr="0" compatLnSpc="1">
            <a:prstTxWarp prst="textNoShape">
              <a:avLst/>
            </a:prstTxWarp>
            <a:spAutoFit/>
          </a:bodyPr>
          <a:lstStyle/>
          <a:p>
            <a:pPr>
              <a:spcBef>
                <a:spcPts val="0"/>
              </a:spcBef>
            </a:pPr>
            <a:r>
              <a:rPr lang="ja-JP" alt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インターネットアクセス</a:t>
            </a:r>
            <a:endParaRPr 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3" name="TextBox 62"/>
          <p:cNvSpPr txBox="1"/>
          <p:nvPr/>
        </p:nvSpPr>
        <p:spPr bwMode="auto">
          <a:xfrm>
            <a:off x="10422846" y="2068821"/>
            <a:ext cx="993789" cy="107694"/>
          </a:xfrm>
          <a:prstGeom prst="rect">
            <a:avLst/>
          </a:prstGeom>
          <a:solidFill>
            <a:srgbClr val="ECF0F6"/>
          </a:solidFill>
          <a:ln>
            <a:noFill/>
          </a:ln>
          <a:effectLst/>
        </p:spPr>
        <p:txBody>
          <a:bodyPr vert="horz" wrap="square" lIns="0" tIns="0" rIns="0" bIns="0" numCol="1" rtlCol="0" anchor="ctr" anchorCtr="0" compatLnSpc="1">
            <a:prstTxWarp prst="textNoShape">
              <a:avLst/>
            </a:prstTxWarp>
            <a:spAutoFit/>
          </a:bodyPr>
          <a:lstStyle/>
          <a:p>
            <a:pPr>
              <a:spcBef>
                <a:spcPts val="0"/>
              </a:spcBef>
            </a:pPr>
            <a:r>
              <a:rPr lang="ja-JP" altLang="en-US" sz="700" b="1" dirty="0" smtClean="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リモートア</a:t>
            </a:r>
            <a:r>
              <a:rPr lang="ja-JP" alt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クセス</a:t>
            </a:r>
            <a:endParaRPr lang="en-US" sz="700" b="1" dirty="0">
              <a:solidFill>
                <a:schemeClr val="tx1">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4" name="TextBox 63"/>
          <p:cNvSpPr txBox="1"/>
          <p:nvPr/>
        </p:nvSpPr>
        <p:spPr bwMode="auto">
          <a:xfrm>
            <a:off x="4719554" y="1166499"/>
            <a:ext cx="2503047" cy="523196"/>
          </a:xfrm>
          <a:prstGeom prst="rect">
            <a:avLst/>
          </a:prstGeom>
          <a:solidFill>
            <a:schemeClr val="bg1"/>
          </a:solidFill>
          <a:ln>
            <a:noFill/>
          </a:ln>
          <a:effectLst/>
        </p:spPr>
        <p:txBody>
          <a:bodyPr vert="horz" wrap="square" lIns="91416" tIns="45708" rIns="91416" bIns="45708" numCol="1" rtlCol="0" anchor="ctr" anchorCtr="0" compatLnSpc="1">
            <a:prstTxWarp prst="textNoShape">
              <a:avLst/>
            </a:prstTxWarp>
            <a:spAutoFit/>
          </a:bodyPr>
          <a:lstStyle/>
          <a:p>
            <a:pPr algn="ctr">
              <a:spcBef>
                <a:spcPts val="0"/>
              </a:spcBef>
            </a:pPr>
            <a:r>
              <a:rPr lang="ja-JP" altLang="en-US" sz="1400" b="1" dirty="0">
                <a:solidFill>
                  <a:schemeClr val="tx2">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統一された</a:t>
            </a:r>
            <a:endParaRPr lang="en-US" altLang="ja-JP" sz="1400" b="1" dirty="0">
              <a:solidFill>
                <a:schemeClr val="tx2">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spcBef>
                <a:spcPts val="0"/>
              </a:spcBef>
            </a:pPr>
            <a:r>
              <a:rPr lang="ja-JP" altLang="en-US" sz="1400" b="1" dirty="0">
                <a:solidFill>
                  <a:schemeClr val="tx2">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rPr>
              <a:t>マルチベクター制御と管理</a:t>
            </a:r>
            <a:endParaRPr lang="en-US" sz="1400" b="1" dirty="0">
              <a:solidFill>
                <a:schemeClr val="tx2">
                  <a:lumMod val="7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 name="Footer Placeholder 2" hidden="1"/>
          <p:cNvSpPr>
            <a:spLocks noGrp="1"/>
          </p:cNvSpPr>
          <p:nvPr>
            <p:ph type="ftr" sz="quarter" idx="11"/>
          </p:nvPr>
        </p:nvSpPr>
        <p:spPr/>
        <p:txBody>
          <a:bodyPr/>
          <a:lstStyle/>
          <a:p>
            <a:r>
              <a:rPr lang="en-US" smtClean="0"/>
              <a:t> [Internal Use] for Check Point employees​</a:t>
            </a:r>
            <a:endParaRPr lang="en-US"/>
          </a:p>
        </p:txBody>
      </p:sp>
    </p:spTree>
    <p:extLst>
      <p:ext uri="{BB962C8B-B14F-4D97-AF65-F5344CB8AC3E}">
        <p14:creationId xmlns:p14="http://schemas.microsoft.com/office/powerpoint/2010/main" val="26687360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629683" y="2171235"/>
            <a:ext cx="9127927" cy="3027783"/>
          </a:xfrm>
        </p:spPr>
        <p:txBody>
          <a:bodyPr/>
          <a:lstStyle/>
          <a:p>
            <a:r>
              <a:rPr lang="ja-JP" altLang="en-US" dirty="0"/>
              <a:t>セキュリテ</a:t>
            </a:r>
            <a:r>
              <a:rPr lang="ja-JP" altLang="en-US" dirty="0" smtClean="0"/>
              <a:t>ィ・ソリューションマップ</a:t>
            </a:r>
            <a:endParaRPr lang="en-US" dirty="0"/>
          </a:p>
        </p:txBody>
      </p:sp>
      <p:sp>
        <p:nvSpPr>
          <p:cNvPr id="2" name="Footer Placeholder 1" hidden="1"/>
          <p:cNvSpPr>
            <a:spLocks noGrp="1"/>
          </p:cNvSpPr>
          <p:nvPr>
            <p:ph type="ftr" sz="quarter" idx="11"/>
          </p:nvPr>
        </p:nvSpPr>
        <p:spPr/>
        <p:txBody>
          <a:bodyPr/>
          <a:lstStyle/>
          <a:p>
            <a:endParaRPr lang="en-US"/>
          </a:p>
        </p:txBody>
      </p:sp>
      <p:sp>
        <p:nvSpPr>
          <p:cNvPr id="3" name="Date Placeholder 2" hidden="1"/>
          <p:cNvSpPr>
            <a:spLocks noGrp="1"/>
          </p:cNvSpPr>
          <p:nvPr>
            <p:ph type="dt" sz="half" idx="17"/>
          </p:nvPr>
        </p:nvSpPr>
        <p:spPr/>
        <p:txBody>
          <a:bodyPr/>
          <a:lstStyle/>
          <a:p>
            <a:endParaRPr lang="en-US"/>
          </a:p>
        </p:txBody>
      </p:sp>
    </p:spTree>
    <p:extLst>
      <p:ext uri="{BB962C8B-B14F-4D97-AF65-F5344CB8AC3E}">
        <p14:creationId xmlns:p14="http://schemas.microsoft.com/office/powerpoint/2010/main" val="372861526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8225391" y="5354443"/>
            <a:ext cx="1994594" cy="1189472"/>
          </a:xfrm>
          <a:prstGeom prst="rect">
            <a:avLst/>
          </a:prstGeom>
          <a:noFill/>
          <a:ln>
            <a:headEnd/>
            <a:tailEnd/>
          </a:ln>
          <a:effec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80000"/>
              </a:lnSpc>
              <a:spcBef>
                <a:spcPts val="1200"/>
              </a:spcBef>
              <a:spcAft>
                <a:spcPts val="0"/>
              </a:spcAft>
              <a:buClr>
                <a:srgbClr val="FF0000"/>
              </a:buClr>
              <a:buSzPct val="115000"/>
              <a:buFont typeface="Wingdings" pitchFamily="2" charset="2"/>
              <a:buNone/>
              <a:tabLst/>
              <a:defRPr/>
            </a:pPr>
            <a:endParaRPr kumimoji="0" lang="en-US" sz="2400" b="0" i="0" u="none" strike="noStrike" kern="1200" cap="none" spc="0" normalizeH="0" baseline="0" noProof="0" dirty="0" err="1">
              <a:ln>
                <a:noFill/>
              </a:ln>
              <a:solidFill>
                <a:srgbClr val="4D4D4F"/>
              </a:solidFill>
              <a:effectLst/>
              <a:uLnTx/>
              <a:uFillTx/>
              <a:latin typeface="Calibri"/>
              <a:ea typeface="+mn-ea"/>
              <a:cs typeface="+mn-cs"/>
            </a:endParaRPr>
          </a:p>
        </p:txBody>
      </p:sp>
      <p:pic>
        <p:nvPicPr>
          <p:cNvPr id="27" name="Picture 26" descr="A flat screen tv sitting on top of a television  Description automatically generated">
            <a:extLst>
              <a:ext uri="{FF2B5EF4-FFF2-40B4-BE49-F238E27FC236}">
                <a16:creationId xmlns:a16="http://schemas.microsoft.com/office/drawing/2014/main" id="{9955737C-7DB6-4DC5-A976-B25834D942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25391" y="5639734"/>
            <a:ext cx="1072862" cy="655344"/>
          </a:xfrm>
          <a:prstGeom prst="rect">
            <a:avLst/>
          </a:prstGeom>
        </p:spPr>
      </p:pic>
      <p:pic>
        <p:nvPicPr>
          <p:cNvPr id="31" name="Picture 30" descr="A flat screen tv sitting on top of a television  Description automatically generated">
            <a:extLst>
              <a:ext uri="{FF2B5EF4-FFF2-40B4-BE49-F238E27FC236}">
                <a16:creationId xmlns:a16="http://schemas.microsoft.com/office/drawing/2014/main" id="{9955737C-7DB6-4DC5-A976-B25834D942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7123" y="5639734"/>
            <a:ext cx="1072862" cy="655344"/>
          </a:xfrm>
          <a:prstGeom prst="rect">
            <a:avLst/>
          </a:prstGeom>
        </p:spPr>
      </p:pic>
      <p:sp>
        <p:nvSpPr>
          <p:cNvPr id="33" name="Oval 32">
            <a:extLst>
              <a:ext uri="{FF2B5EF4-FFF2-40B4-BE49-F238E27FC236}">
                <a16:creationId xmlns:a16="http://schemas.microsoft.com/office/drawing/2014/main" id="{2DE53781-70B0-4036-9AE0-BF2B653BAB8F}"/>
              </a:ext>
            </a:extLst>
          </p:cNvPr>
          <p:cNvSpPr/>
          <p:nvPr/>
        </p:nvSpPr>
        <p:spPr bwMode="auto">
          <a:xfrm>
            <a:off x="9530911" y="5797701"/>
            <a:ext cx="339412" cy="339410"/>
          </a:xfrm>
          <a:prstGeom prst="ellipse">
            <a:avLst/>
          </a:prstGeom>
          <a:solidFill>
            <a:schemeClr val="bg1"/>
          </a:solidFill>
          <a:ln w="60325" algn="ctr">
            <a:gradFill>
              <a:gsLst>
                <a:gs pos="20000">
                  <a:schemeClr val="bg2"/>
                </a:gs>
                <a:gs pos="48000">
                  <a:schemeClr val="accent1">
                    <a:lumMod val="45000"/>
                    <a:lumOff val="55000"/>
                  </a:schemeClr>
                </a:gs>
                <a:gs pos="68000">
                  <a:schemeClr val="bg2"/>
                </a:gs>
              </a:gsLst>
              <a:lin ang="2700000" scaled="0"/>
            </a:grad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80000"/>
              </a:lnSpc>
              <a:spcBef>
                <a:spcPts val="1200"/>
              </a:spcBef>
              <a:spcAft>
                <a:spcPts val="0"/>
              </a:spcAft>
              <a:buClr>
                <a:srgbClr val="000000"/>
              </a:buClr>
              <a:buSzPct val="115000"/>
              <a:buFont typeface="Arial"/>
              <a:buNone/>
              <a:tabLst/>
              <a:defRPr/>
            </a:pPr>
            <a:endParaRPr kumimoji="0" lang="en-US" sz="2400" b="0" i="0" u="none" strike="noStrike" kern="0" cap="none" spc="0" normalizeH="0" baseline="0" noProof="0" dirty="0" err="1">
              <a:ln>
                <a:noFill/>
              </a:ln>
              <a:solidFill>
                <a:srgbClr val="000000"/>
              </a:solidFill>
              <a:effectLst/>
              <a:uLnTx/>
              <a:uFillTx/>
              <a:latin typeface="游ゴシック"/>
              <a:ea typeface="+mn-ea"/>
              <a:cs typeface="Arial"/>
              <a:sym typeface="Arial"/>
            </a:endParaRPr>
          </a:p>
        </p:txBody>
      </p:sp>
      <p:pic>
        <p:nvPicPr>
          <p:cNvPr id="34" name="Graphic 20">
            <a:extLst>
              <a:ext uri="{FF2B5EF4-FFF2-40B4-BE49-F238E27FC236}">
                <a16:creationId xmlns:a16="http://schemas.microsoft.com/office/drawing/2014/main" id="{DDCBD189-5074-4E8F-AE60-3081000F9E8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14"/>
              </a:ext>
            </a:extLst>
          </a:blip>
          <a:stretch>
            <a:fillRect/>
          </a:stretch>
        </p:blipFill>
        <p:spPr>
          <a:xfrm>
            <a:off x="9596645" y="5880763"/>
            <a:ext cx="207944" cy="173286"/>
          </a:xfrm>
          <a:prstGeom prst="rect">
            <a:avLst/>
          </a:prstGeom>
        </p:spPr>
      </p:pic>
      <p:sp>
        <p:nvSpPr>
          <p:cNvPr id="35" name="Oval 34">
            <a:extLst>
              <a:ext uri="{FF2B5EF4-FFF2-40B4-BE49-F238E27FC236}">
                <a16:creationId xmlns:a16="http://schemas.microsoft.com/office/drawing/2014/main" id="{2DE53781-70B0-4036-9AE0-BF2B653BAB8F}"/>
              </a:ext>
            </a:extLst>
          </p:cNvPr>
          <p:cNvSpPr/>
          <p:nvPr/>
        </p:nvSpPr>
        <p:spPr bwMode="auto">
          <a:xfrm>
            <a:off x="8606309" y="5797701"/>
            <a:ext cx="339412" cy="339410"/>
          </a:xfrm>
          <a:prstGeom prst="ellipse">
            <a:avLst/>
          </a:prstGeom>
          <a:solidFill>
            <a:schemeClr val="bg1"/>
          </a:solidFill>
          <a:ln w="60325" algn="ctr">
            <a:gradFill>
              <a:gsLst>
                <a:gs pos="20000">
                  <a:schemeClr val="bg2"/>
                </a:gs>
                <a:gs pos="48000">
                  <a:schemeClr val="accent1">
                    <a:lumMod val="45000"/>
                    <a:lumOff val="55000"/>
                  </a:schemeClr>
                </a:gs>
                <a:gs pos="68000">
                  <a:schemeClr val="bg2"/>
                </a:gs>
              </a:gsLst>
              <a:lin ang="2700000" scaled="0"/>
            </a:grad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80000"/>
              </a:lnSpc>
              <a:spcBef>
                <a:spcPts val="1200"/>
              </a:spcBef>
              <a:spcAft>
                <a:spcPts val="0"/>
              </a:spcAft>
              <a:buClr>
                <a:srgbClr val="000000"/>
              </a:buClr>
              <a:buSzPct val="115000"/>
              <a:buFont typeface="Arial"/>
              <a:buNone/>
              <a:tabLst/>
              <a:defRPr/>
            </a:pPr>
            <a:endParaRPr kumimoji="0" lang="en-US" sz="2400" b="0" i="0" u="none" strike="noStrike" kern="0" cap="none" spc="0" normalizeH="0" baseline="0" noProof="0" dirty="0" err="1">
              <a:ln>
                <a:noFill/>
              </a:ln>
              <a:solidFill>
                <a:srgbClr val="000000"/>
              </a:solidFill>
              <a:effectLst/>
              <a:uLnTx/>
              <a:uFillTx/>
              <a:latin typeface="游ゴシック"/>
              <a:ea typeface="+mn-ea"/>
              <a:cs typeface="Arial"/>
              <a:sym typeface="Arial"/>
            </a:endParaRPr>
          </a:p>
        </p:txBody>
      </p:sp>
      <p:pic>
        <p:nvPicPr>
          <p:cNvPr id="36" name="Graphic 20">
            <a:extLst>
              <a:ext uri="{FF2B5EF4-FFF2-40B4-BE49-F238E27FC236}">
                <a16:creationId xmlns:a16="http://schemas.microsoft.com/office/drawing/2014/main" id="{DDCBD189-5074-4E8F-AE60-3081000F9E8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14"/>
              </a:ext>
            </a:extLst>
          </a:blip>
          <a:stretch>
            <a:fillRect/>
          </a:stretch>
        </p:blipFill>
        <p:spPr>
          <a:xfrm>
            <a:off x="8672043" y="5880763"/>
            <a:ext cx="207944" cy="173286"/>
          </a:xfrm>
          <a:prstGeom prst="rect">
            <a:avLst/>
          </a:prstGeom>
        </p:spPr>
      </p:pic>
      <p:pic>
        <p:nvPicPr>
          <p:cNvPr id="76" name="Picture 75" descr="A flat screen tv sitting on top of a television  Description automatically generated">
            <a:extLst>
              <a:ext uri="{FF2B5EF4-FFF2-40B4-BE49-F238E27FC236}">
                <a16:creationId xmlns:a16="http://schemas.microsoft.com/office/drawing/2014/main" id="{9955737C-7DB6-4DC5-A976-B25834D942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45852" y="5639734"/>
            <a:ext cx="1072862" cy="655344"/>
          </a:xfrm>
          <a:prstGeom prst="rect">
            <a:avLst/>
          </a:prstGeom>
        </p:spPr>
      </p:pic>
      <p:sp>
        <p:nvSpPr>
          <p:cNvPr id="77" name="Oval 76">
            <a:extLst>
              <a:ext uri="{FF2B5EF4-FFF2-40B4-BE49-F238E27FC236}">
                <a16:creationId xmlns:a16="http://schemas.microsoft.com/office/drawing/2014/main" id="{2DE53781-70B0-4036-9AE0-BF2B653BAB8F}"/>
              </a:ext>
            </a:extLst>
          </p:cNvPr>
          <p:cNvSpPr/>
          <p:nvPr/>
        </p:nvSpPr>
        <p:spPr bwMode="auto">
          <a:xfrm>
            <a:off x="4312577" y="5797701"/>
            <a:ext cx="339412" cy="339410"/>
          </a:xfrm>
          <a:prstGeom prst="ellipse">
            <a:avLst/>
          </a:prstGeom>
          <a:solidFill>
            <a:schemeClr val="bg1"/>
          </a:solidFill>
          <a:ln w="60325" algn="ctr">
            <a:gradFill>
              <a:gsLst>
                <a:gs pos="20000">
                  <a:schemeClr val="bg2"/>
                </a:gs>
                <a:gs pos="48000">
                  <a:schemeClr val="accent1">
                    <a:lumMod val="45000"/>
                    <a:lumOff val="55000"/>
                  </a:schemeClr>
                </a:gs>
                <a:gs pos="68000">
                  <a:schemeClr val="bg2"/>
                </a:gs>
              </a:gsLst>
              <a:lin ang="2700000" scaled="0"/>
            </a:grad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80000"/>
              </a:lnSpc>
              <a:spcBef>
                <a:spcPts val="1200"/>
              </a:spcBef>
              <a:spcAft>
                <a:spcPts val="0"/>
              </a:spcAft>
              <a:buClr>
                <a:srgbClr val="000000"/>
              </a:buClr>
              <a:buSzPct val="115000"/>
              <a:buFont typeface="Arial"/>
              <a:buNone/>
              <a:tabLst/>
              <a:defRPr/>
            </a:pPr>
            <a:endParaRPr kumimoji="0" lang="en-US" sz="2400" b="0" i="0" u="none" strike="noStrike" kern="0" cap="none" spc="0" normalizeH="0" baseline="0" noProof="0" dirty="0" err="1">
              <a:ln>
                <a:noFill/>
              </a:ln>
              <a:solidFill>
                <a:srgbClr val="000000"/>
              </a:solidFill>
              <a:effectLst/>
              <a:uLnTx/>
              <a:uFillTx/>
              <a:latin typeface="游ゴシック"/>
              <a:ea typeface="+mn-ea"/>
              <a:cs typeface="Arial"/>
              <a:sym typeface="Arial"/>
            </a:endParaRPr>
          </a:p>
        </p:txBody>
      </p:sp>
      <p:pic>
        <p:nvPicPr>
          <p:cNvPr id="78" name="Graphic 20">
            <a:extLst>
              <a:ext uri="{FF2B5EF4-FFF2-40B4-BE49-F238E27FC236}">
                <a16:creationId xmlns:a16="http://schemas.microsoft.com/office/drawing/2014/main" id="{DDCBD189-5074-4E8F-AE60-3081000F9E8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14"/>
              </a:ext>
            </a:extLst>
          </a:blip>
          <a:stretch>
            <a:fillRect/>
          </a:stretch>
        </p:blipFill>
        <p:spPr>
          <a:xfrm>
            <a:off x="4378311" y="5880763"/>
            <a:ext cx="207944" cy="173286"/>
          </a:xfrm>
          <a:prstGeom prst="rect">
            <a:avLst/>
          </a:prstGeom>
        </p:spPr>
      </p:pic>
      <p:pic>
        <p:nvPicPr>
          <p:cNvPr id="80" name="Picture 7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938232" y="5517406"/>
            <a:ext cx="1020000" cy="900000"/>
          </a:xfrm>
          <a:prstGeom prst="rect">
            <a:avLst/>
          </a:prstGeom>
        </p:spPr>
      </p:pic>
      <p:pic>
        <p:nvPicPr>
          <p:cNvPr id="82" name="Picture 8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13577" y="5517406"/>
            <a:ext cx="1020000" cy="900000"/>
          </a:xfrm>
          <a:prstGeom prst="rect">
            <a:avLst/>
          </a:prstGeom>
        </p:spPr>
      </p:pic>
      <p:sp>
        <p:nvSpPr>
          <p:cNvPr id="84" name="TextBox 83"/>
          <p:cNvSpPr txBox="1"/>
          <p:nvPr/>
        </p:nvSpPr>
        <p:spPr bwMode="auto">
          <a:xfrm>
            <a:off x="5823762" y="5551908"/>
            <a:ext cx="1569660" cy="830997"/>
          </a:xfrm>
          <a:prstGeom prst="rect">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0" anchor="ctr" anchorCtr="0" compatLnSpc="1">
            <a:prstTxWarp prst="textNoShape">
              <a:avLst/>
            </a:prstTxWarp>
            <a:spAutoFit/>
          </a:bodyPr>
          <a:lstStyle/>
          <a:p>
            <a:pPr>
              <a:spcBef>
                <a:spcPts val="0"/>
              </a:spcBef>
            </a:pPr>
            <a:r>
              <a:rPr lang="ja-JP" altLang="en-US" sz="1200" b="1" dirty="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エン</a:t>
            </a:r>
            <a:r>
              <a:rPr lang="ja-JP" altLang="en-US"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ド</a:t>
            </a:r>
            <a:r>
              <a:rPr lang="ja-JP" altLang="en-US" sz="1200" b="1" dirty="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ポイン</a:t>
            </a:r>
            <a:r>
              <a:rPr lang="ja-JP" altLang="en-US"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ト</a:t>
            </a:r>
            <a:r>
              <a:rPr lang="ja-JP" altLang="en-US" sz="1200" b="1" dirty="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保護</a:t>
            </a:r>
            <a:endParaRPr lang="en-US" altLang="ja-JP"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endParaRPr>
          </a:p>
          <a:p>
            <a:pPr>
              <a:spcBef>
                <a:spcPts val="0"/>
              </a:spcBef>
            </a:pPr>
            <a:r>
              <a:rPr lang="ja-JP" altLang="en-US"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a:t>
            </a:r>
            <a:r>
              <a:rPr lang="en-US" altLang="ja-JP"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EPP</a:t>
            </a:r>
          </a:p>
          <a:p>
            <a:pPr>
              <a:spcBef>
                <a:spcPts val="0"/>
              </a:spcBef>
            </a:pPr>
            <a:r>
              <a:rPr lang="ja-JP" altLang="en-US"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a:t>
            </a:r>
            <a:r>
              <a:rPr lang="en-US" altLang="ja-JP"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NGAV</a:t>
            </a:r>
          </a:p>
          <a:p>
            <a:pPr>
              <a:spcBef>
                <a:spcPts val="0"/>
              </a:spcBef>
            </a:pPr>
            <a:r>
              <a:rPr lang="ja-JP" altLang="en-US"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a:t>
            </a:r>
            <a:r>
              <a:rPr lang="en-US" altLang="ja-JP"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EDR</a:t>
            </a:r>
            <a:endParaRPr lang="en-US"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endParaRPr>
          </a:p>
        </p:txBody>
      </p:sp>
      <p:sp>
        <p:nvSpPr>
          <p:cNvPr id="102" name="TextBox 101"/>
          <p:cNvSpPr txBox="1"/>
          <p:nvPr/>
        </p:nvSpPr>
        <p:spPr bwMode="auto">
          <a:xfrm>
            <a:off x="3851343" y="6241338"/>
            <a:ext cx="1261884" cy="276999"/>
          </a:xfrm>
          <a:prstGeom prst="rect">
            <a:avLst/>
          </a:prstGeom>
          <a:noFill/>
          <a:ln>
            <a:noFill/>
          </a:ln>
          <a:effectLst/>
          <a:extLst/>
        </p:spPr>
        <p:txBody>
          <a:bodyPr vert="horz" wrap="none" lIns="91440" tIns="45720" rIns="91440" bIns="45720" numCol="1" rtlCol="0" anchor="ctr" anchorCtr="0" compatLnSpc="1">
            <a:prstTxWarp prst="textNoShape">
              <a:avLst/>
            </a:prstTxWarp>
            <a:spAutoFit/>
          </a:bodyPr>
          <a:lstStyle/>
          <a:p>
            <a:pPr algn="ctr">
              <a:spcBef>
                <a:spcPts val="0"/>
              </a:spcBef>
            </a:pPr>
            <a:r>
              <a:rPr lang="ja-JP" altLang="en-US" sz="1200" b="1" dirty="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リモー</a:t>
            </a:r>
            <a:r>
              <a:rPr lang="ja-JP" altLang="en-US" sz="1200" b="1"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ト</a:t>
            </a:r>
            <a:r>
              <a:rPr lang="ja-JP" altLang="en-US" sz="1200" b="1" dirty="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ワーカ</a:t>
            </a:r>
            <a:endParaRPr lang="en-US" sz="1200" b="1"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endParaRPr>
          </a:p>
        </p:txBody>
      </p:sp>
      <p:grpSp>
        <p:nvGrpSpPr>
          <p:cNvPr id="5" name="Group 4"/>
          <p:cNvGrpSpPr/>
          <p:nvPr/>
        </p:nvGrpSpPr>
        <p:grpSpPr>
          <a:xfrm>
            <a:off x="902820" y="975338"/>
            <a:ext cx="10445793" cy="5436268"/>
            <a:chOff x="902820" y="975338"/>
            <a:chExt cx="10445793" cy="5436268"/>
          </a:xfrm>
        </p:grpSpPr>
        <p:sp>
          <p:nvSpPr>
            <p:cNvPr id="79" name="Can 78"/>
            <p:cNvSpPr/>
            <p:nvPr/>
          </p:nvSpPr>
          <p:spPr bwMode="auto">
            <a:xfrm rot="4320000">
              <a:off x="8303545" y="2417566"/>
              <a:ext cx="126000" cy="2304000"/>
            </a:xfrm>
            <a:prstGeom prst="can">
              <a:avLst/>
            </a:prstGeom>
            <a:gradFill flip="none" rotWithShape="1">
              <a:gsLst>
                <a:gs pos="0">
                  <a:schemeClr val="bg2"/>
                </a:gs>
                <a:gs pos="50000">
                  <a:schemeClr val="bg2">
                    <a:lumMod val="20000"/>
                    <a:lumOff val="80000"/>
                  </a:schemeClr>
                </a:gs>
                <a:gs pos="100000">
                  <a:schemeClr val="bg2"/>
                </a:gs>
              </a:gsLst>
              <a:lin ang="0" scaled="0"/>
              <a:tileRect/>
            </a:gradFill>
            <a:ln w="12700" algn="ctr">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80000"/>
                </a:lnSpc>
                <a:spcBef>
                  <a:spcPts val="1200"/>
                </a:spcBef>
                <a:spcAft>
                  <a:spcPts val="0"/>
                </a:spcAft>
                <a:buClr>
                  <a:srgbClr val="FF0000"/>
                </a:buClr>
                <a:buSzPct val="115000"/>
                <a:buFont typeface="Wingdings" pitchFamily="2" charset="2"/>
                <a:buNone/>
                <a:tabLst/>
                <a:defRPr/>
              </a:pPr>
              <a:endParaRPr kumimoji="0" lang="en-US" sz="2400" b="0" i="0" u="none" strike="noStrike" kern="1200" cap="none" spc="0" normalizeH="0" baseline="0" noProof="0" dirty="0" err="1">
                <a:ln>
                  <a:noFill/>
                </a:ln>
                <a:solidFill>
                  <a:srgbClr val="4D4D4F"/>
                </a:solidFill>
                <a:effectLst/>
                <a:uLnTx/>
                <a:uFillTx/>
                <a:latin typeface="Calibri"/>
                <a:ea typeface="+mn-ea"/>
                <a:cs typeface="+mn-cs"/>
              </a:endParaRPr>
            </a:p>
          </p:txBody>
        </p:sp>
        <p:sp>
          <p:nvSpPr>
            <p:cNvPr id="98" name="Can 97"/>
            <p:cNvSpPr/>
            <p:nvPr/>
          </p:nvSpPr>
          <p:spPr bwMode="auto">
            <a:xfrm rot="10800000">
              <a:off x="6964163" y="2150984"/>
              <a:ext cx="126000" cy="1332000"/>
            </a:xfrm>
            <a:prstGeom prst="can">
              <a:avLst/>
            </a:prstGeom>
            <a:gradFill flip="none" rotWithShape="1">
              <a:gsLst>
                <a:gs pos="0">
                  <a:schemeClr val="bg2"/>
                </a:gs>
                <a:gs pos="50000">
                  <a:schemeClr val="bg2">
                    <a:lumMod val="20000"/>
                    <a:lumOff val="80000"/>
                  </a:schemeClr>
                </a:gs>
                <a:gs pos="100000">
                  <a:schemeClr val="bg2"/>
                </a:gs>
              </a:gsLst>
              <a:lin ang="0" scaled="0"/>
              <a:tileRect/>
            </a:gradFill>
            <a:ln w="12700" algn="ctr">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80000"/>
                </a:lnSpc>
                <a:spcBef>
                  <a:spcPts val="1200"/>
                </a:spcBef>
                <a:spcAft>
                  <a:spcPts val="0"/>
                </a:spcAft>
                <a:buClr>
                  <a:srgbClr val="FF0000"/>
                </a:buClr>
                <a:buSzPct val="115000"/>
                <a:buFont typeface="Wingdings" pitchFamily="2" charset="2"/>
                <a:buNone/>
                <a:tabLst/>
                <a:defRPr/>
              </a:pPr>
              <a:endParaRPr kumimoji="0" lang="en-US" sz="2400" b="0" i="0" u="none" strike="noStrike" kern="1200" cap="none" spc="0" normalizeH="0" baseline="0" noProof="0" dirty="0" err="1">
                <a:ln>
                  <a:noFill/>
                </a:ln>
                <a:solidFill>
                  <a:srgbClr val="4D4D4F"/>
                </a:solidFill>
                <a:effectLst/>
                <a:uLnTx/>
                <a:uFillTx/>
                <a:latin typeface="Calibri"/>
                <a:ea typeface="+mn-ea"/>
                <a:cs typeface="+mn-cs"/>
              </a:endParaRPr>
            </a:p>
          </p:txBody>
        </p:sp>
        <p:pic>
          <p:nvPicPr>
            <p:cNvPr id="11" name="Picture 1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91931" y="3287981"/>
              <a:ext cx="1259472" cy="1259472"/>
            </a:xfrm>
            <a:prstGeom prst="rect">
              <a:avLst/>
            </a:prstGeom>
          </p:spPr>
        </p:pic>
        <p:pic>
          <p:nvPicPr>
            <p:cNvPr id="20" name="Picture 19"/>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971246" y="2630541"/>
              <a:ext cx="1020730" cy="900646"/>
            </a:xfrm>
            <a:prstGeom prst="rect">
              <a:avLst/>
            </a:prstGeom>
          </p:spPr>
        </p:pic>
        <p:sp>
          <p:nvSpPr>
            <p:cNvPr id="22" name="Can 21"/>
            <p:cNvSpPr/>
            <p:nvPr/>
          </p:nvSpPr>
          <p:spPr bwMode="auto">
            <a:xfrm rot="-5400000">
              <a:off x="5786052" y="3133895"/>
              <a:ext cx="126000" cy="1620000"/>
            </a:xfrm>
            <a:prstGeom prst="can">
              <a:avLst/>
            </a:prstGeom>
            <a:gradFill flip="none" rotWithShape="1">
              <a:gsLst>
                <a:gs pos="0">
                  <a:schemeClr val="bg2"/>
                </a:gs>
                <a:gs pos="50000">
                  <a:schemeClr val="bg2">
                    <a:lumMod val="20000"/>
                    <a:lumOff val="80000"/>
                  </a:schemeClr>
                </a:gs>
                <a:gs pos="100000">
                  <a:schemeClr val="bg2"/>
                </a:gs>
              </a:gsLst>
              <a:lin ang="0" scaled="0"/>
              <a:tileRect/>
            </a:gradFill>
            <a:ln w="12700" algn="ctr">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80000"/>
                </a:lnSpc>
                <a:spcBef>
                  <a:spcPts val="1200"/>
                </a:spcBef>
                <a:spcAft>
                  <a:spcPts val="0"/>
                </a:spcAft>
                <a:buClr>
                  <a:srgbClr val="FF0000"/>
                </a:buClr>
                <a:buSzPct val="115000"/>
                <a:buFont typeface="Wingdings" pitchFamily="2" charset="2"/>
                <a:buNone/>
                <a:tabLst/>
                <a:defRPr/>
              </a:pPr>
              <a:endParaRPr kumimoji="0" lang="en-US" sz="2400" b="0" i="0" u="none" strike="noStrike" kern="1200" cap="none" spc="0" normalizeH="0" baseline="0" noProof="0" dirty="0" err="1">
                <a:ln>
                  <a:noFill/>
                </a:ln>
                <a:solidFill>
                  <a:srgbClr val="4D4D4F"/>
                </a:solidFill>
                <a:effectLst/>
                <a:uLnTx/>
                <a:uFillTx/>
                <a:latin typeface="Calibri"/>
                <a:ea typeface="+mn-ea"/>
                <a:cs typeface="+mn-cs"/>
              </a:endParaRPr>
            </a:p>
          </p:txBody>
        </p:sp>
        <p:sp>
          <p:nvSpPr>
            <p:cNvPr id="28" name="Can 27"/>
            <p:cNvSpPr/>
            <p:nvPr/>
          </p:nvSpPr>
          <p:spPr bwMode="auto">
            <a:xfrm rot="7740000">
              <a:off x="8001422" y="3748291"/>
              <a:ext cx="126000" cy="1908000"/>
            </a:xfrm>
            <a:prstGeom prst="can">
              <a:avLst/>
            </a:prstGeom>
            <a:gradFill flip="none" rotWithShape="1">
              <a:gsLst>
                <a:gs pos="0">
                  <a:schemeClr val="bg2"/>
                </a:gs>
                <a:gs pos="50000">
                  <a:schemeClr val="bg2">
                    <a:lumMod val="20000"/>
                    <a:lumOff val="80000"/>
                  </a:schemeClr>
                </a:gs>
                <a:gs pos="100000">
                  <a:schemeClr val="bg2"/>
                </a:gs>
              </a:gsLst>
              <a:lin ang="0" scaled="0"/>
              <a:tileRect/>
            </a:gradFill>
            <a:ln w="12700" algn="ctr">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80000"/>
                </a:lnSpc>
                <a:spcBef>
                  <a:spcPts val="1200"/>
                </a:spcBef>
                <a:spcAft>
                  <a:spcPts val="0"/>
                </a:spcAft>
                <a:buClr>
                  <a:srgbClr val="FF0000"/>
                </a:buClr>
                <a:buSzPct val="115000"/>
                <a:buFont typeface="Wingdings" pitchFamily="2" charset="2"/>
                <a:buNone/>
                <a:tabLst/>
                <a:defRPr/>
              </a:pPr>
              <a:endParaRPr kumimoji="0" lang="en-US" sz="2400" b="0" i="0" u="none" strike="noStrike" kern="1200" cap="none" spc="0" normalizeH="0" baseline="0" noProof="0" dirty="0" err="1">
                <a:ln>
                  <a:noFill/>
                </a:ln>
                <a:solidFill>
                  <a:srgbClr val="4D4D4F"/>
                </a:solidFill>
                <a:effectLst/>
                <a:uLnTx/>
                <a:uFillTx/>
                <a:latin typeface="Calibri"/>
                <a:ea typeface="+mn-ea"/>
                <a:cs typeface="+mn-cs"/>
              </a:endParaRPr>
            </a:p>
          </p:txBody>
        </p:sp>
        <p:pic>
          <p:nvPicPr>
            <p:cNvPr id="40" name="Picture 3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214256" y="1364502"/>
              <a:ext cx="1019999" cy="900000"/>
            </a:xfrm>
            <a:prstGeom prst="rect">
              <a:avLst/>
            </a:prstGeom>
          </p:spPr>
        </p:pic>
        <p:pic>
          <p:nvPicPr>
            <p:cNvPr id="56" name="Picture 55"/>
            <p:cNvPicPr>
              <a:picLocks noChangeAspect="1"/>
            </p:cNvPicPr>
            <p:nvPr/>
          </p:nvPicPr>
          <p:blipFill>
            <a:blip r:embed="rId19"/>
            <a:stretch>
              <a:fillRect/>
            </a:stretch>
          </p:blipFill>
          <p:spPr>
            <a:xfrm>
              <a:off x="8655898" y="5101290"/>
              <a:ext cx="685738" cy="421508"/>
            </a:xfrm>
            <a:prstGeom prst="rect">
              <a:avLst/>
            </a:prstGeom>
          </p:spPr>
        </p:pic>
        <p:pic>
          <p:nvPicPr>
            <p:cNvPr id="58" name="Picture 5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627209" y="4362548"/>
              <a:ext cx="854422" cy="753902"/>
            </a:xfrm>
            <a:prstGeom prst="rect">
              <a:avLst/>
            </a:prstGeom>
          </p:spPr>
        </p:pic>
        <p:sp>
          <p:nvSpPr>
            <p:cNvPr id="67" name="Rectangle 66"/>
            <p:cNvSpPr/>
            <p:nvPr/>
          </p:nvSpPr>
          <p:spPr bwMode="auto">
            <a:xfrm>
              <a:off x="1108614" y="3570674"/>
              <a:ext cx="1576838" cy="715692"/>
            </a:xfrm>
            <a:prstGeom prst="rect">
              <a:avLst/>
            </a:prstGeom>
            <a:noFill/>
            <a:ln>
              <a:headEnd/>
              <a:tailEnd/>
            </a:ln>
            <a:effec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80000"/>
                </a:lnSpc>
                <a:spcBef>
                  <a:spcPts val="1200"/>
                </a:spcBef>
                <a:spcAft>
                  <a:spcPts val="0"/>
                </a:spcAft>
                <a:buClr>
                  <a:srgbClr val="FF0000"/>
                </a:buClr>
                <a:buSzPct val="115000"/>
                <a:buFont typeface="Wingdings" pitchFamily="2" charset="2"/>
                <a:buNone/>
                <a:tabLst/>
                <a:defRPr/>
              </a:pPr>
              <a:endParaRPr kumimoji="0" lang="en-US" sz="2400" b="0" i="0" u="none" strike="noStrike" kern="1200" cap="none" spc="0" normalizeH="0" baseline="0" noProof="0" dirty="0" err="1">
                <a:ln>
                  <a:noFill/>
                </a:ln>
                <a:solidFill>
                  <a:srgbClr val="4D4D4F"/>
                </a:solidFill>
                <a:effectLst/>
                <a:uLnTx/>
                <a:uFillTx/>
                <a:latin typeface="Calibri"/>
                <a:ea typeface="+mn-ea"/>
                <a:cs typeface="+mn-cs"/>
              </a:endParaRPr>
            </a:p>
          </p:txBody>
        </p:sp>
        <p:pic>
          <p:nvPicPr>
            <p:cNvPr id="70" name="Picture 69"/>
            <p:cNvPicPr>
              <a:picLocks noChangeAspect="1"/>
            </p:cNvPicPr>
            <p:nvPr/>
          </p:nvPicPr>
          <p:blipFill>
            <a:blip r:embed="rId21"/>
            <a:stretch>
              <a:fillRect/>
            </a:stretch>
          </p:blipFill>
          <p:spPr>
            <a:xfrm>
              <a:off x="902820" y="3155836"/>
              <a:ext cx="545736" cy="506754"/>
            </a:xfrm>
            <a:prstGeom prst="rect">
              <a:avLst/>
            </a:prstGeom>
          </p:spPr>
        </p:pic>
        <p:pic>
          <p:nvPicPr>
            <p:cNvPr id="69" name="Picture 5"/>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275590" y="3740408"/>
              <a:ext cx="386830" cy="40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 name="Can 71"/>
            <p:cNvSpPr/>
            <p:nvPr/>
          </p:nvSpPr>
          <p:spPr bwMode="auto">
            <a:xfrm rot="10800000">
              <a:off x="4431314" y="4137759"/>
              <a:ext cx="126000" cy="1584000"/>
            </a:xfrm>
            <a:prstGeom prst="can">
              <a:avLst/>
            </a:prstGeom>
            <a:gradFill flip="none" rotWithShape="1">
              <a:gsLst>
                <a:gs pos="0">
                  <a:schemeClr val="accent6"/>
                </a:gs>
                <a:gs pos="51300">
                  <a:schemeClr val="accent6">
                    <a:lumMod val="10000"/>
                    <a:lumOff val="90000"/>
                  </a:schemeClr>
                </a:gs>
                <a:gs pos="100000">
                  <a:schemeClr val="accent6"/>
                </a:gs>
              </a:gsLst>
              <a:lin ang="0" scaled="0"/>
              <a:tileRect/>
            </a:gradFill>
            <a:ln w="12700" algn="ctr">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80000"/>
                </a:lnSpc>
                <a:spcBef>
                  <a:spcPts val="1200"/>
                </a:spcBef>
                <a:spcAft>
                  <a:spcPts val="0"/>
                </a:spcAft>
                <a:buClr>
                  <a:srgbClr val="FF0000"/>
                </a:buClr>
                <a:buSzPct val="115000"/>
                <a:buFont typeface="Wingdings" pitchFamily="2" charset="2"/>
                <a:buNone/>
                <a:tabLst/>
                <a:defRPr/>
              </a:pPr>
              <a:endParaRPr kumimoji="0" lang="en-US" sz="2400" b="0" i="0" u="none" strike="noStrike" kern="1200" cap="none" spc="0" normalizeH="0" baseline="0" noProof="0" dirty="0" err="1">
                <a:ln>
                  <a:noFill/>
                </a:ln>
                <a:solidFill>
                  <a:srgbClr val="4D4D4F"/>
                </a:solidFill>
                <a:effectLst/>
                <a:uLnTx/>
                <a:uFillTx/>
                <a:latin typeface="Calibri"/>
                <a:ea typeface="+mn-ea"/>
                <a:cs typeface="+mn-cs"/>
              </a:endParaRPr>
            </a:p>
          </p:txBody>
        </p:sp>
        <p:sp>
          <p:nvSpPr>
            <p:cNvPr id="74" name="TextBox 73"/>
            <p:cNvSpPr txBox="1"/>
            <p:nvPr/>
          </p:nvSpPr>
          <p:spPr bwMode="auto">
            <a:xfrm>
              <a:off x="1277252" y="4339400"/>
              <a:ext cx="1107996" cy="276999"/>
            </a:xfrm>
            <a:prstGeom prst="rect">
              <a:avLst/>
            </a:prstGeom>
            <a:noFill/>
            <a:ln>
              <a:noFill/>
            </a:ln>
            <a:effectLst/>
            <a:extLst/>
          </p:spPr>
          <p:txBody>
            <a:bodyPr vert="horz" wrap="none" lIns="91440" tIns="45720" rIns="91440" bIns="45720" numCol="1" rtlCol="0" anchor="ctr" anchorCtr="0" compatLnSpc="1">
              <a:prstTxWarp prst="textNoShape">
                <a:avLst/>
              </a:prstTxWarp>
              <a:spAutoFit/>
            </a:bodyPr>
            <a:lstStyle/>
            <a:p>
              <a:pPr algn="ctr">
                <a:spcBef>
                  <a:spcPts val="0"/>
                </a:spcBef>
              </a:pPr>
              <a:r>
                <a:rPr lang="ja-JP" altLang="en-US" sz="1200" b="1"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データセンタ</a:t>
              </a:r>
              <a:endParaRPr lang="en-US" sz="1200" b="1"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endParaRPr>
            </a:p>
          </p:txBody>
        </p:sp>
        <p:sp>
          <p:nvSpPr>
            <p:cNvPr id="75" name="Can 74"/>
            <p:cNvSpPr/>
            <p:nvPr/>
          </p:nvSpPr>
          <p:spPr bwMode="auto">
            <a:xfrm rot="-5400000">
              <a:off x="3229248" y="3352164"/>
              <a:ext cx="126000" cy="1224000"/>
            </a:xfrm>
            <a:prstGeom prst="can">
              <a:avLst/>
            </a:prstGeom>
            <a:gradFill flip="none" rotWithShape="1">
              <a:gsLst>
                <a:gs pos="0">
                  <a:schemeClr val="accent6"/>
                </a:gs>
                <a:gs pos="51300">
                  <a:schemeClr val="accent6">
                    <a:lumMod val="10000"/>
                    <a:lumOff val="90000"/>
                  </a:schemeClr>
                </a:gs>
                <a:gs pos="100000">
                  <a:schemeClr val="accent6"/>
                </a:gs>
              </a:gsLst>
              <a:lin ang="0" scaled="0"/>
              <a:tileRect/>
            </a:gradFill>
            <a:ln w="12700" algn="ctr">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80000"/>
                </a:lnSpc>
                <a:spcBef>
                  <a:spcPts val="1200"/>
                </a:spcBef>
                <a:spcAft>
                  <a:spcPts val="0"/>
                </a:spcAft>
                <a:buClr>
                  <a:srgbClr val="FF0000"/>
                </a:buClr>
                <a:buSzPct val="115000"/>
                <a:buFont typeface="Wingdings" pitchFamily="2" charset="2"/>
                <a:buNone/>
                <a:tabLst/>
                <a:defRPr/>
              </a:pPr>
              <a:endParaRPr kumimoji="0" lang="en-US" sz="2400" b="0" i="0" u="none" strike="noStrike" kern="1200" cap="none" spc="0" normalizeH="0" baseline="0" noProof="0" dirty="0" err="1">
                <a:ln>
                  <a:noFill/>
                </a:ln>
                <a:solidFill>
                  <a:srgbClr val="4D4D4F"/>
                </a:solidFill>
                <a:effectLst/>
                <a:uLnTx/>
                <a:uFillTx/>
                <a:latin typeface="Calibri"/>
                <a:ea typeface="+mn-ea"/>
                <a:cs typeface="+mn-cs"/>
              </a:endParaRPr>
            </a:p>
          </p:txBody>
        </p:sp>
        <p:pic>
          <p:nvPicPr>
            <p:cNvPr id="62" name="Picture 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484428" y="1477102"/>
              <a:ext cx="1084166" cy="68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6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600210" y="1067486"/>
              <a:ext cx="884608" cy="332281"/>
            </a:xfrm>
            <a:prstGeom prst="rect">
              <a:avLst/>
            </a:prstGeom>
          </p:spPr>
        </p:pic>
        <p:pic>
          <p:nvPicPr>
            <p:cNvPr id="64" name="Picture 6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336594" y="1185698"/>
              <a:ext cx="992172" cy="708695"/>
            </a:xfrm>
            <a:prstGeom prst="rect">
              <a:avLst/>
            </a:prstGeom>
          </p:spPr>
        </p:pic>
        <p:pic>
          <p:nvPicPr>
            <p:cNvPr id="65" name="Picture 64">
              <a:extLst>
                <a:ext uri="{FF2B5EF4-FFF2-40B4-BE49-F238E27FC236}">
                  <a16:creationId xmlns:a16="http://schemas.microsoft.com/office/drawing/2014/main" id="{D0651480-589D-4528-9A67-A530B4BAE728}"/>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l="8809" t="22243" r="71653" b="27757"/>
            <a:stretch/>
          </p:blipFill>
          <p:spPr>
            <a:xfrm>
              <a:off x="6180550" y="1254389"/>
              <a:ext cx="509640" cy="360480"/>
            </a:xfrm>
            <a:prstGeom prst="rect">
              <a:avLst/>
            </a:prstGeom>
          </p:spPr>
        </p:pic>
        <p:pic>
          <p:nvPicPr>
            <p:cNvPr id="66" name="Picture 8" descr="Kubernetes - Wikipedia"/>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632814" y="1745180"/>
              <a:ext cx="309526" cy="336604"/>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p:cNvSpPr txBox="1"/>
            <p:nvPr/>
          </p:nvSpPr>
          <p:spPr bwMode="auto">
            <a:xfrm>
              <a:off x="7065590" y="2162422"/>
              <a:ext cx="1414170" cy="461665"/>
            </a:xfrm>
            <a:prstGeom prst="rect">
              <a:avLst/>
            </a:prstGeom>
            <a:noFill/>
            <a:ln>
              <a:noFill/>
            </a:ln>
            <a:effectLst/>
            <a:extLst/>
          </p:spPr>
          <p:txBody>
            <a:bodyPr vert="horz" wrap="none" lIns="91440" tIns="45720" rIns="91440" bIns="45720" numCol="1" rtlCol="0" anchor="t" anchorCtr="0" compatLnSpc="1">
              <a:prstTxWarp prst="textNoShape">
                <a:avLst/>
              </a:prstTxWarp>
              <a:spAutoFit/>
            </a:bodyPr>
            <a:lstStyle/>
            <a:p>
              <a:pPr>
                <a:spcBef>
                  <a:spcPts val="0"/>
                </a:spcBef>
              </a:pPr>
              <a:r>
                <a:rPr lang="ja-JP" altLang="en-US" sz="1200" b="1" dirty="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クラウ</a:t>
              </a:r>
              <a:r>
                <a:rPr lang="ja-JP" altLang="en-US" sz="1200" b="1"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ド</a:t>
              </a:r>
              <a:endParaRPr lang="en-US" altLang="ja-JP" sz="1200" b="1"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endParaRPr>
            </a:p>
            <a:p>
              <a:pPr>
                <a:spcBef>
                  <a:spcPts val="0"/>
                </a:spcBef>
              </a:pPr>
              <a:r>
                <a:rPr lang="ja-JP" altLang="en-US" sz="1200" b="1"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a:t>
              </a:r>
              <a:r>
                <a:rPr lang="en-US" altLang="ja-JP" sz="1200" b="1"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IaaS</a:t>
              </a:r>
              <a:r>
                <a:rPr lang="ja-JP" altLang="en-US" sz="1200" b="1"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 </a:t>
              </a:r>
              <a:r>
                <a:rPr lang="en-US" altLang="ja-JP" sz="1200" b="1"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&amp;</a:t>
              </a:r>
              <a:r>
                <a:rPr lang="ja-JP" altLang="en-US" sz="1200" b="1"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 </a:t>
              </a:r>
              <a:r>
                <a:rPr lang="en-US" altLang="ja-JP" sz="1200" b="1"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PaaS</a:t>
              </a:r>
              <a:r>
                <a:rPr lang="ja-JP" altLang="en-US" sz="1200" b="1"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a:t>
              </a:r>
              <a:endParaRPr lang="en-US" sz="1200" b="1"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endParaRPr>
            </a:p>
          </p:txBody>
        </p:sp>
        <p:sp>
          <p:nvSpPr>
            <p:cNvPr id="83" name="TextBox 82"/>
            <p:cNvSpPr txBox="1"/>
            <p:nvPr/>
          </p:nvSpPr>
          <p:spPr bwMode="auto">
            <a:xfrm>
              <a:off x="2291578" y="2757699"/>
              <a:ext cx="1723549" cy="646331"/>
            </a:xfrm>
            <a:prstGeom prst="rect">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0" anchor="ctr" anchorCtr="0" compatLnSpc="1">
              <a:prstTxWarp prst="textNoShape">
                <a:avLst/>
              </a:prstTxWarp>
              <a:spAutoFit/>
            </a:bodyPr>
            <a:lstStyle/>
            <a:p>
              <a:pPr>
                <a:spcBef>
                  <a:spcPts val="0"/>
                </a:spcBef>
              </a:pPr>
              <a:r>
                <a:rPr lang="ja-JP" altLang="en-US"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アクセス経路保護</a:t>
              </a:r>
              <a:endParaRPr lang="en-US" altLang="ja-JP"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endParaRPr>
            </a:p>
            <a:p>
              <a:pPr>
                <a:spcBef>
                  <a:spcPts val="0"/>
                </a:spcBef>
              </a:pPr>
              <a:r>
                <a:rPr lang="ja-JP" altLang="en-US"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・インターネット</a:t>
              </a:r>
              <a:endParaRPr lang="en-US" altLang="ja-JP"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endParaRPr>
            </a:p>
            <a:p>
              <a:pPr>
                <a:spcBef>
                  <a:spcPts val="0"/>
                </a:spcBef>
              </a:pPr>
              <a:r>
                <a:rPr lang="ja-JP" altLang="en-US"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・本社、データセンタ</a:t>
              </a:r>
              <a:endParaRPr lang="en-US"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endParaRPr>
            </a:p>
          </p:txBody>
        </p:sp>
        <p:sp>
          <p:nvSpPr>
            <p:cNvPr id="85" name="TextBox 84"/>
            <p:cNvSpPr txBox="1"/>
            <p:nvPr/>
          </p:nvSpPr>
          <p:spPr bwMode="auto">
            <a:xfrm>
              <a:off x="9414990" y="4508667"/>
              <a:ext cx="1415772" cy="461665"/>
            </a:xfrm>
            <a:prstGeom prst="rect">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0" anchor="ctr" anchorCtr="0" compatLnSpc="1">
              <a:prstTxWarp prst="textNoShape">
                <a:avLst/>
              </a:prstTxWarp>
              <a:spAutoFit/>
            </a:bodyPr>
            <a:lstStyle/>
            <a:p>
              <a:pPr>
                <a:spcBef>
                  <a:spcPts val="0"/>
                </a:spcBef>
              </a:pPr>
              <a:r>
                <a:rPr lang="ja-JP" altLang="en-US" sz="1200" b="1" dirty="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ネットワー</a:t>
              </a:r>
              <a:r>
                <a:rPr lang="ja-JP" altLang="en-US"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ク保護</a:t>
              </a:r>
              <a:endParaRPr lang="en-US" altLang="ja-JP"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endParaRPr>
            </a:p>
            <a:p>
              <a:pPr>
                <a:spcBef>
                  <a:spcPts val="0"/>
                </a:spcBef>
              </a:pPr>
              <a:r>
                <a:rPr lang="ja-JP" altLang="en-US"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a:t>
              </a:r>
              <a:r>
                <a:rPr lang="en-US" altLang="ja-JP"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UTM</a:t>
              </a:r>
              <a:endParaRPr lang="en-US"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endParaRPr>
            </a:p>
          </p:txBody>
        </p:sp>
        <p:sp>
          <p:nvSpPr>
            <p:cNvPr id="86" name="TextBox 85"/>
            <p:cNvSpPr txBox="1"/>
            <p:nvPr/>
          </p:nvSpPr>
          <p:spPr bwMode="auto">
            <a:xfrm>
              <a:off x="3727763" y="1491337"/>
              <a:ext cx="1452642" cy="646331"/>
            </a:xfrm>
            <a:prstGeom prst="rect">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0" anchor="ctr" anchorCtr="0" compatLnSpc="1">
              <a:prstTxWarp prst="textNoShape">
                <a:avLst/>
              </a:prstTxWarp>
              <a:spAutoFit/>
            </a:bodyPr>
            <a:lstStyle/>
            <a:p>
              <a:pPr>
                <a:spcBef>
                  <a:spcPts val="0"/>
                </a:spcBef>
              </a:pPr>
              <a:r>
                <a:rPr lang="ja-JP" altLang="en-US"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クラウド保護</a:t>
              </a:r>
              <a:endParaRPr lang="en-US" altLang="ja-JP"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endParaRPr>
            </a:p>
            <a:p>
              <a:pPr>
                <a:spcBef>
                  <a:spcPts val="0"/>
                </a:spcBef>
              </a:pPr>
              <a:r>
                <a:rPr lang="ja-JP" altLang="en-US"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・ポスチャー管理</a:t>
              </a:r>
              <a:endParaRPr lang="en-US" altLang="ja-JP"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endParaRPr>
            </a:p>
            <a:p>
              <a:pPr>
                <a:spcBef>
                  <a:spcPts val="0"/>
                </a:spcBef>
              </a:pPr>
              <a:r>
                <a:rPr lang="ja-JP" altLang="en-US"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a:t>
              </a:r>
              <a:r>
                <a:rPr lang="en-US" altLang="ja-JP"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WAF</a:t>
              </a:r>
              <a:r>
                <a:rPr lang="ja-JP" altLang="en-US" sz="1200" b="1" dirty="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　</a:t>
              </a:r>
              <a:r>
                <a:rPr lang="ja-JP" altLang="en-US"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　　など</a:t>
              </a:r>
              <a:endParaRPr lang="en-US" altLang="ja-JP"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endParaRPr>
            </a:p>
          </p:txBody>
        </p:sp>
        <p:pic>
          <p:nvPicPr>
            <p:cNvPr id="90" name="Picture 12"/>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152799" y="3722953"/>
              <a:ext cx="339860" cy="42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4" descr="Harmony Email &amp; Office applications cloud">
              <a:extLst>
                <a:ext uri="{FF2B5EF4-FFF2-40B4-BE49-F238E27FC236}">
                  <a16:creationId xmlns:a16="http://schemas.microsoft.com/office/drawing/2014/main" id="{43ADEC83-7962-4741-8895-BD504161FE7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575716" y="1679867"/>
              <a:ext cx="2772897" cy="2220256"/>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p:cNvSpPr txBox="1"/>
            <p:nvPr/>
          </p:nvSpPr>
          <p:spPr bwMode="auto">
            <a:xfrm>
              <a:off x="9177334" y="975338"/>
              <a:ext cx="1569660" cy="646331"/>
            </a:xfrm>
            <a:prstGeom prst="rect">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0" anchor="ctr" anchorCtr="0" compatLnSpc="1">
              <a:prstTxWarp prst="textNoShape">
                <a:avLst/>
              </a:prstTxWarp>
              <a:spAutoFit/>
            </a:bodyPr>
            <a:lstStyle/>
            <a:p>
              <a:pPr>
                <a:spcBef>
                  <a:spcPts val="0"/>
                </a:spcBef>
              </a:pPr>
              <a:r>
                <a:rPr lang="en-US" altLang="ja-JP"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SaaS</a:t>
              </a:r>
              <a:r>
                <a:rPr lang="ja-JP" altLang="en-US"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 保護</a:t>
              </a:r>
              <a:endParaRPr lang="en-US" altLang="ja-JP"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endParaRPr>
            </a:p>
            <a:p>
              <a:pPr>
                <a:spcBef>
                  <a:spcPts val="0"/>
                </a:spcBef>
              </a:pPr>
              <a:r>
                <a:rPr lang="ja-JP" altLang="en-US"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・フィッシング対策</a:t>
              </a:r>
              <a:endParaRPr lang="en-US" altLang="ja-JP"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endParaRPr>
            </a:p>
            <a:p>
              <a:pPr>
                <a:spcBef>
                  <a:spcPts val="0"/>
                </a:spcBef>
              </a:pPr>
              <a:r>
                <a:rPr lang="ja-JP" altLang="en-US"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・マルウェア対策</a:t>
              </a:r>
              <a:endParaRPr lang="en-US" altLang="ja-JP"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endParaRPr>
            </a:p>
          </p:txBody>
        </p:sp>
        <p:pic>
          <p:nvPicPr>
            <p:cNvPr id="101" name="Picture 100">
              <a:extLst>
                <a:ext uri="{FF2B5EF4-FFF2-40B4-BE49-F238E27FC236}">
                  <a16:creationId xmlns:a16="http://schemas.microsoft.com/office/drawing/2014/main" id="{814F0228-158C-4C04-A164-008E8ACD4BA4}"/>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3914107" y="3523039"/>
              <a:ext cx="1136352" cy="732948"/>
            </a:xfrm>
            <a:prstGeom prst="rect">
              <a:avLst/>
            </a:prstGeom>
          </p:spPr>
        </p:pic>
        <p:sp>
          <p:nvSpPr>
            <p:cNvPr id="50" name="TextBox 49"/>
            <p:cNvSpPr txBox="1"/>
            <p:nvPr/>
          </p:nvSpPr>
          <p:spPr bwMode="auto">
            <a:xfrm>
              <a:off x="9715614" y="3803155"/>
              <a:ext cx="566181" cy="276999"/>
            </a:xfrm>
            <a:prstGeom prst="rect">
              <a:avLst/>
            </a:prstGeom>
            <a:noFill/>
            <a:ln>
              <a:noFill/>
            </a:ln>
            <a:effectLst/>
            <a:extLst/>
          </p:spPr>
          <p:txBody>
            <a:bodyPr vert="horz" wrap="none" lIns="91440" tIns="45720" rIns="91440" bIns="45720" numCol="1" rtlCol="0" anchor="ctr" anchorCtr="0" compatLnSpc="1">
              <a:prstTxWarp prst="textNoShape">
                <a:avLst/>
              </a:prstTxWarp>
              <a:spAutoFit/>
            </a:bodyPr>
            <a:lstStyle/>
            <a:p>
              <a:pPr algn="ctr">
                <a:spcBef>
                  <a:spcPts val="0"/>
                </a:spcBef>
              </a:pPr>
              <a:r>
                <a:rPr lang="en-US" altLang="ja-JP" sz="1200" b="1"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Saa</a:t>
              </a:r>
              <a:r>
                <a:rPr lang="en-US" altLang="ja-JP" sz="1200" b="1" dirty="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S</a:t>
              </a:r>
              <a:endParaRPr lang="en-US" sz="1200" b="1"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endParaRPr>
            </a:p>
          </p:txBody>
        </p:sp>
        <p:pic>
          <p:nvPicPr>
            <p:cNvPr id="51" name="Picture 13"/>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364719" y="5427883"/>
              <a:ext cx="455250" cy="793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1"/>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454465" y="5511606"/>
              <a:ext cx="1020000" cy="900000"/>
            </a:xfrm>
            <a:prstGeom prst="rect">
              <a:avLst/>
            </a:prstGeom>
          </p:spPr>
        </p:pic>
        <p:pic>
          <p:nvPicPr>
            <p:cNvPr id="53" name="Picture 2"/>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flipH="1">
              <a:off x="3764807" y="5199460"/>
              <a:ext cx="250320" cy="25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TextBox 53"/>
            <p:cNvSpPr txBox="1"/>
            <p:nvPr/>
          </p:nvSpPr>
          <p:spPr bwMode="auto">
            <a:xfrm>
              <a:off x="930246" y="5546108"/>
              <a:ext cx="1633781" cy="830997"/>
            </a:xfrm>
            <a:prstGeom prst="rect">
              <a:avLst/>
            </a:prstGeom>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0" anchor="ctr" anchorCtr="0" compatLnSpc="1">
              <a:prstTxWarp prst="textNoShape">
                <a:avLst/>
              </a:prstTxWarp>
              <a:spAutoFit/>
            </a:bodyPr>
            <a:lstStyle/>
            <a:p>
              <a:pPr>
                <a:spcBef>
                  <a:spcPts val="0"/>
                </a:spcBef>
              </a:pPr>
              <a:r>
                <a:rPr lang="ja-JP" altLang="en-US" sz="1200" b="1" dirty="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モバイル</a:t>
              </a:r>
              <a:r>
                <a:rPr lang="ja-JP" altLang="en-US"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保</a:t>
              </a:r>
              <a:r>
                <a:rPr lang="ja-JP" altLang="en-US" sz="1200" b="1" dirty="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護</a:t>
              </a:r>
              <a:endParaRPr lang="en-US" altLang="ja-JP"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endParaRPr>
            </a:p>
            <a:p>
              <a:pPr>
                <a:spcBef>
                  <a:spcPts val="0"/>
                </a:spcBef>
              </a:pPr>
              <a:r>
                <a:rPr lang="ja-JP" altLang="en-US"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・アプリ保護</a:t>
              </a:r>
              <a:endParaRPr lang="en-US" altLang="ja-JP"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endParaRPr>
            </a:p>
            <a:p>
              <a:pPr>
                <a:spcBef>
                  <a:spcPts val="0"/>
                </a:spcBef>
              </a:pPr>
              <a:r>
                <a:rPr lang="ja-JP" altLang="en-US"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・ネットワーク保護</a:t>
              </a:r>
              <a:endParaRPr lang="en-US" altLang="ja-JP"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endParaRPr>
            </a:p>
            <a:p>
              <a:pPr>
                <a:spcBef>
                  <a:spcPts val="0"/>
                </a:spcBef>
              </a:pPr>
              <a:r>
                <a:rPr lang="ja-JP" altLang="en-US"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a:t>
              </a:r>
              <a:r>
                <a:rPr lang="ja-JP" altLang="en-US" sz="1200" b="1" dirty="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デバイ</a:t>
              </a:r>
              <a:r>
                <a:rPr lang="ja-JP" altLang="en-US"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ス＆</a:t>
              </a:r>
              <a:r>
                <a:rPr lang="en-US" altLang="ja-JP"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OS</a:t>
              </a:r>
              <a:r>
                <a:rPr lang="ja-JP" altLang="en-US"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rPr>
                <a:t>保護</a:t>
              </a:r>
              <a:endParaRPr lang="en-US" sz="1200" b="1" dirty="0" smtClean="0">
                <a:solidFill>
                  <a:schemeClr val="bg1"/>
                </a:solidFill>
                <a:latin typeface="游ゴシック" panose="020B0400000000000000" pitchFamily="50" charset="-128"/>
                <a:ea typeface="游ゴシック" panose="020B0400000000000000" pitchFamily="50" charset="-128"/>
                <a:cs typeface="Arial" panose="020B0604020202020204" pitchFamily="34" charset="0"/>
              </a:endParaRPr>
            </a:p>
          </p:txBody>
        </p:sp>
      </p:grpSp>
      <p:sp>
        <p:nvSpPr>
          <p:cNvPr id="55" name="TextBox 54"/>
          <p:cNvSpPr txBox="1"/>
          <p:nvPr/>
        </p:nvSpPr>
        <p:spPr bwMode="auto">
          <a:xfrm>
            <a:off x="8614145" y="6241338"/>
            <a:ext cx="1261885" cy="276999"/>
          </a:xfrm>
          <a:prstGeom prst="rect">
            <a:avLst/>
          </a:prstGeom>
          <a:noFill/>
          <a:ln>
            <a:noFill/>
          </a:ln>
          <a:effectLst/>
          <a:extLst/>
        </p:spPr>
        <p:txBody>
          <a:bodyPr vert="horz" wrap="none" lIns="91440" tIns="45720" rIns="91440" bIns="45720" numCol="1" rtlCol="0" anchor="ctr" anchorCtr="0" compatLnSpc="1">
            <a:prstTxWarp prst="textNoShape">
              <a:avLst/>
            </a:prstTxWarp>
            <a:spAutoFit/>
          </a:bodyPr>
          <a:lstStyle/>
          <a:p>
            <a:pPr algn="ctr">
              <a:spcBef>
                <a:spcPts val="0"/>
              </a:spcBef>
            </a:pPr>
            <a:r>
              <a:rPr lang="ja-JP" altLang="en-US" sz="1200" b="1"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オフィスワ</a:t>
            </a:r>
            <a:r>
              <a:rPr lang="ja-JP" altLang="en-US" sz="1200" b="1" dirty="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rPr>
              <a:t>ーカ</a:t>
            </a:r>
            <a:endParaRPr lang="en-US" sz="1200" b="1" dirty="0" smtClean="0">
              <a:solidFill>
                <a:schemeClr val="bg2">
                  <a:lumMod val="50000"/>
                </a:schemeClr>
              </a:solidFill>
              <a:latin typeface="游ゴシック" panose="020B0400000000000000" pitchFamily="50" charset="-128"/>
              <a:ea typeface="游ゴシック" panose="020B0400000000000000" pitchFamily="50" charset="-128"/>
              <a:cs typeface="Arial" panose="020B0604020202020204" pitchFamily="34" charset="0"/>
            </a:endParaRPr>
          </a:p>
        </p:txBody>
      </p:sp>
      <p:sp>
        <p:nvSpPr>
          <p:cNvPr id="59" name="Title 1"/>
          <p:cNvSpPr txBox="1">
            <a:spLocks/>
          </p:cNvSpPr>
          <p:nvPr/>
        </p:nvSpPr>
        <p:spPr bwMode="auto">
          <a:xfrm>
            <a:off x="583842" y="460552"/>
            <a:ext cx="11022371"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algn="l" rtl="0" eaLnBrk="1" fontAlgn="base" hangingPunct="1">
              <a:lnSpc>
                <a:spcPct val="85000"/>
              </a:lnSpc>
              <a:spcBef>
                <a:spcPct val="0"/>
              </a:spcBef>
              <a:spcAft>
                <a:spcPct val="0"/>
              </a:spcAft>
              <a:defRPr sz="3400" b="0">
                <a:solidFill>
                  <a:schemeClr val="bg2"/>
                </a:solidFill>
                <a:latin typeface="游ゴシック" panose="020B0400000000000000" pitchFamily="50" charset="-128"/>
                <a:ea typeface="+mj-ea"/>
                <a:cs typeface="Arial" panose="020B0604020202020204" pitchFamily="34" charset="0"/>
              </a:defRPr>
            </a:lvl1pPr>
            <a:lvl2pPr algn="l" rtl="0" eaLnBrk="1" fontAlgn="base" hangingPunct="1">
              <a:lnSpc>
                <a:spcPct val="85000"/>
              </a:lnSpc>
              <a:spcBef>
                <a:spcPct val="0"/>
              </a:spcBef>
              <a:spcAft>
                <a:spcPct val="0"/>
              </a:spcAft>
              <a:defRPr sz="3700" b="1">
                <a:solidFill>
                  <a:srgbClr val="4E4E4E"/>
                </a:solidFill>
                <a:latin typeface="Helvetica" pitchFamily="34" charset="0"/>
              </a:defRPr>
            </a:lvl2pPr>
            <a:lvl3pPr algn="l" rtl="0" eaLnBrk="1" fontAlgn="base" hangingPunct="1">
              <a:lnSpc>
                <a:spcPct val="85000"/>
              </a:lnSpc>
              <a:spcBef>
                <a:spcPct val="0"/>
              </a:spcBef>
              <a:spcAft>
                <a:spcPct val="0"/>
              </a:spcAft>
              <a:defRPr sz="3700" b="1">
                <a:solidFill>
                  <a:srgbClr val="4E4E4E"/>
                </a:solidFill>
                <a:latin typeface="Helvetica" pitchFamily="34" charset="0"/>
              </a:defRPr>
            </a:lvl3pPr>
            <a:lvl4pPr algn="l" rtl="0" eaLnBrk="1" fontAlgn="base" hangingPunct="1">
              <a:lnSpc>
                <a:spcPct val="85000"/>
              </a:lnSpc>
              <a:spcBef>
                <a:spcPct val="0"/>
              </a:spcBef>
              <a:spcAft>
                <a:spcPct val="0"/>
              </a:spcAft>
              <a:defRPr sz="3700" b="1">
                <a:solidFill>
                  <a:srgbClr val="4E4E4E"/>
                </a:solidFill>
                <a:latin typeface="Helvetica" pitchFamily="34" charset="0"/>
              </a:defRPr>
            </a:lvl4pPr>
            <a:lvl5pPr algn="l" rtl="0" eaLnBrk="1" fontAlgn="base" hangingPunct="1">
              <a:lnSpc>
                <a:spcPct val="85000"/>
              </a:lnSpc>
              <a:spcBef>
                <a:spcPct val="0"/>
              </a:spcBef>
              <a:spcAft>
                <a:spcPct val="0"/>
              </a:spcAft>
              <a:defRPr sz="3700" b="1">
                <a:solidFill>
                  <a:srgbClr val="4E4E4E"/>
                </a:solidFill>
                <a:latin typeface="Helvetica" pitchFamily="34" charset="0"/>
              </a:defRPr>
            </a:lvl5pPr>
            <a:lvl6pPr marL="609493" algn="l" rtl="0" eaLnBrk="1" fontAlgn="base" hangingPunct="1">
              <a:lnSpc>
                <a:spcPct val="85000"/>
              </a:lnSpc>
              <a:spcBef>
                <a:spcPct val="0"/>
              </a:spcBef>
              <a:spcAft>
                <a:spcPct val="0"/>
              </a:spcAft>
              <a:defRPr sz="3700" b="1">
                <a:solidFill>
                  <a:srgbClr val="4E4E4E"/>
                </a:solidFill>
                <a:latin typeface="Helvetica" pitchFamily="34" charset="0"/>
              </a:defRPr>
            </a:lvl6pPr>
            <a:lvl7pPr marL="1218987" algn="l" rtl="0" eaLnBrk="1" fontAlgn="base" hangingPunct="1">
              <a:lnSpc>
                <a:spcPct val="85000"/>
              </a:lnSpc>
              <a:spcBef>
                <a:spcPct val="0"/>
              </a:spcBef>
              <a:spcAft>
                <a:spcPct val="0"/>
              </a:spcAft>
              <a:defRPr sz="3700" b="1">
                <a:solidFill>
                  <a:srgbClr val="4E4E4E"/>
                </a:solidFill>
                <a:latin typeface="Helvetica" pitchFamily="34" charset="0"/>
              </a:defRPr>
            </a:lvl7pPr>
            <a:lvl8pPr marL="1828480" algn="l" rtl="0" eaLnBrk="1" fontAlgn="base" hangingPunct="1">
              <a:lnSpc>
                <a:spcPct val="85000"/>
              </a:lnSpc>
              <a:spcBef>
                <a:spcPct val="0"/>
              </a:spcBef>
              <a:spcAft>
                <a:spcPct val="0"/>
              </a:spcAft>
              <a:defRPr sz="3700" b="1">
                <a:solidFill>
                  <a:srgbClr val="4E4E4E"/>
                </a:solidFill>
                <a:latin typeface="Helvetica" pitchFamily="34" charset="0"/>
              </a:defRPr>
            </a:lvl8pPr>
            <a:lvl9pPr marL="2437973" algn="l" rtl="0" eaLnBrk="1" fontAlgn="base" hangingPunct="1">
              <a:lnSpc>
                <a:spcPct val="85000"/>
              </a:lnSpc>
              <a:spcBef>
                <a:spcPct val="0"/>
              </a:spcBef>
              <a:spcAft>
                <a:spcPct val="0"/>
              </a:spcAft>
              <a:defRPr sz="3700" b="1">
                <a:solidFill>
                  <a:srgbClr val="4E4E4E"/>
                </a:solidFill>
                <a:latin typeface="Helvetica" pitchFamily="34" charset="0"/>
              </a:defRPr>
            </a:lvl9pPr>
          </a:lstStyle>
          <a:p>
            <a:pPr>
              <a:buClrTx/>
              <a:buSzTx/>
              <a:buFontTx/>
            </a:pPr>
            <a:r>
              <a:rPr lang="ja-JP" altLang="en-US" b="1" dirty="0" smtClean="0"/>
              <a:t>セキュリティ・ソ</a:t>
            </a:r>
            <a:r>
              <a:rPr lang="ja-JP" altLang="en-US" b="1" dirty="0"/>
              <a:t>リューションマップ</a:t>
            </a:r>
            <a:endParaRPr lang="en-US" kern="0" dirty="0"/>
          </a:p>
        </p:txBody>
      </p:sp>
      <p:pic>
        <p:nvPicPr>
          <p:cNvPr id="60" name="Picture 59"/>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8059024" y="4839504"/>
            <a:ext cx="497122" cy="640452"/>
          </a:xfrm>
          <a:prstGeom prst="rect">
            <a:avLst/>
          </a:prstGeom>
        </p:spPr>
      </p:pic>
      <p:pic>
        <p:nvPicPr>
          <p:cNvPr id="61" name="Picture 60"/>
          <p:cNvPicPr>
            <a:picLocks noChangeAspect="1"/>
          </p:cNvPicPr>
          <p:nvPr/>
        </p:nvPicPr>
        <p:blipFill>
          <a:blip r:embed="rId35">
            <a:extLst>
              <a:ext uri="{BEBA8EAE-BF5A-486C-A8C5-ECC9F3942E4B}">
                <a14:imgProps xmlns:a14="http://schemas.microsoft.com/office/drawing/2010/main">
                  <a14:imgLayer r:embed="rId36">
                    <a14:imgEffect>
                      <a14:saturation sat="0"/>
                    </a14:imgEffect>
                  </a14:imgLayer>
                </a14:imgProps>
              </a:ext>
            </a:extLst>
          </a:blip>
          <a:stretch>
            <a:fillRect/>
          </a:stretch>
        </p:blipFill>
        <p:spPr>
          <a:xfrm>
            <a:off x="873496" y="930440"/>
            <a:ext cx="10479932" cy="5547841"/>
          </a:xfrm>
          <a:prstGeom prst="rect">
            <a:avLst/>
          </a:prstGeom>
        </p:spPr>
      </p:pic>
      <p:sp>
        <p:nvSpPr>
          <p:cNvPr id="68" name="Rectangle 67"/>
          <p:cNvSpPr/>
          <p:nvPr/>
        </p:nvSpPr>
        <p:spPr bwMode="auto">
          <a:xfrm>
            <a:off x="3904248" y="5511607"/>
            <a:ext cx="7329329" cy="986254"/>
          </a:xfrm>
          <a:prstGeom prst="rect">
            <a:avLst/>
          </a:prstGeom>
          <a:noFill/>
          <a:ln w="76200">
            <a:headEnd/>
            <a:tailEnd/>
          </a:ln>
          <a:ex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smtClean="0">
              <a:latin typeface="+mn-lt"/>
            </a:endParaRPr>
          </a:p>
        </p:txBody>
      </p:sp>
      <p:sp>
        <p:nvSpPr>
          <p:cNvPr id="2" name="Footer Placeholder 1" hidden="1"/>
          <p:cNvSpPr>
            <a:spLocks noGrp="1"/>
          </p:cNvSpPr>
          <p:nvPr>
            <p:ph type="ftr" sz="quarter" idx="11"/>
          </p:nvPr>
        </p:nvSpPr>
        <p:spPr/>
        <p:txBody>
          <a:bodyPr/>
          <a:lstStyle/>
          <a:p>
            <a:endParaRPr lang="en-US"/>
          </a:p>
        </p:txBody>
      </p:sp>
      <p:sp>
        <p:nvSpPr>
          <p:cNvPr id="3" name="Date Placeholder 2" hidden="1"/>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1152653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2000"/>
                                        <p:tgtEl>
                                          <p:spTgt spid="68"/>
                                        </p:tgtEl>
                                      </p:cBhvr>
                                    </p:animEffect>
                                  </p:childTnLst>
                                </p:cTn>
                              </p:par>
                              <p:par>
                                <p:cTn id="8" presetID="10" presetClass="exit" presetSubtype="0" fill="hold" nodeType="withEffect">
                                  <p:stCondLst>
                                    <p:cond delay="0"/>
                                  </p:stCondLst>
                                  <p:childTnLst>
                                    <p:animEffect transition="out" filter="fade">
                                      <p:cBhvr>
                                        <p:cTn id="9" dur="2000"/>
                                        <p:tgtEl>
                                          <p:spTgt spid="5"/>
                                        </p:tgtEl>
                                      </p:cBhvr>
                                    </p:animEffect>
                                    <p:set>
                                      <p:cBhvr>
                                        <p:cTn id="10" dur="1" fill="hold">
                                          <p:stCondLst>
                                            <p:cond delay="199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2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629683" y="2171235"/>
            <a:ext cx="9127927" cy="3027783"/>
          </a:xfrm>
        </p:spPr>
        <p:txBody>
          <a:bodyPr/>
          <a:lstStyle/>
          <a:p>
            <a:r>
              <a:rPr lang="ja-JP" altLang="en-US" dirty="0" smtClean="0"/>
              <a:t>エンドポイントにおける</a:t>
            </a:r>
            <a:endParaRPr lang="en-US" altLang="ja-JP" dirty="0" smtClean="0"/>
          </a:p>
          <a:p>
            <a:r>
              <a:rPr lang="ja-JP" altLang="en-US" dirty="0" smtClean="0"/>
              <a:t>サイバーセキュリティの脅威について</a:t>
            </a:r>
            <a:endParaRPr lang="en-US" dirty="0"/>
          </a:p>
        </p:txBody>
      </p:sp>
      <p:sp>
        <p:nvSpPr>
          <p:cNvPr id="2" name="Footer Placeholder 1" hidden="1"/>
          <p:cNvSpPr>
            <a:spLocks noGrp="1"/>
          </p:cNvSpPr>
          <p:nvPr>
            <p:ph type="ftr" sz="quarter" idx="11"/>
          </p:nvPr>
        </p:nvSpPr>
        <p:spPr/>
        <p:txBody>
          <a:bodyPr/>
          <a:lstStyle/>
          <a:p>
            <a:endParaRPr lang="en-US"/>
          </a:p>
        </p:txBody>
      </p:sp>
      <p:sp>
        <p:nvSpPr>
          <p:cNvPr id="3" name="Date Placeholder 2" hidden="1"/>
          <p:cNvSpPr>
            <a:spLocks noGrp="1"/>
          </p:cNvSpPr>
          <p:nvPr>
            <p:ph type="dt" sz="half" idx="17"/>
          </p:nvPr>
        </p:nvSpPr>
        <p:spPr/>
        <p:txBody>
          <a:bodyPr/>
          <a:lstStyle/>
          <a:p>
            <a:endParaRPr lang="en-US"/>
          </a:p>
        </p:txBody>
      </p:sp>
    </p:spTree>
    <p:extLst>
      <p:ext uri="{BB962C8B-B14F-4D97-AF65-F5344CB8AC3E}">
        <p14:creationId xmlns:p14="http://schemas.microsoft.com/office/powerpoint/2010/main" val="1736413906"/>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ja-JP" altLang="en-US" dirty="0"/>
              <a:t>エンドポイントに差し迫る脅威</a:t>
            </a:r>
            <a:endParaRPr lang="en-US" altLang="ja-JP" dirty="0"/>
          </a:p>
        </p:txBody>
      </p:sp>
      <p:sp>
        <p:nvSpPr>
          <p:cNvPr id="5" name="Content Placeholder 4"/>
          <p:cNvSpPr>
            <a:spLocks noGrp="1"/>
          </p:cNvSpPr>
          <p:nvPr>
            <p:ph idx="1"/>
          </p:nvPr>
        </p:nvSpPr>
        <p:spPr>
          <a:xfrm>
            <a:off x="337082" y="2406290"/>
            <a:ext cx="7559916" cy="3757160"/>
          </a:xfrm>
        </p:spPr>
        <p:txBody>
          <a:bodyPr/>
          <a:lstStyle/>
          <a:p>
            <a:r>
              <a:rPr lang="ja-JP" altLang="en-US" sz="2400" dirty="0" smtClean="0">
                <a:ea typeface="游ゴシック" panose="020B0400000000000000" pitchFamily="50" charset="-128"/>
              </a:rPr>
              <a:t>コロナ禍におけるテレワーク増加</a:t>
            </a:r>
            <a:endParaRPr lang="en-US" altLang="ja-JP" sz="2400" dirty="0" smtClean="0">
              <a:ea typeface="游ゴシック" panose="020B0400000000000000" pitchFamily="50" charset="-128"/>
            </a:endParaRPr>
          </a:p>
          <a:p>
            <a:pPr lvl="1">
              <a:buFont typeface="Wingdings" panose="05000000000000000000" pitchFamily="2" charset="2"/>
              <a:buChar char="Ø"/>
            </a:pPr>
            <a:r>
              <a:rPr lang="ja-JP" altLang="en-US" sz="2000" dirty="0">
                <a:ea typeface="游ゴシック" panose="020B0400000000000000" pitchFamily="50" charset="-128"/>
              </a:rPr>
              <a:t>保</a:t>
            </a:r>
            <a:r>
              <a:rPr lang="ja-JP" altLang="en-US" sz="2000" dirty="0" smtClean="0">
                <a:ea typeface="游ゴシック" panose="020B0400000000000000" pitchFamily="50" charset="-128"/>
              </a:rPr>
              <a:t>護が十分でない環境からの社内へのアクセス</a:t>
            </a:r>
            <a:endParaRPr lang="en-US" altLang="ja-JP" sz="2000" dirty="0" smtClean="0">
              <a:ea typeface="游ゴシック" panose="020B0400000000000000" pitchFamily="50" charset="-128"/>
            </a:endParaRPr>
          </a:p>
          <a:p>
            <a:pPr lvl="1">
              <a:buFont typeface="Wingdings" panose="05000000000000000000" pitchFamily="2" charset="2"/>
              <a:buChar char="Ø"/>
            </a:pPr>
            <a:r>
              <a:rPr lang="ja-JP" altLang="en-US" sz="2000" dirty="0" smtClean="0">
                <a:ea typeface="游ゴシック" panose="020B0400000000000000" pitchFamily="50" charset="-128"/>
              </a:rPr>
              <a:t>リモートワーク中にウイルス感染し、社内へ感染拡大</a:t>
            </a:r>
            <a:endParaRPr lang="en-US" altLang="ja-JP" sz="2000" dirty="0" smtClean="0">
              <a:ea typeface="游ゴシック" panose="020B0400000000000000" pitchFamily="50" charset="-128"/>
            </a:endParaRPr>
          </a:p>
          <a:p>
            <a:pPr lvl="1">
              <a:buFont typeface="Wingdings" panose="05000000000000000000" pitchFamily="2" charset="2"/>
              <a:buChar char="Ø"/>
            </a:pPr>
            <a:endParaRPr lang="en-US" altLang="ja-JP" sz="1400" dirty="0" smtClean="0">
              <a:ea typeface="游ゴシック" panose="020B0400000000000000" pitchFamily="50" charset="-128"/>
            </a:endParaRPr>
          </a:p>
          <a:p>
            <a:r>
              <a:rPr lang="ja-JP" altLang="en-US" sz="2400" dirty="0" smtClean="0">
                <a:ea typeface="游ゴシック" panose="020B0400000000000000" pitchFamily="50" charset="-128"/>
              </a:rPr>
              <a:t>サイバーパンデミック</a:t>
            </a:r>
            <a:endParaRPr lang="en-US" altLang="ja-JP" sz="2400" dirty="0" smtClean="0">
              <a:ea typeface="游ゴシック" panose="020B0400000000000000" pitchFamily="50" charset="-128"/>
            </a:endParaRPr>
          </a:p>
          <a:p>
            <a:pPr lvl="1">
              <a:buFont typeface="Wingdings" panose="05000000000000000000" pitchFamily="2" charset="2"/>
              <a:buChar char="Ø"/>
            </a:pPr>
            <a:r>
              <a:rPr lang="en-US" altLang="ja-JP" sz="2000" dirty="0">
                <a:ea typeface="游ゴシック" panose="020B0400000000000000" pitchFamily="50" charset="-128"/>
              </a:rPr>
              <a:t>2020</a:t>
            </a:r>
            <a:r>
              <a:rPr lang="ja-JP" altLang="en-US" sz="2000" dirty="0" smtClean="0">
                <a:ea typeface="游ゴシック" panose="020B0400000000000000" pitchFamily="50" charset="-128"/>
              </a:rPr>
              <a:t>年→</a:t>
            </a:r>
            <a:r>
              <a:rPr lang="en-US" altLang="ja-JP" sz="2000" dirty="0" smtClean="0">
                <a:ea typeface="游ゴシック" panose="020B0400000000000000" pitchFamily="50" charset="-128"/>
              </a:rPr>
              <a:t>2021</a:t>
            </a:r>
            <a:r>
              <a:rPr lang="ja-JP" altLang="en-US" sz="2000" dirty="0" smtClean="0">
                <a:ea typeface="游ゴシック" panose="020B0400000000000000" pitchFamily="50" charset="-128"/>
              </a:rPr>
              <a:t>年でサイバー攻撃は</a:t>
            </a:r>
            <a:r>
              <a:rPr lang="en-US" altLang="ja-JP" sz="2000" dirty="0" smtClean="0">
                <a:ea typeface="游ゴシック" panose="020B0400000000000000" pitchFamily="50" charset="-128"/>
              </a:rPr>
              <a:t>50</a:t>
            </a:r>
            <a:r>
              <a:rPr lang="ja-JP" altLang="en-US" sz="2000" dirty="0" smtClean="0">
                <a:ea typeface="游ゴシック" panose="020B0400000000000000" pitchFamily="50" charset="-128"/>
              </a:rPr>
              <a:t>％増加</a:t>
            </a:r>
            <a:endParaRPr lang="en-US" altLang="ja-JP" sz="2000" dirty="0" smtClean="0">
              <a:ea typeface="游ゴシック" panose="020B0400000000000000" pitchFamily="50" charset="-128"/>
            </a:endParaRPr>
          </a:p>
          <a:p>
            <a:pPr lvl="1">
              <a:buFont typeface="Wingdings" panose="05000000000000000000" pitchFamily="2" charset="2"/>
              <a:buChar char="Ø"/>
            </a:pPr>
            <a:r>
              <a:rPr lang="ja-JP" altLang="en-US" sz="2000" dirty="0">
                <a:ea typeface="游ゴシック" panose="020B0400000000000000" pitchFamily="50" charset="-128"/>
              </a:rPr>
              <a:t>特</a:t>
            </a:r>
            <a:r>
              <a:rPr lang="ja-JP" altLang="en-US" sz="2000" dirty="0" smtClean="0">
                <a:ea typeface="游ゴシック" panose="020B0400000000000000" pitchFamily="50" charset="-128"/>
              </a:rPr>
              <a:t>に、ランサムウェア攻撃、フィッシング攻撃は倍増</a:t>
            </a:r>
            <a:endParaRPr lang="en-US" altLang="ja-JP" sz="2000" dirty="0">
              <a:ea typeface="游ゴシック" panose="020B0400000000000000" pitchFamily="50" charset="-128"/>
            </a:endParaRPr>
          </a:p>
          <a:p>
            <a:pPr marL="0" indent="0">
              <a:buNone/>
            </a:pPr>
            <a:endParaRPr lang="en-US" altLang="ja-JP" sz="1400" dirty="0">
              <a:ea typeface="游ゴシック" panose="020B0400000000000000" pitchFamily="50" charset="-128"/>
            </a:endParaRPr>
          </a:p>
          <a:p>
            <a:r>
              <a:rPr lang="ja-JP" altLang="en-US" sz="2400" dirty="0" smtClean="0">
                <a:ea typeface="游ゴシック" panose="020B0400000000000000" pitchFamily="50" charset="-128"/>
              </a:rPr>
              <a:t>セキュリティ侵害の</a:t>
            </a:r>
            <a:r>
              <a:rPr lang="en-US" altLang="ja-JP" sz="2400" dirty="0" smtClean="0">
                <a:ea typeface="游ゴシック" panose="020B0400000000000000" pitchFamily="50" charset="-128"/>
              </a:rPr>
              <a:t>70</a:t>
            </a:r>
            <a:r>
              <a:rPr lang="ja-JP" altLang="en-US" sz="2400" dirty="0" smtClean="0">
                <a:ea typeface="游ゴシック" panose="020B0400000000000000" pitchFamily="50" charset="-128"/>
              </a:rPr>
              <a:t>％はエンドポイントから発生　</a:t>
            </a:r>
            <a:r>
              <a:rPr lang="en-US" altLang="ja-JP" sz="2400" dirty="0" smtClean="0">
                <a:ea typeface="游ゴシック" panose="020B0400000000000000" pitchFamily="50" charset="-128"/>
              </a:rPr>
              <a:t>by</a:t>
            </a:r>
            <a:r>
              <a:rPr lang="ja-JP" altLang="en-US" sz="2400" dirty="0" smtClean="0">
                <a:ea typeface="游ゴシック" panose="020B0400000000000000" pitchFamily="50" charset="-128"/>
              </a:rPr>
              <a:t> </a:t>
            </a:r>
            <a:r>
              <a:rPr lang="en-US" altLang="ja-JP" sz="2400" dirty="0" smtClean="0">
                <a:ea typeface="游ゴシック" panose="020B0400000000000000" pitchFamily="50" charset="-128"/>
              </a:rPr>
              <a:t>IDC	</a:t>
            </a:r>
            <a:endParaRPr lang="en-US" sz="2400" dirty="0">
              <a:ea typeface="游ゴシック" panose="020B0400000000000000" pitchFamily="50" charset="-128"/>
            </a:endParaRPr>
          </a:p>
        </p:txBody>
      </p:sp>
      <p:grpSp>
        <p:nvGrpSpPr>
          <p:cNvPr id="97" name="Group 96"/>
          <p:cNvGrpSpPr/>
          <p:nvPr/>
        </p:nvGrpSpPr>
        <p:grpSpPr>
          <a:xfrm>
            <a:off x="7567410" y="2351126"/>
            <a:ext cx="4150567" cy="3940604"/>
            <a:chOff x="7130584" y="1489914"/>
            <a:chExt cx="4791448" cy="4549065"/>
          </a:xfrm>
        </p:grpSpPr>
        <p:sp>
          <p:nvSpPr>
            <p:cNvPr id="6" name="TextBox 5"/>
            <p:cNvSpPr txBox="1"/>
            <p:nvPr/>
          </p:nvSpPr>
          <p:spPr bwMode="auto">
            <a:xfrm>
              <a:off x="7130584" y="4327618"/>
              <a:ext cx="678392" cy="363176"/>
            </a:xfrm>
            <a:prstGeom prst="rect">
              <a:avLst/>
            </a:prstGeom>
            <a:noFill/>
            <a:ln>
              <a:noFill/>
            </a:ln>
            <a:effectLst/>
          </p:spPr>
          <p:txBody>
            <a:bodyPr vert="horz" wrap="none" lIns="91440" tIns="45720" rIns="91440" bIns="45720" numCol="1" rtlCol="0" anchor="ctr" anchorCtr="0" compatLnSpc="1">
              <a:prstTxWarp prst="textNoShape">
                <a:avLst/>
              </a:prstTxWarp>
              <a:spAutoFit/>
            </a:bodyPr>
            <a:lstStyle/>
            <a:p>
              <a:pPr algn="ctr"/>
              <a:r>
                <a:rPr lang="en-US" sz="800" b="1" dirty="0">
                  <a:latin typeface="游ゴシック" panose="020B0400000000000000" pitchFamily="50" charset="-128"/>
                  <a:ea typeface="游ゴシック" panose="020B0400000000000000" pitchFamily="50" charset="-128"/>
                  <a:cs typeface="Calibri" panose="020F0502020204030204" pitchFamily="34" charset="0"/>
                </a:rPr>
                <a:t>FILELESS</a:t>
              </a:r>
            </a:p>
            <a:p>
              <a:pPr algn="ctr"/>
              <a:r>
                <a:rPr lang="en-US" sz="800" b="1" dirty="0">
                  <a:latin typeface="游ゴシック" panose="020B0400000000000000" pitchFamily="50" charset="-128"/>
                  <a:ea typeface="游ゴシック" panose="020B0400000000000000" pitchFamily="50" charset="-128"/>
                  <a:cs typeface="Calibri" panose="020F0502020204030204" pitchFamily="34" charset="0"/>
                </a:rPr>
                <a:t>ATTACKS</a:t>
              </a:r>
            </a:p>
          </p:txBody>
        </p:sp>
        <p:sp>
          <p:nvSpPr>
            <p:cNvPr id="7" name="TextBox 6"/>
            <p:cNvSpPr txBox="1"/>
            <p:nvPr/>
          </p:nvSpPr>
          <p:spPr bwMode="auto">
            <a:xfrm>
              <a:off x="10935836" y="2975190"/>
              <a:ext cx="720070" cy="215444"/>
            </a:xfrm>
            <a:prstGeom prst="rect">
              <a:avLst/>
            </a:prstGeom>
            <a:noFill/>
            <a:ln>
              <a:noFill/>
            </a:ln>
            <a:effectLst/>
          </p:spPr>
          <p:txBody>
            <a:bodyPr vert="horz" wrap="none" lIns="91440" tIns="45720" rIns="91440" bIns="45720" numCol="1" rtlCol="0" anchor="ctr" anchorCtr="0" compatLnSpc="1">
              <a:prstTxWarp prst="textNoShape">
                <a:avLst/>
              </a:prstTxWarp>
              <a:spAutoFit/>
            </a:bodyPr>
            <a:lstStyle/>
            <a:p>
              <a:pPr algn="ctr"/>
              <a:r>
                <a:rPr lang="en-US" sz="800" b="1" dirty="0">
                  <a:latin typeface="游ゴシック" panose="020B0400000000000000" pitchFamily="50" charset="-128"/>
                  <a:ea typeface="游ゴシック" panose="020B0400000000000000" pitchFamily="50" charset="-128"/>
                  <a:cs typeface="Calibri" panose="020F0502020204030204" pitchFamily="34" charset="0"/>
                </a:rPr>
                <a:t>MALWARE</a:t>
              </a:r>
            </a:p>
          </p:txBody>
        </p:sp>
        <p:sp>
          <p:nvSpPr>
            <p:cNvPr id="8" name="TextBox 7"/>
            <p:cNvSpPr txBox="1"/>
            <p:nvPr/>
          </p:nvSpPr>
          <p:spPr bwMode="auto">
            <a:xfrm>
              <a:off x="10781631" y="4058619"/>
              <a:ext cx="1140401" cy="363176"/>
            </a:xfrm>
            <a:prstGeom prst="rect">
              <a:avLst/>
            </a:prstGeom>
            <a:noFill/>
            <a:ln>
              <a:noFill/>
            </a:ln>
            <a:effectLst/>
          </p:spPr>
          <p:txBody>
            <a:bodyPr vert="horz" wrap="square" lIns="91440" tIns="45720" rIns="91440" bIns="45720" numCol="1" rtlCol="0" anchor="ctr" anchorCtr="0" compatLnSpc="1">
              <a:prstTxWarp prst="textNoShape">
                <a:avLst/>
              </a:prstTxWarp>
              <a:spAutoFit/>
            </a:bodyPr>
            <a:lstStyle/>
            <a:p>
              <a:pPr algn="ctr"/>
              <a:r>
                <a:rPr lang="en-US" sz="800" b="1" dirty="0">
                  <a:latin typeface="游ゴシック" panose="020B0400000000000000" pitchFamily="50" charset="-128"/>
                  <a:ea typeface="游ゴシック" panose="020B0400000000000000" pitchFamily="50" charset="-128"/>
                  <a:cs typeface="Calibri" panose="020F0502020204030204" pitchFamily="34" charset="0"/>
                </a:rPr>
                <a:t>WEB-BASED</a:t>
              </a:r>
            </a:p>
            <a:p>
              <a:pPr algn="ctr"/>
              <a:r>
                <a:rPr lang="en-US" sz="800" b="1" dirty="0">
                  <a:latin typeface="游ゴシック" panose="020B0400000000000000" pitchFamily="50" charset="-128"/>
                  <a:ea typeface="游ゴシック" panose="020B0400000000000000" pitchFamily="50" charset="-128"/>
                  <a:cs typeface="Calibri" panose="020F0502020204030204" pitchFamily="34" charset="0"/>
                </a:rPr>
                <a:t>ATTACKS</a:t>
              </a:r>
            </a:p>
          </p:txBody>
        </p:sp>
        <p:sp>
          <p:nvSpPr>
            <p:cNvPr id="9" name="TextBox 8"/>
            <p:cNvSpPr txBox="1"/>
            <p:nvPr/>
          </p:nvSpPr>
          <p:spPr bwMode="auto">
            <a:xfrm>
              <a:off x="7645892" y="5515629"/>
              <a:ext cx="731290" cy="363176"/>
            </a:xfrm>
            <a:prstGeom prst="rect">
              <a:avLst/>
            </a:prstGeom>
            <a:noFill/>
            <a:ln>
              <a:noFill/>
            </a:ln>
            <a:effectLst/>
          </p:spPr>
          <p:txBody>
            <a:bodyPr vert="horz" wrap="none" lIns="91440" tIns="45720" rIns="91440" bIns="45720" numCol="1" rtlCol="0" anchor="ctr" anchorCtr="0" compatLnSpc="1">
              <a:prstTxWarp prst="textNoShape">
                <a:avLst/>
              </a:prstTxWarp>
              <a:spAutoFit/>
            </a:bodyPr>
            <a:lstStyle/>
            <a:p>
              <a:pPr algn="ctr"/>
              <a:r>
                <a:rPr lang="en-US" sz="800" b="1" dirty="0">
                  <a:latin typeface="游ゴシック" panose="020B0400000000000000" pitchFamily="50" charset="-128"/>
                  <a:ea typeface="游ゴシック" panose="020B0400000000000000" pitchFamily="50" charset="-128"/>
                  <a:cs typeface="Calibri" panose="020F0502020204030204" pitchFamily="34" charset="0"/>
                </a:rPr>
                <a:t>ZERO-DAY</a:t>
              </a:r>
            </a:p>
            <a:p>
              <a:pPr algn="ctr"/>
              <a:r>
                <a:rPr lang="en-US" sz="800" b="1" dirty="0">
                  <a:latin typeface="游ゴシック" panose="020B0400000000000000" pitchFamily="50" charset="-128"/>
                  <a:ea typeface="游ゴシック" panose="020B0400000000000000" pitchFamily="50" charset="-128"/>
                  <a:cs typeface="Calibri" panose="020F0502020204030204" pitchFamily="34" charset="0"/>
                </a:rPr>
                <a:t>EXPLOITS</a:t>
              </a:r>
            </a:p>
          </p:txBody>
        </p:sp>
        <p:sp>
          <p:nvSpPr>
            <p:cNvPr id="10" name="TextBox 9"/>
            <p:cNvSpPr txBox="1"/>
            <p:nvPr/>
          </p:nvSpPr>
          <p:spPr bwMode="auto">
            <a:xfrm>
              <a:off x="8038670" y="2071292"/>
              <a:ext cx="857927" cy="215444"/>
            </a:xfrm>
            <a:prstGeom prst="rect">
              <a:avLst/>
            </a:prstGeom>
            <a:noFill/>
            <a:ln>
              <a:noFill/>
            </a:ln>
            <a:effectLst/>
          </p:spPr>
          <p:txBody>
            <a:bodyPr vert="horz" wrap="none" lIns="91440" tIns="45720" rIns="91440" bIns="45720" numCol="1" rtlCol="0" anchor="ctr" anchorCtr="0" compatLnSpc="1">
              <a:prstTxWarp prst="textNoShape">
                <a:avLst/>
              </a:prstTxWarp>
              <a:spAutoFit/>
            </a:bodyPr>
            <a:lstStyle/>
            <a:p>
              <a:pPr algn="ctr"/>
              <a:r>
                <a:rPr lang="en-US" sz="800" b="1" dirty="0">
                  <a:latin typeface="游ゴシック" panose="020B0400000000000000" pitchFamily="50" charset="-128"/>
                  <a:ea typeface="游ゴシック" panose="020B0400000000000000" pitchFamily="50" charset="-128"/>
                  <a:cs typeface="Calibri" panose="020F0502020204030204" pitchFamily="34" charset="0"/>
                </a:rPr>
                <a:t>USER ERROR</a:t>
              </a:r>
            </a:p>
          </p:txBody>
        </p:sp>
        <p:sp>
          <p:nvSpPr>
            <p:cNvPr id="11" name="TextBox 10"/>
            <p:cNvSpPr txBox="1"/>
            <p:nvPr/>
          </p:nvSpPr>
          <p:spPr bwMode="auto">
            <a:xfrm>
              <a:off x="8994031" y="1909450"/>
              <a:ext cx="1168047" cy="215444"/>
            </a:xfrm>
            <a:prstGeom prst="rect">
              <a:avLst/>
            </a:prstGeom>
            <a:noFill/>
            <a:ln>
              <a:noFill/>
            </a:ln>
            <a:effectLst/>
          </p:spPr>
          <p:txBody>
            <a:bodyPr vert="horz" wrap="square" lIns="91440" tIns="45720" rIns="91440" bIns="45720" numCol="1" rtlCol="0" anchor="ctr" anchorCtr="0" compatLnSpc="1">
              <a:prstTxWarp prst="textNoShape">
                <a:avLst/>
              </a:prstTxWarp>
              <a:spAutoFit/>
            </a:bodyPr>
            <a:lstStyle/>
            <a:p>
              <a:pPr algn="ctr"/>
              <a:r>
                <a:rPr lang="en-US" sz="800" b="1" dirty="0">
                  <a:latin typeface="游ゴシック" panose="020B0400000000000000" pitchFamily="50" charset="-128"/>
                  <a:ea typeface="游ゴシック" panose="020B0400000000000000" pitchFamily="50" charset="-128"/>
                  <a:cs typeface="Calibri" panose="020F0502020204030204" pitchFamily="34" charset="0"/>
                </a:rPr>
                <a:t>PHISHING</a:t>
              </a:r>
            </a:p>
          </p:txBody>
        </p:sp>
        <p:sp>
          <p:nvSpPr>
            <p:cNvPr id="12" name="TextBox 11"/>
            <p:cNvSpPr txBox="1"/>
            <p:nvPr/>
          </p:nvSpPr>
          <p:spPr bwMode="auto">
            <a:xfrm>
              <a:off x="10152263" y="2223192"/>
              <a:ext cx="1016625" cy="215444"/>
            </a:xfrm>
            <a:prstGeom prst="rect">
              <a:avLst/>
            </a:prstGeom>
            <a:noFill/>
            <a:ln>
              <a:noFill/>
            </a:ln>
            <a:effectLst/>
          </p:spPr>
          <p:txBody>
            <a:bodyPr vert="horz" wrap="none" lIns="91440" tIns="45720" rIns="91440" bIns="45720" numCol="1" rtlCol="0" anchor="ctr" anchorCtr="0" compatLnSpc="1">
              <a:prstTxWarp prst="textNoShape">
                <a:avLst/>
              </a:prstTxWarp>
              <a:spAutoFit/>
            </a:bodyPr>
            <a:lstStyle/>
            <a:p>
              <a:pPr algn="ctr"/>
              <a:r>
                <a:rPr lang="en-US" sz="800" b="1" dirty="0">
                  <a:latin typeface="游ゴシック" panose="020B0400000000000000" pitchFamily="50" charset="-128"/>
                  <a:ea typeface="游ゴシック" panose="020B0400000000000000" pitchFamily="50" charset="-128"/>
                  <a:cs typeface="Calibri" panose="020F0502020204030204" pitchFamily="34" charset="0"/>
                </a:rPr>
                <a:t>THEFT OR LOSS</a:t>
              </a:r>
            </a:p>
          </p:txBody>
        </p:sp>
        <p:sp>
          <p:nvSpPr>
            <p:cNvPr id="13" name="TextBox 12"/>
            <p:cNvSpPr txBox="1"/>
            <p:nvPr/>
          </p:nvSpPr>
          <p:spPr bwMode="auto">
            <a:xfrm>
              <a:off x="10308418" y="5405017"/>
              <a:ext cx="954108" cy="215444"/>
            </a:xfrm>
            <a:prstGeom prst="rect">
              <a:avLst/>
            </a:prstGeom>
            <a:noFill/>
            <a:ln>
              <a:noFill/>
            </a:ln>
            <a:effectLst/>
          </p:spPr>
          <p:txBody>
            <a:bodyPr vert="horz" wrap="none" lIns="91440" tIns="45720" rIns="91440" bIns="45720" numCol="1" rtlCol="0" anchor="ctr" anchorCtr="0" compatLnSpc="1">
              <a:prstTxWarp prst="textNoShape">
                <a:avLst/>
              </a:prstTxWarp>
              <a:spAutoFit/>
            </a:bodyPr>
            <a:lstStyle/>
            <a:p>
              <a:pPr algn="ctr"/>
              <a:r>
                <a:rPr lang="en-US" sz="800" b="1" dirty="0">
                  <a:latin typeface="游ゴシック" panose="020B0400000000000000" pitchFamily="50" charset="-128"/>
                  <a:ea typeface="游ゴシック" panose="020B0400000000000000" pitchFamily="50" charset="-128"/>
                  <a:cs typeface="Calibri" panose="020F0502020204030204" pitchFamily="34" charset="0"/>
                </a:rPr>
                <a:t>RANSOMWARE</a:t>
              </a:r>
            </a:p>
          </p:txBody>
        </p:sp>
        <p:sp>
          <p:nvSpPr>
            <p:cNvPr id="14" name="Freeform 30">
              <a:extLst>
                <a:ext uri="{FF2B5EF4-FFF2-40B4-BE49-F238E27FC236}">
                  <a16:creationId xmlns:a16="http://schemas.microsoft.com/office/drawing/2014/main" id="{2E971F59-FD1E-4B63-87F9-CE03A496478E}"/>
                </a:ext>
              </a:extLst>
            </p:cNvPr>
            <p:cNvSpPr>
              <a:spLocks/>
            </p:cNvSpPr>
            <p:nvPr/>
          </p:nvSpPr>
          <p:spPr bwMode="auto">
            <a:xfrm rot="10800000">
              <a:off x="7912024" y="2918654"/>
              <a:ext cx="364738" cy="238617"/>
            </a:xfrm>
            <a:custGeom>
              <a:avLst/>
              <a:gdLst>
                <a:gd name="T0" fmla="*/ 0 w 428"/>
                <a:gd name="T1" fmla="*/ 51 h 291"/>
                <a:gd name="T2" fmla="*/ 0 w 428"/>
                <a:gd name="T3" fmla="*/ 51 h 291"/>
                <a:gd name="T4" fmla="*/ 169 w 428"/>
                <a:gd name="T5" fmla="*/ 0 h 291"/>
                <a:gd name="T6" fmla="*/ 137 w 428"/>
                <a:gd name="T7" fmla="*/ 56 h 291"/>
                <a:gd name="T8" fmla="*/ 207 w 428"/>
                <a:gd name="T9" fmla="*/ 102 h 291"/>
                <a:gd name="T10" fmla="*/ 263 w 428"/>
                <a:gd name="T11" fmla="*/ 202 h 291"/>
                <a:gd name="T12" fmla="*/ 347 w 428"/>
                <a:gd name="T13" fmla="*/ 262 h 291"/>
                <a:gd name="T14" fmla="*/ 428 w 428"/>
                <a:gd name="T15" fmla="*/ 246 h 291"/>
                <a:gd name="T16" fmla="*/ 258 w 428"/>
                <a:gd name="T17" fmla="*/ 247 h 291"/>
                <a:gd name="T18" fmla="*/ 185 w 428"/>
                <a:gd name="T19" fmla="*/ 159 h 291"/>
                <a:gd name="T20" fmla="*/ 118 w 428"/>
                <a:gd name="T21" fmla="*/ 122 h 291"/>
                <a:gd name="T22" fmla="*/ 116 w 428"/>
                <a:gd name="T23" fmla="*/ 187 h 291"/>
                <a:gd name="T24" fmla="*/ 0 w 428"/>
                <a:gd name="T25" fmla="*/ 5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291">
                  <a:moveTo>
                    <a:pt x="0" y="51"/>
                  </a:moveTo>
                  <a:lnTo>
                    <a:pt x="0" y="51"/>
                  </a:lnTo>
                  <a:lnTo>
                    <a:pt x="169" y="0"/>
                  </a:lnTo>
                  <a:lnTo>
                    <a:pt x="137" y="56"/>
                  </a:lnTo>
                  <a:cubicBezTo>
                    <a:pt x="164" y="66"/>
                    <a:pt x="189" y="80"/>
                    <a:pt x="207" y="102"/>
                  </a:cubicBezTo>
                  <a:cubicBezTo>
                    <a:pt x="232" y="131"/>
                    <a:pt x="242" y="169"/>
                    <a:pt x="263" y="202"/>
                  </a:cubicBezTo>
                  <a:cubicBezTo>
                    <a:pt x="282" y="232"/>
                    <a:pt x="309" y="259"/>
                    <a:pt x="347" y="262"/>
                  </a:cubicBezTo>
                  <a:cubicBezTo>
                    <a:pt x="375" y="265"/>
                    <a:pt x="402" y="256"/>
                    <a:pt x="428" y="246"/>
                  </a:cubicBezTo>
                  <a:cubicBezTo>
                    <a:pt x="372" y="282"/>
                    <a:pt x="313" y="291"/>
                    <a:pt x="258" y="247"/>
                  </a:cubicBezTo>
                  <a:cubicBezTo>
                    <a:pt x="228" y="222"/>
                    <a:pt x="209" y="189"/>
                    <a:pt x="185" y="159"/>
                  </a:cubicBezTo>
                  <a:cubicBezTo>
                    <a:pt x="167" y="137"/>
                    <a:pt x="145" y="126"/>
                    <a:pt x="118" y="122"/>
                  </a:cubicBezTo>
                  <a:lnTo>
                    <a:pt x="116" y="187"/>
                  </a:lnTo>
                  <a:lnTo>
                    <a:pt x="0" y="51"/>
                  </a:lnTo>
                  <a:close/>
                </a:path>
              </a:pathLst>
            </a:custGeom>
            <a:gradFill flip="none" rotWithShape="1">
              <a:gsLst>
                <a:gs pos="45000">
                  <a:schemeClr val="tx1">
                    <a:lumMod val="50000"/>
                  </a:schemeClr>
                </a:gs>
                <a:gs pos="100000">
                  <a:schemeClr val="tx1">
                    <a:lumMod val="40000"/>
                    <a:lumOff val="60000"/>
                  </a:schemeClr>
                </a:gs>
              </a:gsLst>
              <a:lin ang="5400000" scaled="1"/>
              <a:tileRect/>
            </a:gradFill>
            <a:ln w="12700" algn="ctr">
              <a:noFill/>
              <a:miter lim="800000"/>
              <a:headEnd/>
              <a:tailEnd/>
            </a:ln>
            <a:effectLst>
              <a:outerShdw blurRad="482600" sx="91000" sy="91000" algn="tl" rotWithShape="0">
                <a:prstClr val="black">
                  <a:alpha val="90000"/>
                </a:prstClr>
              </a:outerShdw>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1" eaLnBrk="1" fontAlgn="base" latinLnBrk="0" hangingPunct="1">
                <a:lnSpc>
                  <a:spcPct val="80000"/>
                </a:lnSpc>
                <a:spcBef>
                  <a:spcPts val="1200"/>
                </a:spcBef>
                <a:spcAft>
                  <a:spcPts val="0"/>
                </a:spcAft>
                <a:buClr>
                  <a:srgbClr val="72183E"/>
                </a:buClr>
                <a:buSzPct val="115000"/>
                <a:buFont typeface="Wingdings" pitchFamily="2" charset="2"/>
                <a:buNone/>
                <a:tabLst/>
                <a:defRPr/>
              </a:pPr>
              <a:endParaRPr kumimoji="0" lang="en-GB" sz="1998" b="0" i="0" u="none" strike="noStrike" kern="120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endParaRPr>
            </a:p>
          </p:txBody>
        </p:sp>
        <p:sp>
          <p:nvSpPr>
            <p:cNvPr id="15" name="Freeform 22">
              <a:extLst>
                <a:ext uri="{FF2B5EF4-FFF2-40B4-BE49-F238E27FC236}">
                  <a16:creationId xmlns:a16="http://schemas.microsoft.com/office/drawing/2014/main" id="{8264021F-747A-484E-9D0F-F8D2B9630851}"/>
                </a:ext>
              </a:extLst>
            </p:cNvPr>
            <p:cNvSpPr>
              <a:spLocks/>
            </p:cNvSpPr>
            <p:nvPr/>
          </p:nvSpPr>
          <p:spPr bwMode="auto">
            <a:xfrm rot="19613902">
              <a:off x="8124990" y="4825010"/>
              <a:ext cx="414131" cy="193881"/>
            </a:xfrm>
            <a:custGeom>
              <a:avLst/>
              <a:gdLst>
                <a:gd name="T0" fmla="*/ 377 w 377"/>
                <a:gd name="T1" fmla="*/ 120 h 201"/>
                <a:gd name="T2" fmla="*/ 377 w 377"/>
                <a:gd name="T3" fmla="*/ 120 h 201"/>
                <a:gd name="T4" fmla="*/ 267 w 377"/>
                <a:gd name="T5" fmla="*/ 0 h 201"/>
                <a:gd name="T6" fmla="*/ 267 w 377"/>
                <a:gd name="T7" fmla="*/ 53 h 201"/>
                <a:gd name="T8" fmla="*/ 131 w 377"/>
                <a:gd name="T9" fmla="*/ 100 h 201"/>
                <a:gd name="T10" fmla="*/ 0 w 377"/>
                <a:gd name="T11" fmla="*/ 178 h 201"/>
                <a:gd name="T12" fmla="*/ 131 w 377"/>
                <a:gd name="T13" fmla="*/ 149 h 201"/>
                <a:gd name="T14" fmla="*/ 248 w 377"/>
                <a:gd name="T15" fmla="*/ 124 h 201"/>
                <a:gd name="T16" fmla="*/ 222 w 377"/>
                <a:gd name="T17" fmla="*/ 171 h 201"/>
                <a:gd name="T18" fmla="*/ 377 w 377"/>
                <a:gd name="T19" fmla="*/ 12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7" h="201">
                  <a:moveTo>
                    <a:pt x="377" y="120"/>
                  </a:moveTo>
                  <a:lnTo>
                    <a:pt x="377" y="120"/>
                  </a:lnTo>
                  <a:lnTo>
                    <a:pt x="267" y="0"/>
                  </a:lnTo>
                  <a:lnTo>
                    <a:pt x="267" y="53"/>
                  </a:lnTo>
                  <a:cubicBezTo>
                    <a:pt x="214" y="45"/>
                    <a:pt x="170" y="64"/>
                    <a:pt x="131" y="100"/>
                  </a:cubicBezTo>
                  <a:cubicBezTo>
                    <a:pt x="93" y="135"/>
                    <a:pt x="56" y="190"/>
                    <a:pt x="0" y="178"/>
                  </a:cubicBezTo>
                  <a:cubicBezTo>
                    <a:pt x="48" y="201"/>
                    <a:pt x="92" y="171"/>
                    <a:pt x="131" y="149"/>
                  </a:cubicBezTo>
                  <a:cubicBezTo>
                    <a:pt x="168" y="128"/>
                    <a:pt x="206" y="111"/>
                    <a:pt x="248" y="124"/>
                  </a:cubicBezTo>
                  <a:lnTo>
                    <a:pt x="222" y="171"/>
                  </a:lnTo>
                  <a:lnTo>
                    <a:pt x="377" y="120"/>
                  </a:lnTo>
                  <a:close/>
                </a:path>
              </a:pathLst>
            </a:custGeom>
            <a:gradFill flip="none" rotWithShape="1">
              <a:gsLst>
                <a:gs pos="45000">
                  <a:schemeClr val="tx1">
                    <a:lumMod val="50000"/>
                  </a:schemeClr>
                </a:gs>
                <a:gs pos="100000">
                  <a:schemeClr val="tx1">
                    <a:lumMod val="40000"/>
                    <a:lumOff val="60000"/>
                  </a:schemeClr>
                </a:gs>
              </a:gsLst>
              <a:lin ang="5400000" scaled="1"/>
              <a:tileRect/>
            </a:gradFill>
            <a:ln w="12700" algn="ctr">
              <a:noFill/>
              <a:miter lim="800000"/>
              <a:headEnd/>
              <a:tailEnd/>
            </a:ln>
            <a:effectLst>
              <a:outerShdw blurRad="482600" sx="91000" sy="91000" algn="tl" rotWithShape="0">
                <a:prstClr val="black">
                  <a:alpha val="90000"/>
                </a:prstClr>
              </a:outerShdw>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1" eaLnBrk="1" fontAlgn="base" latinLnBrk="0" hangingPunct="1">
                <a:lnSpc>
                  <a:spcPct val="80000"/>
                </a:lnSpc>
                <a:spcBef>
                  <a:spcPts val="1200"/>
                </a:spcBef>
                <a:spcAft>
                  <a:spcPts val="0"/>
                </a:spcAft>
                <a:buClr>
                  <a:srgbClr val="72183E"/>
                </a:buClr>
                <a:buSzPct val="115000"/>
                <a:buFont typeface="Wingdings" pitchFamily="2" charset="2"/>
                <a:buNone/>
                <a:tabLst/>
                <a:defRPr/>
              </a:pPr>
              <a:endParaRPr kumimoji="0" lang="en-GB" sz="1998" b="0" i="0" u="none" strike="noStrike" kern="120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endParaRPr>
            </a:p>
          </p:txBody>
        </p:sp>
        <p:sp>
          <p:nvSpPr>
            <p:cNvPr id="16" name="Freeform 22">
              <a:extLst>
                <a:ext uri="{FF2B5EF4-FFF2-40B4-BE49-F238E27FC236}">
                  <a16:creationId xmlns:a16="http://schemas.microsoft.com/office/drawing/2014/main" id="{8264021F-747A-484E-9D0F-F8D2B9630851}"/>
                </a:ext>
              </a:extLst>
            </p:cNvPr>
            <p:cNvSpPr>
              <a:spLocks/>
            </p:cNvSpPr>
            <p:nvPr/>
          </p:nvSpPr>
          <p:spPr bwMode="auto">
            <a:xfrm>
              <a:off x="7636094" y="4055525"/>
              <a:ext cx="414131" cy="193881"/>
            </a:xfrm>
            <a:custGeom>
              <a:avLst/>
              <a:gdLst>
                <a:gd name="T0" fmla="*/ 377 w 377"/>
                <a:gd name="T1" fmla="*/ 120 h 201"/>
                <a:gd name="T2" fmla="*/ 377 w 377"/>
                <a:gd name="T3" fmla="*/ 120 h 201"/>
                <a:gd name="T4" fmla="*/ 267 w 377"/>
                <a:gd name="T5" fmla="*/ 0 h 201"/>
                <a:gd name="T6" fmla="*/ 267 w 377"/>
                <a:gd name="T7" fmla="*/ 53 h 201"/>
                <a:gd name="T8" fmla="*/ 131 w 377"/>
                <a:gd name="T9" fmla="*/ 100 h 201"/>
                <a:gd name="T10" fmla="*/ 0 w 377"/>
                <a:gd name="T11" fmla="*/ 178 h 201"/>
                <a:gd name="T12" fmla="*/ 131 w 377"/>
                <a:gd name="T13" fmla="*/ 149 h 201"/>
                <a:gd name="T14" fmla="*/ 248 w 377"/>
                <a:gd name="T15" fmla="*/ 124 h 201"/>
                <a:gd name="T16" fmla="*/ 222 w 377"/>
                <a:gd name="T17" fmla="*/ 171 h 201"/>
                <a:gd name="T18" fmla="*/ 377 w 377"/>
                <a:gd name="T19" fmla="*/ 12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7" h="201">
                  <a:moveTo>
                    <a:pt x="377" y="120"/>
                  </a:moveTo>
                  <a:lnTo>
                    <a:pt x="377" y="120"/>
                  </a:lnTo>
                  <a:lnTo>
                    <a:pt x="267" y="0"/>
                  </a:lnTo>
                  <a:lnTo>
                    <a:pt x="267" y="53"/>
                  </a:lnTo>
                  <a:cubicBezTo>
                    <a:pt x="214" y="45"/>
                    <a:pt x="170" y="64"/>
                    <a:pt x="131" y="100"/>
                  </a:cubicBezTo>
                  <a:cubicBezTo>
                    <a:pt x="93" y="135"/>
                    <a:pt x="56" y="190"/>
                    <a:pt x="0" y="178"/>
                  </a:cubicBezTo>
                  <a:cubicBezTo>
                    <a:pt x="48" y="201"/>
                    <a:pt x="92" y="171"/>
                    <a:pt x="131" y="149"/>
                  </a:cubicBezTo>
                  <a:cubicBezTo>
                    <a:pt x="168" y="128"/>
                    <a:pt x="206" y="111"/>
                    <a:pt x="248" y="124"/>
                  </a:cubicBezTo>
                  <a:lnTo>
                    <a:pt x="222" y="171"/>
                  </a:lnTo>
                  <a:lnTo>
                    <a:pt x="377" y="120"/>
                  </a:lnTo>
                  <a:close/>
                </a:path>
              </a:pathLst>
            </a:custGeom>
            <a:gradFill flip="none" rotWithShape="1">
              <a:gsLst>
                <a:gs pos="45000">
                  <a:schemeClr val="tx1">
                    <a:lumMod val="50000"/>
                  </a:schemeClr>
                </a:gs>
                <a:gs pos="100000">
                  <a:schemeClr val="tx1">
                    <a:lumMod val="40000"/>
                    <a:lumOff val="60000"/>
                  </a:schemeClr>
                </a:gs>
              </a:gsLst>
              <a:lin ang="5400000" scaled="1"/>
              <a:tileRect/>
            </a:gradFill>
            <a:ln w="12700" algn="ctr">
              <a:noFill/>
              <a:miter lim="800000"/>
              <a:headEnd/>
              <a:tailEnd/>
            </a:ln>
            <a:effectLst>
              <a:outerShdw blurRad="482600" sx="91000" sy="91000" algn="tl" rotWithShape="0">
                <a:prstClr val="black">
                  <a:alpha val="90000"/>
                </a:prstClr>
              </a:outerShdw>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1" eaLnBrk="1" fontAlgn="base" latinLnBrk="0" hangingPunct="1">
                <a:lnSpc>
                  <a:spcPct val="80000"/>
                </a:lnSpc>
                <a:spcBef>
                  <a:spcPts val="1200"/>
                </a:spcBef>
                <a:spcAft>
                  <a:spcPts val="0"/>
                </a:spcAft>
                <a:buClr>
                  <a:srgbClr val="72183E"/>
                </a:buClr>
                <a:buSzPct val="115000"/>
                <a:buFont typeface="Wingdings" pitchFamily="2" charset="2"/>
                <a:buNone/>
                <a:tabLst/>
                <a:defRPr/>
              </a:pPr>
              <a:endParaRPr kumimoji="0" lang="en-GB" sz="1998" b="0" i="0" u="none" strike="noStrike" kern="120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endParaRPr>
            </a:p>
          </p:txBody>
        </p:sp>
        <p:sp>
          <p:nvSpPr>
            <p:cNvPr id="17" name="Freeform 22">
              <a:extLst>
                <a:ext uri="{FF2B5EF4-FFF2-40B4-BE49-F238E27FC236}">
                  <a16:creationId xmlns:a16="http://schemas.microsoft.com/office/drawing/2014/main" id="{8264021F-747A-484E-9D0F-F8D2B9630851}"/>
                </a:ext>
              </a:extLst>
            </p:cNvPr>
            <p:cNvSpPr>
              <a:spLocks/>
            </p:cNvSpPr>
            <p:nvPr/>
          </p:nvSpPr>
          <p:spPr bwMode="auto">
            <a:xfrm rot="17225539">
              <a:off x="9318729" y="5169277"/>
              <a:ext cx="414131" cy="193881"/>
            </a:xfrm>
            <a:custGeom>
              <a:avLst/>
              <a:gdLst>
                <a:gd name="T0" fmla="*/ 377 w 377"/>
                <a:gd name="T1" fmla="*/ 120 h 201"/>
                <a:gd name="T2" fmla="*/ 377 w 377"/>
                <a:gd name="T3" fmla="*/ 120 h 201"/>
                <a:gd name="T4" fmla="*/ 267 w 377"/>
                <a:gd name="T5" fmla="*/ 0 h 201"/>
                <a:gd name="T6" fmla="*/ 267 w 377"/>
                <a:gd name="T7" fmla="*/ 53 h 201"/>
                <a:gd name="T8" fmla="*/ 131 w 377"/>
                <a:gd name="T9" fmla="*/ 100 h 201"/>
                <a:gd name="T10" fmla="*/ 0 w 377"/>
                <a:gd name="T11" fmla="*/ 178 h 201"/>
                <a:gd name="T12" fmla="*/ 131 w 377"/>
                <a:gd name="T13" fmla="*/ 149 h 201"/>
                <a:gd name="T14" fmla="*/ 248 w 377"/>
                <a:gd name="T15" fmla="*/ 124 h 201"/>
                <a:gd name="T16" fmla="*/ 222 w 377"/>
                <a:gd name="T17" fmla="*/ 171 h 201"/>
                <a:gd name="T18" fmla="*/ 377 w 377"/>
                <a:gd name="T19" fmla="*/ 12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7" h="201">
                  <a:moveTo>
                    <a:pt x="377" y="120"/>
                  </a:moveTo>
                  <a:lnTo>
                    <a:pt x="377" y="120"/>
                  </a:lnTo>
                  <a:lnTo>
                    <a:pt x="267" y="0"/>
                  </a:lnTo>
                  <a:lnTo>
                    <a:pt x="267" y="53"/>
                  </a:lnTo>
                  <a:cubicBezTo>
                    <a:pt x="214" y="45"/>
                    <a:pt x="170" y="64"/>
                    <a:pt x="131" y="100"/>
                  </a:cubicBezTo>
                  <a:cubicBezTo>
                    <a:pt x="93" y="135"/>
                    <a:pt x="56" y="190"/>
                    <a:pt x="0" y="178"/>
                  </a:cubicBezTo>
                  <a:cubicBezTo>
                    <a:pt x="48" y="201"/>
                    <a:pt x="92" y="171"/>
                    <a:pt x="131" y="149"/>
                  </a:cubicBezTo>
                  <a:cubicBezTo>
                    <a:pt x="168" y="128"/>
                    <a:pt x="206" y="111"/>
                    <a:pt x="248" y="124"/>
                  </a:cubicBezTo>
                  <a:lnTo>
                    <a:pt x="222" y="171"/>
                  </a:lnTo>
                  <a:lnTo>
                    <a:pt x="377" y="120"/>
                  </a:lnTo>
                  <a:close/>
                </a:path>
              </a:pathLst>
            </a:custGeom>
            <a:gradFill flip="none" rotWithShape="1">
              <a:gsLst>
                <a:gs pos="45000">
                  <a:schemeClr val="tx1">
                    <a:lumMod val="50000"/>
                  </a:schemeClr>
                </a:gs>
                <a:gs pos="100000">
                  <a:schemeClr val="tx1">
                    <a:lumMod val="40000"/>
                    <a:lumOff val="60000"/>
                  </a:schemeClr>
                </a:gs>
              </a:gsLst>
              <a:lin ang="5400000" scaled="1"/>
              <a:tileRect/>
            </a:gradFill>
            <a:ln w="12700" algn="ctr">
              <a:noFill/>
              <a:miter lim="800000"/>
              <a:headEnd/>
              <a:tailEnd/>
            </a:ln>
            <a:effectLst>
              <a:outerShdw blurRad="482600" sx="91000" sy="91000" algn="tl" rotWithShape="0">
                <a:prstClr val="black">
                  <a:alpha val="90000"/>
                </a:prstClr>
              </a:outerShdw>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1" eaLnBrk="1" fontAlgn="base" latinLnBrk="0" hangingPunct="1">
                <a:lnSpc>
                  <a:spcPct val="80000"/>
                </a:lnSpc>
                <a:spcBef>
                  <a:spcPts val="1200"/>
                </a:spcBef>
                <a:spcAft>
                  <a:spcPts val="0"/>
                </a:spcAft>
                <a:buClr>
                  <a:srgbClr val="72183E"/>
                </a:buClr>
                <a:buSzPct val="115000"/>
                <a:buFont typeface="Wingdings" pitchFamily="2" charset="2"/>
                <a:buNone/>
                <a:tabLst/>
                <a:defRPr/>
              </a:pPr>
              <a:endParaRPr kumimoji="0" lang="en-GB" sz="1998" b="0" i="0" u="none" strike="noStrike" kern="120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endParaRPr>
            </a:p>
          </p:txBody>
        </p:sp>
        <p:sp>
          <p:nvSpPr>
            <p:cNvPr id="18" name="TextBox 17"/>
            <p:cNvSpPr txBox="1"/>
            <p:nvPr/>
          </p:nvSpPr>
          <p:spPr bwMode="auto">
            <a:xfrm>
              <a:off x="9104026" y="5823535"/>
              <a:ext cx="922048" cy="215444"/>
            </a:xfrm>
            <a:prstGeom prst="rect">
              <a:avLst/>
            </a:prstGeom>
            <a:noFill/>
            <a:ln>
              <a:noFill/>
            </a:ln>
            <a:effectLst/>
          </p:spPr>
          <p:txBody>
            <a:bodyPr vert="horz" wrap="none" lIns="91440" tIns="45720" rIns="91440" bIns="45720" numCol="1" rtlCol="0" anchor="ctr" anchorCtr="0" compatLnSpc="1">
              <a:prstTxWarp prst="textNoShape">
                <a:avLst/>
              </a:prstTxWarp>
              <a:spAutoFit/>
            </a:bodyPr>
            <a:lstStyle/>
            <a:p>
              <a:pPr algn="ctr"/>
              <a:r>
                <a:rPr lang="en-US" sz="800" b="1" dirty="0">
                  <a:latin typeface="游ゴシック" panose="020B0400000000000000" pitchFamily="50" charset="-128"/>
                  <a:ea typeface="游ゴシック" panose="020B0400000000000000" pitchFamily="50" charset="-128"/>
                  <a:cs typeface="Calibri" panose="020F0502020204030204" pitchFamily="34" charset="0"/>
                </a:rPr>
                <a:t>BOT ATTACKS</a:t>
              </a:r>
            </a:p>
          </p:txBody>
        </p:sp>
        <p:pic>
          <p:nvPicPr>
            <p:cNvPr id="19" name="Picture 18"/>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a:xfrm>
              <a:off x="8534517" y="2921228"/>
              <a:ext cx="1726031" cy="1726031"/>
            </a:xfrm>
            <a:prstGeom prst="ellipse">
              <a:avLst/>
            </a:prstGeom>
            <a:ln w="28575">
              <a:noFill/>
            </a:ln>
            <a:effectLst>
              <a:outerShdw blurRad="101600" dist="127000" dir="2700000" algn="tl" rotWithShape="0">
                <a:schemeClr val="tx1">
                  <a:alpha val="40000"/>
                </a:schemeClr>
              </a:outerShdw>
            </a:effectLst>
          </p:spPr>
        </p:pic>
        <p:pic>
          <p:nvPicPr>
            <p:cNvPr id="20" name="Graphic 2551">
              <a:extLst>
                <a:ext uri="{FF2B5EF4-FFF2-40B4-BE49-F238E27FC236}">
                  <a16:creationId xmlns:a16="http://schemas.microsoft.com/office/drawing/2014/main" id="{B5BA857F-55C5-4341-94BB-1C25A8A9F25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7496267" y="2619210"/>
              <a:ext cx="381052" cy="381052"/>
            </a:xfrm>
            <a:prstGeom prst="rect">
              <a:avLst/>
            </a:prstGeom>
          </p:spPr>
        </p:pic>
        <p:sp>
          <p:nvSpPr>
            <p:cNvPr id="21" name="TextBox 20">
              <a:extLst>
                <a:ext uri="{FF2B5EF4-FFF2-40B4-BE49-F238E27FC236}">
                  <a16:creationId xmlns:a16="http://schemas.microsoft.com/office/drawing/2014/main" id="{E1EFA75C-8E83-4A03-95AA-AEDCD4423868}"/>
                </a:ext>
              </a:extLst>
            </p:cNvPr>
            <p:cNvSpPr txBox="1"/>
            <p:nvPr/>
          </p:nvSpPr>
          <p:spPr bwMode="auto">
            <a:xfrm>
              <a:off x="7394886" y="2969354"/>
              <a:ext cx="583814" cy="215444"/>
            </a:xfrm>
            <a:prstGeom prst="rect">
              <a:avLst/>
            </a:prstGeom>
            <a:noFill/>
            <a:ln>
              <a:noFill/>
            </a:ln>
            <a:effectLst/>
          </p:spPr>
          <p:txBody>
            <a:bodyPr vert="horz" wrap="none" lIns="91440" tIns="45720" rIns="91440" bIns="45720" numCol="1" rtlCol="0" anchor="ctr" anchorCtr="0" compatLnSpc="1">
              <a:prstTxWarp prst="textNoShape">
                <a:avLst/>
              </a:prstTxWarp>
              <a:spAutoFit/>
            </a:bodyPr>
            <a:lstStyle/>
            <a:p>
              <a:pPr algn="ctr"/>
              <a:r>
                <a:rPr lang="en-US" sz="800" b="1" cap="all" dirty="0">
                  <a:solidFill>
                    <a:schemeClr val="tx1">
                      <a:lumMod val="50000"/>
                    </a:schemeClr>
                  </a:solidFill>
                  <a:latin typeface="游ゴシック" panose="020B0400000000000000" pitchFamily="50" charset="-128"/>
                  <a:ea typeface="游ゴシック" panose="020B0400000000000000" pitchFamily="50" charset="-128"/>
                  <a:cs typeface="Calibri" panose="020F0502020204030204" pitchFamily="34" charset="0"/>
                </a:rPr>
                <a:t>emails</a:t>
              </a:r>
            </a:p>
          </p:txBody>
        </p:sp>
        <p:pic>
          <p:nvPicPr>
            <p:cNvPr id="22" name="Graphic 2562">
              <a:extLst>
                <a:ext uri="{FF2B5EF4-FFF2-40B4-BE49-F238E27FC236}">
                  <a16:creationId xmlns:a16="http://schemas.microsoft.com/office/drawing/2014/main" id="{59E66888-8858-487D-8F87-7DE5D91D0D36}"/>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11106443" y="2633474"/>
              <a:ext cx="381052" cy="381052"/>
            </a:xfrm>
            <a:prstGeom prst="rect">
              <a:avLst/>
            </a:prstGeom>
          </p:spPr>
        </p:pic>
        <p:pic>
          <p:nvPicPr>
            <p:cNvPr id="23" name="Graphic 2568">
              <a:extLst>
                <a:ext uri="{FF2B5EF4-FFF2-40B4-BE49-F238E27FC236}">
                  <a16:creationId xmlns:a16="http://schemas.microsoft.com/office/drawing/2014/main" id="{D0321EB9-350C-4626-A67B-5691159A54A5}"/>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8277315" y="1704899"/>
              <a:ext cx="391479" cy="391479"/>
            </a:xfrm>
            <a:prstGeom prst="rect">
              <a:avLst/>
            </a:prstGeom>
          </p:spPr>
        </p:pic>
        <p:pic>
          <p:nvPicPr>
            <p:cNvPr id="24" name="Graphic 2570">
              <a:extLst>
                <a:ext uri="{FF2B5EF4-FFF2-40B4-BE49-F238E27FC236}">
                  <a16:creationId xmlns:a16="http://schemas.microsoft.com/office/drawing/2014/main" id="{272E6E01-7BF6-4930-A0DC-B03D076DFF1B}"/>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10453185" y="1811825"/>
              <a:ext cx="439011" cy="439011"/>
            </a:xfrm>
            <a:prstGeom prst="rect">
              <a:avLst/>
            </a:prstGeom>
          </p:spPr>
        </p:pic>
        <p:pic>
          <p:nvPicPr>
            <p:cNvPr id="25" name="Graphic 2572">
              <a:extLst>
                <a:ext uri="{FF2B5EF4-FFF2-40B4-BE49-F238E27FC236}">
                  <a16:creationId xmlns:a16="http://schemas.microsoft.com/office/drawing/2014/main" id="{CD23825E-F2D0-4B4B-BA92-39916A36F767}"/>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10589883" y="4991986"/>
              <a:ext cx="391175" cy="391175"/>
            </a:xfrm>
            <a:prstGeom prst="rect">
              <a:avLst/>
            </a:prstGeom>
          </p:spPr>
        </p:pic>
        <p:pic>
          <p:nvPicPr>
            <p:cNvPr id="26" name="Graphic 2574">
              <a:extLst>
                <a:ext uri="{FF2B5EF4-FFF2-40B4-BE49-F238E27FC236}">
                  <a16:creationId xmlns:a16="http://schemas.microsoft.com/office/drawing/2014/main" id="{59C80BA9-E56A-46A8-B79D-C64AA315A5B8}"/>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11138158" y="3672703"/>
              <a:ext cx="427347" cy="427347"/>
            </a:xfrm>
            <a:prstGeom prst="rect">
              <a:avLst/>
            </a:prstGeom>
          </p:spPr>
        </p:pic>
        <p:pic>
          <p:nvPicPr>
            <p:cNvPr id="27" name="Graphic 2576">
              <a:extLst>
                <a:ext uri="{FF2B5EF4-FFF2-40B4-BE49-F238E27FC236}">
                  <a16:creationId xmlns:a16="http://schemas.microsoft.com/office/drawing/2014/main" id="{C0B0E4D0-5EED-4CBD-9913-152957B28839}"/>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9322970" y="5387954"/>
              <a:ext cx="442195" cy="442195"/>
            </a:xfrm>
            <a:prstGeom prst="rect">
              <a:avLst/>
            </a:prstGeom>
          </p:spPr>
        </p:pic>
        <p:grpSp>
          <p:nvGrpSpPr>
            <p:cNvPr id="28" name="Group 27">
              <a:extLst>
                <a:ext uri="{FF2B5EF4-FFF2-40B4-BE49-F238E27FC236}">
                  <a16:creationId xmlns:a16="http://schemas.microsoft.com/office/drawing/2014/main" id="{9117755D-E9E9-48A8-B987-05E6078B69D6}"/>
                </a:ext>
              </a:extLst>
            </p:cNvPr>
            <p:cNvGrpSpPr/>
            <p:nvPr/>
          </p:nvGrpSpPr>
          <p:grpSpPr>
            <a:xfrm>
              <a:off x="7745713" y="5052694"/>
              <a:ext cx="512812" cy="405424"/>
              <a:chOff x="7022824" y="5596290"/>
              <a:chExt cx="591695" cy="467788"/>
            </a:xfrm>
            <a:solidFill>
              <a:schemeClr val="tx1">
                <a:lumMod val="50000"/>
              </a:schemeClr>
            </a:solidFill>
          </p:grpSpPr>
          <p:sp>
            <p:nvSpPr>
              <p:cNvPr id="29" name="Freeform: Shape 2580">
                <a:extLst>
                  <a:ext uri="{FF2B5EF4-FFF2-40B4-BE49-F238E27FC236}">
                    <a16:creationId xmlns:a16="http://schemas.microsoft.com/office/drawing/2014/main" id="{E904B578-2235-43DA-B352-749578573A70}"/>
                  </a:ext>
                </a:extLst>
              </p:cNvPr>
              <p:cNvSpPr/>
              <p:nvPr/>
            </p:nvSpPr>
            <p:spPr>
              <a:xfrm>
                <a:off x="7022824" y="5596290"/>
                <a:ext cx="591695" cy="467788"/>
              </a:xfrm>
              <a:custGeom>
                <a:avLst/>
                <a:gdLst>
                  <a:gd name="connsiteX0" fmla="*/ 583013 w 591695"/>
                  <a:gd name="connsiteY0" fmla="*/ 366337 h 467788"/>
                  <a:gd name="connsiteX1" fmla="*/ 591694 w 591695"/>
                  <a:gd name="connsiteY1" fmla="*/ 357655 h 467788"/>
                  <a:gd name="connsiteX2" fmla="*/ 591694 w 591695"/>
                  <a:gd name="connsiteY2" fmla="*/ 58693 h 467788"/>
                  <a:gd name="connsiteX3" fmla="*/ 547064 w 591695"/>
                  <a:gd name="connsiteY3" fmla="*/ 14064 h 467788"/>
                  <a:gd name="connsiteX4" fmla="*/ 491595 w 591695"/>
                  <a:gd name="connsiteY4" fmla="*/ 14064 h 467788"/>
                  <a:gd name="connsiteX5" fmla="*/ 491595 w 591695"/>
                  <a:gd name="connsiteY5" fmla="*/ 8682 h 467788"/>
                  <a:gd name="connsiteX6" fmla="*/ 482913 w 591695"/>
                  <a:gd name="connsiteY6" fmla="*/ 0 h 467788"/>
                  <a:gd name="connsiteX7" fmla="*/ 474231 w 591695"/>
                  <a:gd name="connsiteY7" fmla="*/ 8682 h 467788"/>
                  <a:gd name="connsiteX8" fmla="*/ 474231 w 591695"/>
                  <a:gd name="connsiteY8" fmla="*/ 14064 h 467788"/>
                  <a:gd name="connsiteX9" fmla="*/ 429239 w 591695"/>
                  <a:gd name="connsiteY9" fmla="*/ 14064 h 467788"/>
                  <a:gd name="connsiteX10" fmla="*/ 429239 w 591695"/>
                  <a:gd name="connsiteY10" fmla="*/ 8682 h 467788"/>
                  <a:gd name="connsiteX11" fmla="*/ 420557 w 591695"/>
                  <a:gd name="connsiteY11" fmla="*/ 0 h 467788"/>
                  <a:gd name="connsiteX12" fmla="*/ 411876 w 591695"/>
                  <a:gd name="connsiteY12" fmla="*/ 8682 h 467788"/>
                  <a:gd name="connsiteX13" fmla="*/ 411876 w 591695"/>
                  <a:gd name="connsiteY13" fmla="*/ 14064 h 467788"/>
                  <a:gd name="connsiteX14" fmla="*/ 366885 w 591695"/>
                  <a:gd name="connsiteY14" fmla="*/ 14064 h 467788"/>
                  <a:gd name="connsiteX15" fmla="*/ 366885 w 591695"/>
                  <a:gd name="connsiteY15" fmla="*/ 8682 h 467788"/>
                  <a:gd name="connsiteX16" fmla="*/ 358203 w 591695"/>
                  <a:gd name="connsiteY16" fmla="*/ 0 h 467788"/>
                  <a:gd name="connsiteX17" fmla="*/ 349521 w 591695"/>
                  <a:gd name="connsiteY17" fmla="*/ 8682 h 467788"/>
                  <a:gd name="connsiteX18" fmla="*/ 349521 w 591695"/>
                  <a:gd name="connsiteY18" fmla="*/ 14064 h 467788"/>
                  <a:gd name="connsiteX19" fmla="*/ 304529 w 591695"/>
                  <a:gd name="connsiteY19" fmla="*/ 14064 h 467788"/>
                  <a:gd name="connsiteX20" fmla="*/ 304529 w 591695"/>
                  <a:gd name="connsiteY20" fmla="*/ 8682 h 467788"/>
                  <a:gd name="connsiteX21" fmla="*/ 295847 w 591695"/>
                  <a:gd name="connsiteY21" fmla="*/ 0 h 467788"/>
                  <a:gd name="connsiteX22" fmla="*/ 287165 w 591695"/>
                  <a:gd name="connsiteY22" fmla="*/ 8682 h 467788"/>
                  <a:gd name="connsiteX23" fmla="*/ 287165 w 591695"/>
                  <a:gd name="connsiteY23" fmla="*/ 14064 h 467788"/>
                  <a:gd name="connsiteX24" fmla="*/ 242173 w 591695"/>
                  <a:gd name="connsiteY24" fmla="*/ 14064 h 467788"/>
                  <a:gd name="connsiteX25" fmla="*/ 242173 w 591695"/>
                  <a:gd name="connsiteY25" fmla="*/ 8682 h 467788"/>
                  <a:gd name="connsiteX26" fmla="*/ 233491 w 591695"/>
                  <a:gd name="connsiteY26" fmla="*/ 0 h 467788"/>
                  <a:gd name="connsiteX27" fmla="*/ 224810 w 591695"/>
                  <a:gd name="connsiteY27" fmla="*/ 8682 h 467788"/>
                  <a:gd name="connsiteX28" fmla="*/ 224810 w 591695"/>
                  <a:gd name="connsiteY28" fmla="*/ 14064 h 467788"/>
                  <a:gd name="connsiteX29" fmla="*/ 179817 w 591695"/>
                  <a:gd name="connsiteY29" fmla="*/ 14064 h 467788"/>
                  <a:gd name="connsiteX30" fmla="*/ 179817 w 591695"/>
                  <a:gd name="connsiteY30" fmla="*/ 8682 h 467788"/>
                  <a:gd name="connsiteX31" fmla="*/ 171136 w 591695"/>
                  <a:gd name="connsiteY31" fmla="*/ 0 h 467788"/>
                  <a:gd name="connsiteX32" fmla="*/ 162454 w 591695"/>
                  <a:gd name="connsiteY32" fmla="*/ 8682 h 467788"/>
                  <a:gd name="connsiteX33" fmla="*/ 162454 w 591695"/>
                  <a:gd name="connsiteY33" fmla="*/ 14064 h 467788"/>
                  <a:gd name="connsiteX34" fmla="*/ 117462 w 591695"/>
                  <a:gd name="connsiteY34" fmla="*/ 14064 h 467788"/>
                  <a:gd name="connsiteX35" fmla="*/ 117462 w 591695"/>
                  <a:gd name="connsiteY35" fmla="*/ 8682 h 467788"/>
                  <a:gd name="connsiteX36" fmla="*/ 108780 w 591695"/>
                  <a:gd name="connsiteY36" fmla="*/ 0 h 467788"/>
                  <a:gd name="connsiteX37" fmla="*/ 100098 w 591695"/>
                  <a:gd name="connsiteY37" fmla="*/ 8682 h 467788"/>
                  <a:gd name="connsiteX38" fmla="*/ 100098 w 591695"/>
                  <a:gd name="connsiteY38" fmla="*/ 14064 h 467788"/>
                  <a:gd name="connsiteX39" fmla="*/ 44629 w 591695"/>
                  <a:gd name="connsiteY39" fmla="*/ 14064 h 467788"/>
                  <a:gd name="connsiteX40" fmla="*/ 0 w 591695"/>
                  <a:gd name="connsiteY40" fmla="*/ 58693 h 467788"/>
                  <a:gd name="connsiteX41" fmla="*/ 0 w 591695"/>
                  <a:gd name="connsiteY41" fmla="*/ 423160 h 467788"/>
                  <a:gd name="connsiteX42" fmla="*/ 44629 w 591695"/>
                  <a:gd name="connsiteY42" fmla="*/ 467788 h 467788"/>
                  <a:gd name="connsiteX43" fmla="*/ 547066 w 591695"/>
                  <a:gd name="connsiteY43" fmla="*/ 467788 h 467788"/>
                  <a:gd name="connsiteX44" fmla="*/ 591695 w 591695"/>
                  <a:gd name="connsiteY44" fmla="*/ 423160 h 467788"/>
                  <a:gd name="connsiteX45" fmla="*/ 591695 w 591695"/>
                  <a:gd name="connsiteY45" fmla="*/ 394653 h 467788"/>
                  <a:gd name="connsiteX46" fmla="*/ 583014 w 591695"/>
                  <a:gd name="connsiteY46" fmla="*/ 385972 h 467788"/>
                  <a:gd name="connsiteX47" fmla="*/ 574332 w 591695"/>
                  <a:gd name="connsiteY47" fmla="*/ 394653 h 467788"/>
                  <a:gd name="connsiteX48" fmla="*/ 574332 w 591695"/>
                  <a:gd name="connsiteY48" fmla="*/ 423160 h 467788"/>
                  <a:gd name="connsiteX49" fmla="*/ 547066 w 591695"/>
                  <a:gd name="connsiteY49" fmla="*/ 450425 h 467788"/>
                  <a:gd name="connsiteX50" fmla="*/ 44629 w 591695"/>
                  <a:gd name="connsiteY50" fmla="*/ 450425 h 467788"/>
                  <a:gd name="connsiteX51" fmla="*/ 17363 w 591695"/>
                  <a:gd name="connsiteY51" fmla="*/ 423161 h 467788"/>
                  <a:gd name="connsiteX52" fmla="*/ 17363 w 591695"/>
                  <a:gd name="connsiteY52" fmla="*/ 118456 h 467788"/>
                  <a:gd name="connsiteX53" fmla="*/ 500352 w 591695"/>
                  <a:gd name="connsiteY53" fmla="*/ 118456 h 467788"/>
                  <a:gd name="connsiteX54" fmla="*/ 509034 w 591695"/>
                  <a:gd name="connsiteY54" fmla="*/ 109774 h 467788"/>
                  <a:gd name="connsiteX55" fmla="*/ 500352 w 591695"/>
                  <a:gd name="connsiteY55" fmla="*/ 101093 h 467788"/>
                  <a:gd name="connsiteX56" fmla="*/ 17363 w 591695"/>
                  <a:gd name="connsiteY56" fmla="*/ 101093 h 467788"/>
                  <a:gd name="connsiteX57" fmla="*/ 17363 w 591695"/>
                  <a:gd name="connsiteY57" fmla="*/ 58694 h 467788"/>
                  <a:gd name="connsiteX58" fmla="*/ 44629 w 591695"/>
                  <a:gd name="connsiteY58" fmla="*/ 31428 h 467788"/>
                  <a:gd name="connsiteX59" fmla="*/ 100098 w 591695"/>
                  <a:gd name="connsiteY59" fmla="*/ 31428 h 467788"/>
                  <a:gd name="connsiteX60" fmla="*/ 100098 w 591695"/>
                  <a:gd name="connsiteY60" fmla="*/ 36463 h 467788"/>
                  <a:gd name="connsiteX61" fmla="*/ 108780 w 591695"/>
                  <a:gd name="connsiteY61" fmla="*/ 45145 h 467788"/>
                  <a:gd name="connsiteX62" fmla="*/ 117462 w 591695"/>
                  <a:gd name="connsiteY62" fmla="*/ 36463 h 467788"/>
                  <a:gd name="connsiteX63" fmla="*/ 117462 w 591695"/>
                  <a:gd name="connsiteY63" fmla="*/ 31428 h 467788"/>
                  <a:gd name="connsiteX64" fmla="*/ 162454 w 591695"/>
                  <a:gd name="connsiteY64" fmla="*/ 31428 h 467788"/>
                  <a:gd name="connsiteX65" fmla="*/ 162454 w 591695"/>
                  <a:gd name="connsiteY65" fmla="*/ 36463 h 467788"/>
                  <a:gd name="connsiteX66" fmla="*/ 171136 w 591695"/>
                  <a:gd name="connsiteY66" fmla="*/ 45145 h 467788"/>
                  <a:gd name="connsiteX67" fmla="*/ 179817 w 591695"/>
                  <a:gd name="connsiteY67" fmla="*/ 36463 h 467788"/>
                  <a:gd name="connsiteX68" fmla="*/ 179817 w 591695"/>
                  <a:gd name="connsiteY68" fmla="*/ 31428 h 467788"/>
                  <a:gd name="connsiteX69" fmla="*/ 224810 w 591695"/>
                  <a:gd name="connsiteY69" fmla="*/ 31428 h 467788"/>
                  <a:gd name="connsiteX70" fmla="*/ 224810 w 591695"/>
                  <a:gd name="connsiteY70" fmla="*/ 36463 h 467788"/>
                  <a:gd name="connsiteX71" fmla="*/ 233491 w 591695"/>
                  <a:gd name="connsiteY71" fmla="*/ 45145 h 467788"/>
                  <a:gd name="connsiteX72" fmla="*/ 242173 w 591695"/>
                  <a:gd name="connsiteY72" fmla="*/ 36463 h 467788"/>
                  <a:gd name="connsiteX73" fmla="*/ 242173 w 591695"/>
                  <a:gd name="connsiteY73" fmla="*/ 31428 h 467788"/>
                  <a:gd name="connsiteX74" fmla="*/ 287165 w 591695"/>
                  <a:gd name="connsiteY74" fmla="*/ 31428 h 467788"/>
                  <a:gd name="connsiteX75" fmla="*/ 287165 w 591695"/>
                  <a:gd name="connsiteY75" fmla="*/ 36463 h 467788"/>
                  <a:gd name="connsiteX76" fmla="*/ 295847 w 591695"/>
                  <a:gd name="connsiteY76" fmla="*/ 45145 h 467788"/>
                  <a:gd name="connsiteX77" fmla="*/ 304529 w 591695"/>
                  <a:gd name="connsiteY77" fmla="*/ 36463 h 467788"/>
                  <a:gd name="connsiteX78" fmla="*/ 304529 w 591695"/>
                  <a:gd name="connsiteY78" fmla="*/ 31428 h 467788"/>
                  <a:gd name="connsiteX79" fmla="*/ 349521 w 591695"/>
                  <a:gd name="connsiteY79" fmla="*/ 31428 h 467788"/>
                  <a:gd name="connsiteX80" fmla="*/ 349521 w 591695"/>
                  <a:gd name="connsiteY80" fmla="*/ 36463 h 467788"/>
                  <a:gd name="connsiteX81" fmla="*/ 358203 w 591695"/>
                  <a:gd name="connsiteY81" fmla="*/ 45145 h 467788"/>
                  <a:gd name="connsiteX82" fmla="*/ 366885 w 591695"/>
                  <a:gd name="connsiteY82" fmla="*/ 36463 h 467788"/>
                  <a:gd name="connsiteX83" fmla="*/ 366885 w 591695"/>
                  <a:gd name="connsiteY83" fmla="*/ 31428 h 467788"/>
                  <a:gd name="connsiteX84" fmla="*/ 411876 w 591695"/>
                  <a:gd name="connsiteY84" fmla="*/ 31428 h 467788"/>
                  <a:gd name="connsiteX85" fmla="*/ 411876 w 591695"/>
                  <a:gd name="connsiteY85" fmla="*/ 36463 h 467788"/>
                  <a:gd name="connsiteX86" fmla="*/ 420557 w 591695"/>
                  <a:gd name="connsiteY86" fmla="*/ 45145 h 467788"/>
                  <a:gd name="connsiteX87" fmla="*/ 429239 w 591695"/>
                  <a:gd name="connsiteY87" fmla="*/ 36463 h 467788"/>
                  <a:gd name="connsiteX88" fmla="*/ 429239 w 591695"/>
                  <a:gd name="connsiteY88" fmla="*/ 31428 h 467788"/>
                  <a:gd name="connsiteX89" fmla="*/ 474231 w 591695"/>
                  <a:gd name="connsiteY89" fmla="*/ 31428 h 467788"/>
                  <a:gd name="connsiteX90" fmla="*/ 474231 w 591695"/>
                  <a:gd name="connsiteY90" fmla="*/ 36463 h 467788"/>
                  <a:gd name="connsiteX91" fmla="*/ 482913 w 591695"/>
                  <a:gd name="connsiteY91" fmla="*/ 45145 h 467788"/>
                  <a:gd name="connsiteX92" fmla="*/ 491595 w 591695"/>
                  <a:gd name="connsiteY92" fmla="*/ 36463 h 467788"/>
                  <a:gd name="connsiteX93" fmla="*/ 491595 w 591695"/>
                  <a:gd name="connsiteY93" fmla="*/ 31428 h 467788"/>
                  <a:gd name="connsiteX94" fmla="*/ 547066 w 591695"/>
                  <a:gd name="connsiteY94" fmla="*/ 31428 h 467788"/>
                  <a:gd name="connsiteX95" fmla="*/ 574332 w 591695"/>
                  <a:gd name="connsiteY95" fmla="*/ 58693 h 467788"/>
                  <a:gd name="connsiteX96" fmla="*/ 574332 w 591695"/>
                  <a:gd name="connsiteY96" fmla="*/ 101091 h 467788"/>
                  <a:gd name="connsiteX97" fmla="*/ 537352 w 591695"/>
                  <a:gd name="connsiteY97" fmla="*/ 101091 h 467788"/>
                  <a:gd name="connsiteX98" fmla="*/ 528671 w 591695"/>
                  <a:gd name="connsiteY98" fmla="*/ 109773 h 467788"/>
                  <a:gd name="connsiteX99" fmla="*/ 537352 w 591695"/>
                  <a:gd name="connsiteY99" fmla="*/ 118455 h 467788"/>
                  <a:gd name="connsiteX100" fmla="*/ 574332 w 591695"/>
                  <a:gd name="connsiteY100" fmla="*/ 118455 h 467788"/>
                  <a:gd name="connsiteX101" fmla="*/ 574332 w 591695"/>
                  <a:gd name="connsiteY101" fmla="*/ 357654 h 467788"/>
                  <a:gd name="connsiteX102" fmla="*/ 583013 w 591695"/>
                  <a:gd name="connsiteY102" fmla="*/ 366337 h 46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91695" h="467788">
                    <a:moveTo>
                      <a:pt x="583013" y="366337"/>
                    </a:moveTo>
                    <a:cubicBezTo>
                      <a:pt x="587808" y="366337"/>
                      <a:pt x="591694" y="362450"/>
                      <a:pt x="591694" y="357655"/>
                    </a:cubicBezTo>
                    <a:lnTo>
                      <a:pt x="591694" y="58693"/>
                    </a:lnTo>
                    <a:cubicBezTo>
                      <a:pt x="591694" y="34085"/>
                      <a:pt x="571673" y="14064"/>
                      <a:pt x="547064" y="14064"/>
                    </a:cubicBezTo>
                    <a:lnTo>
                      <a:pt x="491595" y="14064"/>
                    </a:lnTo>
                    <a:lnTo>
                      <a:pt x="491595" y="8682"/>
                    </a:lnTo>
                    <a:cubicBezTo>
                      <a:pt x="491595" y="3887"/>
                      <a:pt x="487709" y="0"/>
                      <a:pt x="482913" y="0"/>
                    </a:cubicBezTo>
                    <a:cubicBezTo>
                      <a:pt x="478117" y="0"/>
                      <a:pt x="474231" y="3887"/>
                      <a:pt x="474231" y="8682"/>
                    </a:cubicBezTo>
                    <a:lnTo>
                      <a:pt x="474231" y="14064"/>
                    </a:lnTo>
                    <a:lnTo>
                      <a:pt x="429239" y="14064"/>
                    </a:lnTo>
                    <a:lnTo>
                      <a:pt x="429239" y="8682"/>
                    </a:lnTo>
                    <a:cubicBezTo>
                      <a:pt x="429239" y="3887"/>
                      <a:pt x="425353" y="0"/>
                      <a:pt x="420557" y="0"/>
                    </a:cubicBezTo>
                    <a:cubicBezTo>
                      <a:pt x="415762" y="0"/>
                      <a:pt x="411876" y="3887"/>
                      <a:pt x="411876" y="8682"/>
                    </a:cubicBezTo>
                    <a:lnTo>
                      <a:pt x="411876" y="14064"/>
                    </a:lnTo>
                    <a:lnTo>
                      <a:pt x="366885" y="14064"/>
                    </a:lnTo>
                    <a:lnTo>
                      <a:pt x="366885" y="8682"/>
                    </a:lnTo>
                    <a:cubicBezTo>
                      <a:pt x="366885" y="3887"/>
                      <a:pt x="362999" y="0"/>
                      <a:pt x="358203" y="0"/>
                    </a:cubicBezTo>
                    <a:cubicBezTo>
                      <a:pt x="353407" y="0"/>
                      <a:pt x="349521" y="3887"/>
                      <a:pt x="349521" y="8682"/>
                    </a:cubicBezTo>
                    <a:lnTo>
                      <a:pt x="349521" y="14064"/>
                    </a:lnTo>
                    <a:lnTo>
                      <a:pt x="304529" y="14064"/>
                    </a:lnTo>
                    <a:lnTo>
                      <a:pt x="304529" y="8682"/>
                    </a:lnTo>
                    <a:cubicBezTo>
                      <a:pt x="304529" y="3887"/>
                      <a:pt x="300643" y="0"/>
                      <a:pt x="295847" y="0"/>
                    </a:cubicBezTo>
                    <a:cubicBezTo>
                      <a:pt x="291053" y="0"/>
                      <a:pt x="287165" y="3887"/>
                      <a:pt x="287165" y="8682"/>
                    </a:cubicBezTo>
                    <a:lnTo>
                      <a:pt x="287165" y="14064"/>
                    </a:lnTo>
                    <a:lnTo>
                      <a:pt x="242173" y="14064"/>
                    </a:lnTo>
                    <a:lnTo>
                      <a:pt x="242173" y="8682"/>
                    </a:lnTo>
                    <a:cubicBezTo>
                      <a:pt x="242173" y="3887"/>
                      <a:pt x="238286" y="0"/>
                      <a:pt x="233491" y="0"/>
                    </a:cubicBezTo>
                    <a:cubicBezTo>
                      <a:pt x="228697" y="0"/>
                      <a:pt x="224810" y="3887"/>
                      <a:pt x="224810" y="8682"/>
                    </a:cubicBezTo>
                    <a:lnTo>
                      <a:pt x="224810" y="14064"/>
                    </a:lnTo>
                    <a:lnTo>
                      <a:pt x="179817" y="14064"/>
                    </a:lnTo>
                    <a:lnTo>
                      <a:pt x="179817" y="8682"/>
                    </a:lnTo>
                    <a:cubicBezTo>
                      <a:pt x="179817" y="3887"/>
                      <a:pt x="175930" y="0"/>
                      <a:pt x="171136" y="0"/>
                    </a:cubicBezTo>
                    <a:cubicBezTo>
                      <a:pt x="166341" y="0"/>
                      <a:pt x="162454" y="3887"/>
                      <a:pt x="162454" y="8682"/>
                    </a:cubicBezTo>
                    <a:lnTo>
                      <a:pt x="162454" y="14064"/>
                    </a:lnTo>
                    <a:lnTo>
                      <a:pt x="117462" y="14064"/>
                    </a:lnTo>
                    <a:lnTo>
                      <a:pt x="117462" y="8682"/>
                    </a:lnTo>
                    <a:cubicBezTo>
                      <a:pt x="117462" y="3887"/>
                      <a:pt x="113575" y="0"/>
                      <a:pt x="108780" y="0"/>
                    </a:cubicBezTo>
                    <a:cubicBezTo>
                      <a:pt x="103985" y="0"/>
                      <a:pt x="100098" y="3887"/>
                      <a:pt x="100098" y="8682"/>
                    </a:cubicBezTo>
                    <a:lnTo>
                      <a:pt x="100098" y="14064"/>
                    </a:lnTo>
                    <a:lnTo>
                      <a:pt x="44629" y="14064"/>
                    </a:lnTo>
                    <a:cubicBezTo>
                      <a:pt x="20020" y="14064"/>
                      <a:pt x="0" y="34085"/>
                      <a:pt x="0" y="58693"/>
                    </a:cubicBezTo>
                    <a:lnTo>
                      <a:pt x="0" y="423160"/>
                    </a:lnTo>
                    <a:cubicBezTo>
                      <a:pt x="0" y="447768"/>
                      <a:pt x="20020" y="467788"/>
                      <a:pt x="44629" y="467788"/>
                    </a:cubicBezTo>
                    <a:lnTo>
                      <a:pt x="547066" y="467788"/>
                    </a:lnTo>
                    <a:cubicBezTo>
                      <a:pt x="571674" y="467788"/>
                      <a:pt x="591695" y="447768"/>
                      <a:pt x="591695" y="423160"/>
                    </a:cubicBezTo>
                    <a:lnTo>
                      <a:pt x="591695" y="394653"/>
                    </a:lnTo>
                    <a:cubicBezTo>
                      <a:pt x="591695" y="389859"/>
                      <a:pt x="587810" y="385972"/>
                      <a:pt x="583014" y="385972"/>
                    </a:cubicBezTo>
                    <a:cubicBezTo>
                      <a:pt x="578218" y="385972"/>
                      <a:pt x="574332" y="389859"/>
                      <a:pt x="574332" y="394653"/>
                    </a:cubicBezTo>
                    <a:lnTo>
                      <a:pt x="574332" y="423160"/>
                    </a:lnTo>
                    <a:cubicBezTo>
                      <a:pt x="574332" y="438194"/>
                      <a:pt x="562101" y="450425"/>
                      <a:pt x="547066" y="450425"/>
                    </a:cubicBezTo>
                    <a:lnTo>
                      <a:pt x="44629" y="450425"/>
                    </a:lnTo>
                    <a:cubicBezTo>
                      <a:pt x="29594" y="450426"/>
                      <a:pt x="17363" y="438194"/>
                      <a:pt x="17363" y="423161"/>
                    </a:cubicBezTo>
                    <a:lnTo>
                      <a:pt x="17363" y="118456"/>
                    </a:lnTo>
                    <a:lnTo>
                      <a:pt x="500352" y="118456"/>
                    </a:lnTo>
                    <a:cubicBezTo>
                      <a:pt x="505148" y="118456"/>
                      <a:pt x="509034" y="114569"/>
                      <a:pt x="509034" y="109774"/>
                    </a:cubicBezTo>
                    <a:cubicBezTo>
                      <a:pt x="509034" y="104980"/>
                      <a:pt x="505148" y="101093"/>
                      <a:pt x="500352" y="101093"/>
                    </a:cubicBezTo>
                    <a:lnTo>
                      <a:pt x="17363" y="101093"/>
                    </a:lnTo>
                    <a:lnTo>
                      <a:pt x="17363" y="58694"/>
                    </a:lnTo>
                    <a:cubicBezTo>
                      <a:pt x="17363" y="43659"/>
                      <a:pt x="29594" y="31428"/>
                      <a:pt x="44629" y="31428"/>
                    </a:cubicBezTo>
                    <a:lnTo>
                      <a:pt x="100098" y="31428"/>
                    </a:lnTo>
                    <a:lnTo>
                      <a:pt x="100098" y="36463"/>
                    </a:lnTo>
                    <a:cubicBezTo>
                      <a:pt x="100098" y="41258"/>
                      <a:pt x="103985" y="45145"/>
                      <a:pt x="108780" y="45145"/>
                    </a:cubicBezTo>
                    <a:cubicBezTo>
                      <a:pt x="113575" y="45145"/>
                      <a:pt x="117462" y="41258"/>
                      <a:pt x="117462" y="36463"/>
                    </a:cubicBezTo>
                    <a:lnTo>
                      <a:pt x="117462" y="31428"/>
                    </a:lnTo>
                    <a:lnTo>
                      <a:pt x="162454" y="31428"/>
                    </a:lnTo>
                    <a:lnTo>
                      <a:pt x="162454" y="36463"/>
                    </a:lnTo>
                    <a:cubicBezTo>
                      <a:pt x="162454" y="41258"/>
                      <a:pt x="166341" y="45145"/>
                      <a:pt x="171136" y="45145"/>
                    </a:cubicBezTo>
                    <a:cubicBezTo>
                      <a:pt x="175930" y="45145"/>
                      <a:pt x="179817" y="41258"/>
                      <a:pt x="179817" y="36463"/>
                    </a:cubicBezTo>
                    <a:lnTo>
                      <a:pt x="179817" y="31428"/>
                    </a:lnTo>
                    <a:lnTo>
                      <a:pt x="224810" y="31428"/>
                    </a:lnTo>
                    <a:lnTo>
                      <a:pt x="224810" y="36463"/>
                    </a:lnTo>
                    <a:cubicBezTo>
                      <a:pt x="224810" y="41258"/>
                      <a:pt x="228697" y="45145"/>
                      <a:pt x="233491" y="45145"/>
                    </a:cubicBezTo>
                    <a:cubicBezTo>
                      <a:pt x="238286" y="45145"/>
                      <a:pt x="242173" y="41258"/>
                      <a:pt x="242173" y="36463"/>
                    </a:cubicBezTo>
                    <a:lnTo>
                      <a:pt x="242173" y="31428"/>
                    </a:lnTo>
                    <a:lnTo>
                      <a:pt x="287165" y="31428"/>
                    </a:lnTo>
                    <a:lnTo>
                      <a:pt x="287165" y="36463"/>
                    </a:lnTo>
                    <a:cubicBezTo>
                      <a:pt x="287165" y="41258"/>
                      <a:pt x="291053" y="45145"/>
                      <a:pt x="295847" y="45145"/>
                    </a:cubicBezTo>
                    <a:cubicBezTo>
                      <a:pt x="300643" y="45145"/>
                      <a:pt x="304529" y="41258"/>
                      <a:pt x="304529" y="36463"/>
                    </a:cubicBezTo>
                    <a:lnTo>
                      <a:pt x="304529" y="31428"/>
                    </a:lnTo>
                    <a:lnTo>
                      <a:pt x="349521" y="31428"/>
                    </a:lnTo>
                    <a:lnTo>
                      <a:pt x="349521" y="36463"/>
                    </a:lnTo>
                    <a:cubicBezTo>
                      <a:pt x="349521" y="41258"/>
                      <a:pt x="353407" y="45145"/>
                      <a:pt x="358203" y="45145"/>
                    </a:cubicBezTo>
                    <a:cubicBezTo>
                      <a:pt x="362999" y="45145"/>
                      <a:pt x="366885" y="41258"/>
                      <a:pt x="366885" y="36463"/>
                    </a:cubicBezTo>
                    <a:lnTo>
                      <a:pt x="366885" y="31428"/>
                    </a:lnTo>
                    <a:lnTo>
                      <a:pt x="411876" y="31428"/>
                    </a:lnTo>
                    <a:lnTo>
                      <a:pt x="411876" y="36463"/>
                    </a:lnTo>
                    <a:cubicBezTo>
                      <a:pt x="411876" y="41258"/>
                      <a:pt x="415762" y="45145"/>
                      <a:pt x="420557" y="45145"/>
                    </a:cubicBezTo>
                    <a:cubicBezTo>
                      <a:pt x="425353" y="45145"/>
                      <a:pt x="429239" y="41258"/>
                      <a:pt x="429239" y="36463"/>
                    </a:cubicBezTo>
                    <a:lnTo>
                      <a:pt x="429239" y="31428"/>
                    </a:lnTo>
                    <a:lnTo>
                      <a:pt x="474231" y="31428"/>
                    </a:lnTo>
                    <a:lnTo>
                      <a:pt x="474231" y="36463"/>
                    </a:lnTo>
                    <a:cubicBezTo>
                      <a:pt x="474231" y="41258"/>
                      <a:pt x="478117" y="45145"/>
                      <a:pt x="482913" y="45145"/>
                    </a:cubicBezTo>
                    <a:cubicBezTo>
                      <a:pt x="487709" y="45145"/>
                      <a:pt x="491595" y="41258"/>
                      <a:pt x="491595" y="36463"/>
                    </a:cubicBezTo>
                    <a:lnTo>
                      <a:pt x="491595" y="31428"/>
                    </a:lnTo>
                    <a:lnTo>
                      <a:pt x="547066" y="31428"/>
                    </a:lnTo>
                    <a:cubicBezTo>
                      <a:pt x="562100" y="31428"/>
                      <a:pt x="574332" y="43659"/>
                      <a:pt x="574332" y="58693"/>
                    </a:cubicBezTo>
                    <a:lnTo>
                      <a:pt x="574332" y="101091"/>
                    </a:lnTo>
                    <a:lnTo>
                      <a:pt x="537352" y="101091"/>
                    </a:lnTo>
                    <a:cubicBezTo>
                      <a:pt x="532557" y="101091"/>
                      <a:pt x="528671" y="104978"/>
                      <a:pt x="528671" y="109773"/>
                    </a:cubicBezTo>
                    <a:cubicBezTo>
                      <a:pt x="528671" y="114568"/>
                      <a:pt x="532557" y="118455"/>
                      <a:pt x="537352" y="118455"/>
                    </a:cubicBezTo>
                    <a:lnTo>
                      <a:pt x="574332" y="118455"/>
                    </a:lnTo>
                    <a:lnTo>
                      <a:pt x="574332" y="357654"/>
                    </a:lnTo>
                    <a:cubicBezTo>
                      <a:pt x="574331" y="362450"/>
                      <a:pt x="578218" y="366337"/>
                      <a:pt x="583013" y="366337"/>
                    </a:cubicBezTo>
                    <a:close/>
                  </a:path>
                </a:pathLst>
              </a:custGeom>
              <a:solidFill>
                <a:schemeClr val="tx1"/>
              </a:solidFill>
              <a:ln w="1156"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30" name="Oval 29">
                <a:extLst>
                  <a:ext uri="{FF2B5EF4-FFF2-40B4-BE49-F238E27FC236}">
                    <a16:creationId xmlns:a16="http://schemas.microsoft.com/office/drawing/2014/main" id="{BFC598D3-B5AA-4E42-900C-95A45A20FE90}"/>
                  </a:ext>
                </a:extLst>
              </p:cNvPr>
              <p:cNvSpPr/>
              <p:nvPr/>
            </p:nvSpPr>
            <p:spPr bwMode="auto">
              <a:xfrm>
                <a:off x="7214418" y="5751918"/>
                <a:ext cx="199385" cy="249555"/>
              </a:xfrm>
              <a:prstGeom prst="ellipse">
                <a:avLst/>
              </a:prstGeom>
              <a:noFill/>
              <a:ln w="19050" algn="ctr">
                <a:solidFill>
                  <a:schemeClr val="tx1"/>
                </a:solid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endParaRPr lang="en-US" sz="2400" dirty="0" err="1">
                  <a:latin typeface="游ゴシック" panose="020B0400000000000000" pitchFamily="50" charset="-128"/>
                  <a:ea typeface="游ゴシック" panose="020B0400000000000000" pitchFamily="50" charset="-128"/>
                </a:endParaRPr>
              </a:p>
            </p:txBody>
          </p:sp>
        </p:grpSp>
        <p:pic>
          <p:nvPicPr>
            <p:cNvPr id="31" name="Graphic 2589">
              <a:extLst>
                <a:ext uri="{FF2B5EF4-FFF2-40B4-BE49-F238E27FC236}">
                  <a16:creationId xmlns:a16="http://schemas.microsoft.com/office/drawing/2014/main" id="{9E87D81E-4983-4608-AF89-723BB90E712C}"/>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xmlns="" r:embed="rId20"/>
                </a:ext>
              </a:extLst>
            </a:blip>
            <a:stretch>
              <a:fillRect/>
            </a:stretch>
          </p:blipFill>
          <p:spPr>
            <a:xfrm>
              <a:off x="7204635" y="3875562"/>
              <a:ext cx="494867" cy="494867"/>
            </a:xfrm>
            <a:prstGeom prst="rect">
              <a:avLst/>
            </a:prstGeom>
          </p:spPr>
        </p:pic>
        <p:sp>
          <p:nvSpPr>
            <p:cNvPr id="32" name="Freeform 30">
              <a:extLst>
                <a:ext uri="{FF2B5EF4-FFF2-40B4-BE49-F238E27FC236}">
                  <a16:creationId xmlns:a16="http://schemas.microsoft.com/office/drawing/2014/main" id="{24F4588E-E234-478B-A521-D744F6E1C976}"/>
                </a:ext>
              </a:extLst>
            </p:cNvPr>
            <p:cNvSpPr>
              <a:spLocks/>
            </p:cNvSpPr>
            <p:nvPr/>
          </p:nvSpPr>
          <p:spPr bwMode="auto">
            <a:xfrm rot="12816400">
              <a:off x="8467842" y="2363604"/>
              <a:ext cx="364738" cy="238617"/>
            </a:xfrm>
            <a:custGeom>
              <a:avLst/>
              <a:gdLst>
                <a:gd name="T0" fmla="*/ 0 w 428"/>
                <a:gd name="T1" fmla="*/ 51 h 291"/>
                <a:gd name="T2" fmla="*/ 0 w 428"/>
                <a:gd name="T3" fmla="*/ 51 h 291"/>
                <a:gd name="T4" fmla="*/ 169 w 428"/>
                <a:gd name="T5" fmla="*/ 0 h 291"/>
                <a:gd name="T6" fmla="*/ 137 w 428"/>
                <a:gd name="T7" fmla="*/ 56 h 291"/>
                <a:gd name="T8" fmla="*/ 207 w 428"/>
                <a:gd name="T9" fmla="*/ 102 h 291"/>
                <a:gd name="T10" fmla="*/ 263 w 428"/>
                <a:gd name="T11" fmla="*/ 202 h 291"/>
                <a:gd name="T12" fmla="*/ 347 w 428"/>
                <a:gd name="T13" fmla="*/ 262 h 291"/>
                <a:gd name="T14" fmla="*/ 428 w 428"/>
                <a:gd name="T15" fmla="*/ 246 h 291"/>
                <a:gd name="T16" fmla="*/ 258 w 428"/>
                <a:gd name="T17" fmla="*/ 247 h 291"/>
                <a:gd name="T18" fmla="*/ 185 w 428"/>
                <a:gd name="T19" fmla="*/ 159 h 291"/>
                <a:gd name="T20" fmla="*/ 118 w 428"/>
                <a:gd name="T21" fmla="*/ 122 h 291"/>
                <a:gd name="T22" fmla="*/ 116 w 428"/>
                <a:gd name="T23" fmla="*/ 187 h 291"/>
                <a:gd name="T24" fmla="*/ 0 w 428"/>
                <a:gd name="T25" fmla="*/ 5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291">
                  <a:moveTo>
                    <a:pt x="0" y="51"/>
                  </a:moveTo>
                  <a:lnTo>
                    <a:pt x="0" y="51"/>
                  </a:lnTo>
                  <a:lnTo>
                    <a:pt x="169" y="0"/>
                  </a:lnTo>
                  <a:lnTo>
                    <a:pt x="137" y="56"/>
                  </a:lnTo>
                  <a:cubicBezTo>
                    <a:pt x="164" y="66"/>
                    <a:pt x="189" y="80"/>
                    <a:pt x="207" y="102"/>
                  </a:cubicBezTo>
                  <a:cubicBezTo>
                    <a:pt x="232" y="131"/>
                    <a:pt x="242" y="169"/>
                    <a:pt x="263" y="202"/>
                  </a:cubicBezTo>
                  <a:cubicBezTo>
                    <a:pt x="282" y="232"/>
                    <a:pt x="309" y="259"/>
                    <a:pt x="347" y="262"/>
                  </a:cubicBezTo>
                  <a:cubicBezTo>
                    <a:pt x="375" y="265"/>
                    <a:pt x="402" y="256"/>
                    <a:pt x="428" y="246"/>
                  </a:cubicBezTo>
                  <a:cubicBezTo>
                    <a:pt x="372" y="282"/>
                    <a:pt x="313" y="291"/>
                    <a:pt x="258" y="247"/>
                  </a:cubicBezTo>
                  <a:cubicBezTo>
                    <a:pt x="228" y="222"/>
                    <a:pt x="209" y="189"/>
                    <a:pt x="185" y="159"/>
                  </a:cubicBezTo>
                  <a:cubicBezTo>
                    <a:pt x="167" y="137"/>
                    <a:pt x="145" y="126"/>
                    <a:pt x="118" y="122"/>
                  </a:cubicBezTo>
                  <a:lnTo>
                    <a:pt x="116" y="187"/>
                  </a:lnTo>
                  <a:lnTo>
                    <a:pt x="0" y="51"/>
                  </a:lnTo>
                  <a:close/>
                </a:path>
              </a:pathLst>
            </a:custGeom>
            <a:gradFill flip="none" rotWithShape="1">
              <a:gsLst>
                <a:gs pos="45000">
                  <a:schemeClr val="tx1">
                    <a:lumMod val="50000"/>
                  </a:schemeClr>
                </a:gs>
                <a:gs pos="100000">
                  <a:schemeClr val="tx1">
                    <a:lumMod val="40000"/>
                    <a:lumOff val="60000"/>
                  </a:schemeClr>
                </a:gs>
              </a:gsLst>
              <a:lin ang="5400000" scaled="1"/>
              <a:tileRect/>
            </a:gradFill>
            <a:ln w="12700" algn="ctr">
              <a:noFill/>
              <a:miter lim="800000"/>
              <a:headEnd/>
              <a:tailEnd/>
            </a:ln>
            <a:effectLst>
              <a:outerShdw blurRad="482600" sx="91000" sy="91000" algn="tl" rotWithShape="0">
                <a:prstClr val="black">
                  <a:alpha val="90000"/>
                </a:prstClr>
              </a:outerShdw>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1" eaLnBrk="1" fontAlgn="base" latinLnBrk="0" hangingPunct="1">
                <a:lnSpc>
                  <a:spcPct val="80000"/>
                </a:lnSpc>
                <a:spcBef>
                  <a:spcPts val="1200"/>
                </a:spcBef>
                <a:spcAft>
                  <a:spcPts val="0"/>
                </a:spcAft>
                <a:buClr>
                  <a:srgbClr val="72183E"/>
                </a:buClr>
                <a:buSzPct val="115000"/>
                <a:buFont typeface="Wingdings" pitchFamily="2" charset="2"/>
                <a:buNone/>
                <a:tabLst/>
                <a:defRPr/>
              </a:pPr>
              <a:endParaRPr kumimoji="0" lang="en-GB" sz="1998" b="0" i="0" u="none" strike="noStrike" kern="120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endParaRPr>
            </a:p>
          </p:txBody>
        </p:sp>
        <p:sp>
          <p:nvSpPr>
            <p:cNvPr id="33" name="Freeform 30">
              <a:extLst>
                <a:ext uri="{FF2B5EF4-FFF2-40B4-BE49-F238E27FC236}">
                  <a16:creationId xmlns:a16="http://schemas.microsoft.com/office/drawing/2014/main" id="{553AC612-288D-45A0-9A15-599A77367BD4}"/>
                </a:ext>
              </a:extLst>
            </p:cNvPr>
            <p:cNvSpPr>
              <a:spLocks/>
            </p:cNvSpPr>
            <p:nvPr/>
          </p:nvSpPr>
          <p:spPr bwMode="auto">
            <a:xfrm rot="14883858">
              <a:off x="9364255" y="2160438"/>
              <a:ext cx="364738" cy="238617"/>
            </a:xfrm>
            <a:custGeom>
              <a:avLst/>
              <a:gdLst>
                <a:gd name="T0" fmla="*/ 0 w 428"/>
                <a:gd name="T1" fmla="*/ 51 h 291"/>
                <a:gd name="T2" fmla="*/ 0 w 428"/>
                <a:gd name="T3" fmla="*/ 51 h 291"/>
                <a:gd name="T4" fmla="*/ 169 w 428"/>
                <a:gd name="T5" fmla="*/ 0 h 291"/>
                <a:gd name="T6" fmla="*/ 137 w 428"/>
                <a:gd name="T7" fmla="*/ 56 h 291"/>
                <a:gd name="T8" fmla="*/ 207 w 428"/>
                <a:gd name="T9" fmla="*/ 102 h 291"/>
                <a:gd name="T10" fmla="*/ 263 w 428"/>
                <a:gd name="T11" fmla="*/ 202 h 291"/>
                <a:gd name="T12" fmla="*/ 347 w 428"/>
                <a:gd name="T13" fmla="*/ 262 h 291"/>
                <a:gd name="T14" fmla="*/ 428 w 428"/>
                <a:gd name="T15" fmla="*/ 246 h 291"/>
                <a:gd name="T16" fmla="*/ 258 w 428"/>
                <a:gd name="T17" fmla="*/ 247 h 291"/>
                <a:gd name="T18" fmla="*/ 185 w 428"/>
                <a:gd name="T19" fmla="*/ 159 h 291"/>
                <a:gd name="T20" fmla="*/ 118 w 428"/>
                <a:gd name="T21" fmla="*/ 122 h 291"/>
                <a:gd name="T22" fmla="*/ 116 w 428"/>
                <a:gd name="T23" fmla="*/ 187 h 291"/>
                <a:gd name="T24" fmla="*/ 0 w 428"/>
                <a:gd name="T25" fmla="*/ 5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291">
                  <a:moveTo>
                    <a:pt x="0" y="51"/>
                  </a:moveTo>
                  <a:lnTo>
                    <a:pt x="0" y="51"/>
                  </a:lnTo>
                  <a:lnTo>
                    <a:pt x="169" y="0"/>
                  </a:lnTo>
                  <a:lnTo>
                    <a:pt x="137" y="56"/>
                  </a:lnTo>
                  <a:cubicBezTo>
                    <a:pt x="164" y="66"/>
                    <a:pt x="189" y="80"/>
                    <a:pt x="207" y="102"/>
                  </a:cubicBezTo>
                  <a:cubicBezTo>
                    <a:pt x="232" y="131"/>
                    <a:pt x="242" y="169"/>
                    <a:pt x="263" y="202"/>
                  </a:cubicBezTo>
                  <a:cubicBezTo>
                    <a:pt x="282" y="232"/>
                    <a:pt x="309" y="259"/>
                    <a:pt x="347" y="262"/>
                  </a:cubicBezTo>
                  <a:cubicBezTo>
                    <a:pt x="375" y="265"/>
                    <a:pt x="402" y="256"/>
                    <a:pt x="428" y="246"/>
                  </a:cubicBezTo>
                  <a:cubicBezTo>
                    <a:pt x="372" y="282"/>
                    <a:pt x="313" y="291"/>
                    <a:pt x="258" y="247"/>
                  </a:cubicBezTo>
                  <a:cubicBezTo>
                    <a:pt x="228" y="222"/>
                    <a:pt x="209" y="189"/>
                    <a:pt x="185" y="159"/>
                  </a:cubicBezTo>
                  <a:cubicBezTo>
                    <a:pt x="167" y="137"/>
                    <a:pt x="145" y="126"/>
                    <a:pt x="118" y="122"/>
                  </a:cubicBezTo>
                  <a:lnTo>
                    <a:pt x="116" y="187"/>
                  </a:lnTo>
                  <a:lnTo>
                    <a:pt x="0" y="51"/>
                  </a:lnTo>
                  <a:close/>
                </a:path>
              </a:pathLst>
            </a:custGeom>
            <a:gradFill flip="none" rotWithShape="1">
              <a:gsLst>
                <a:gs pos="45000">
                  <a:schemeClr val="tx1">
                    <a:lumMod val="50000"/>
                  </a:schemeClr>
                </a:gs>
                <a:gs pos="100000">
                  <a:schemeClr val="tx1">
                    <a:lumMod val="40000"/>
                    <a:lumOff val="60000"/>
                  </a:schemeClr>
                </a:gs>
              </a:gsLst>
              <a:lin ang="5400000" scaled="1"/>
              <a:tileRect/>
            </a:gradFill>
            <a:ln w="12700" algn="ctr">
              <a:noFill/>
              <a:miter lim="800000"/>
              <a:headEnd/>
              <a:tailEnd/>
            </a:ln>
            <a:effectLst>
              <a:outerShdw blurRad="482600" sx="91000" sy="91000" algn="tl" rotWithShape="0">
                <a:prstClr val="black">
                  <a:alpha val="90000"/>
                </a:prstClr>
              </a:outerShdw>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1" eaLnBrk="1" fontAlgn="base" latinLnBrk="0" hangingPunct="1">
                <a:lnSpc>
                  <a:spcPct val="80000"/>
                </a:lnSpc>
                <a:spcBef>
                  <a:spcPts val="1200"/>
                </a:spcBef>
                <a:spcAft>
                  <a:spcPts val="0"/>
                </a:spcAft>
                <a:buClr>
                  <a:srgbClr val="72183E"/>
                </a:buClr>
                <a:buSzPct val="115000"/>
                <a:buFont typeface="Wingdings" pitchFamily="2" charset="2"/>
                <a:buNone/>
                <a:tabLst/>
                <a:defRPr/>
              </a:pPr>
              <a:endParaRPr kumimoji="0" lang="en-GB" sz="1998" b="0" i="0" u="none" strike="noStrike" kern="120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endParaRPr>
            </a:p>
          </p:txBody>
        </p:sp>
        <p:sp>
          <p:nvSpPr>
            <p:cNvPr id="34" name="Freeform 30">
              <a:extLst>
                <a:ext uri="{FF2B5EF4-FFF2-40B4-BE49-F238E27FC236}">
                  <a16:creationId xmlns:a16="http://schemas.microsoft.com/office/drawing/2014/main" id="{EEDB43D0-9597-4B75-ADF6-CA905BD9DC02}"/>
                </a:ext>
              </a:extLst>
            </p:cNvPr>
            <p:cNvSpPr>
              <a:spLocks/>
            </p:cNvSpPr>
            <p:nvPr/>
          </p:nvSpPr>
          <p:spPr bwMode="auto">
            <a:xfrm rot="17412001">
              <a:off x="10200919" y="2454529"/>
              <a:ext cx="364738" cy="238617"/>
            </a:xfrm>
            <a:custGeom>
              <a:avLst/>
              <a:gdLst>
                <a:gd name="T0" fmla="*/ 0 w 428"/>
                <a:gd name="T1" fmla="*/ 51 h 291"/>
                <a:gd name="T2" fmla="*/ 0 w 428"/>
                <a:gd name="T3" fmla="*/ 51 h 291"/>
                <a:gd name="T4" fmla="*/ 169 w 428"/>
                <a:gd name="T5" fmla="*/ 0 h 291"/>
                <a:gd name="T6" fmla="*/ 137 w 428"/>
                <a:gd name="T7" fmla="*/ 56 h 291"/>
                <a:gd name="T8" fmla="*/ 207 w 428"/>
                <a:gd name="T9" fmla="*/ 102 h 291"/>
                <a:gd name="T10" fmla="*/ 263 w 428"/>
                <a:gd name="T11" fmla="*/ 202 h 291"/>
                <a:gd name="T12" fmla="*/ 347 w 428"/>
                <a:gd name="T13" fmla="*/ 262 h 291"/>
                <a:gd name="T14" fmla="*/ 428 w 428"/>
                <a:gd name="T15" fmla="*/ 246 h 291"/>
                <a:gd name="T16" fmla="*/ 258 w 428"/>
                <a:gd name="T17" fmla="*/ 247 h 291"/>
                <a:gd name="T18" fmla="*/ 185 w 428"/>
                <a:gd name="T19" fmla="*/ 159 h 291"/>
                <a:gd name="T20" fmla="*/ 118 w 428"/>
                <a:gd name="T21" fmla="*/ 122 h 291"/>
                <a:gd name="T22" fmla="*/ 116 w 428"/>
                <a:gd name="T23" fmla="*/ 187 h 291"/>
                <a:gd name="T24" fmla="*/ 0 w 428"/>
                <a:gd name="T25" fmla="*/ 5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291">
                  <a:moveTo>
                    <a:pt x="0" y="51"/>
                  </a:moveTo>
                  <a:lnTo>
                    <a:pt x="0" y="51"/>
                  </a:lnTo>
                  <a:lnTo>
                    <a:pt x="169" y="0"/>
                  </a:lnTo>
                  <a:lnTo>
                    <a:pt x="137" y="56"/>
                  </a:lnTo>
                  <a:cubicBezTo>
                    <a:pt x="164" y="66"/>
                    <a:pt x="189" y="80"/>
                    <a:pt x="207" y="102"/>
                  </a:cubicBezTo>
                  <a:cubicBezTo>
                    <a:pt x="232" y="131"/>
                    <a:pt x="242" y="169"/>
                    <a:pt x="263" y="202"/>
                  </a:cubicBezTo>
                  <a:cubicBezTo>
                    <a:pt x="282" y="232"/>
                    <a:pt x="309" y="259"/>
                    <a:pt x="347" y="262"/>
                  </a:cubicBezTo>
                  <a:cubicBezTo>
                    <a:pt x="375" y="265"/>
                    <a:pt x="402" y="256"/>
                    <a:pt x="428" y="246"/>
                  </a:cubicBezTo>
                  <a:cubicBezTo>
                    <a:pt x="372" y="282"/>
                    <a:pt x="313" y="291"/>
                    <a:pt x="258" y="247"/>
                  </a:cubicBezTo>
                  <a:cubicBezTo>
                    <a:pt x="228" y="222"/>
                    <a:pt x="209" y="189"/>
                    <a:pt x="185" y="159"/>
                  </a:cubicBezTo>
                  <a:cubicBezTo>
                    <a:pt x="167" y="137"/>
                    <a:pt x="145" y="126"/>
                    <a:pt x="118" y="122"/>
                  </a:cubicBezTo>
                  <a:lnTo>
                    <a:pt x="116" y="187"/>
                  </a:lnTo>
                  <a:lnTo>
                    <a:pt x="0" y="51"/>
                  </a:lnTo>
                  <a:close/>
                </a:path>
              </a:pathLst>
            </a:custGeom>
            <a:gradFill flip="none" rotWithShape="1">
              <a:gsLst>
                <a:gs pos="45000">
                  <a:schemeClr val="tx1">
                    <a:lumMod val="50000"/>
                  </a:schemeClr>
                </a:gs>
                <a:gs pos="100000">
                  <a:schemeClr val="tx1">
                    <a:lumMod val="40000"/>
                    <a:lumOff val="60000"/>
                  </a:schemeClr>
                </a:gs>
              </a:gsLst>
              <a:lin ang="5400000" scaled="1"/>
              <a:tileRect/>
            </a:gradFill>
            <a:ln w="12700" algn="ctr">
              <a:noFill/>
              <a:miter lim="800000"/>
              <a:headEnd/>
              <a:tailEnd/>
            </a:ln>
            <a:effectLst>
              <a:outerShdw blurRad="482600" sx="91000" sy="91000" algn="tl" rotWithShape="0">
                <a:prstClr val="black">
                  <a:alpha val="90000"/>
                </a:prstClr>
              </a:outerShdw>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1" eaLnBrk="1" fontAlgn="base" latinLnBrk="0" hangingPunct="1">
                <a:lnSpc>
                  <a:spcPct val="80000"/>
                </a:lnSpc>
                <a:spcBef>
                  <a:spcPts val="1200"/>
                </a:spcBef>
                <a:spcAft>
                  <a:spcPts val="0"/>
                </a:spcAft>
                <a:buClr>
                  <a:srgbClr val="72183E"/>
                </a:buClr>
                <a:buSzPct val="115000"/>
                <a:buFont typeface="Wingdings" pitchFamily="2" charset="2"/>
                <a:buNone/>
                <a:tabLst/>
                <a:defRPr/>
              </a:pPr>
              <a:endParaRPr kumimoji="0" lang="en-GB" sz="1998" b="0" i="0" u="none" strike="noStrike" kern="120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endParaRPr>
            </a:p>
          </p:txBody>
        </p:sp>
        <p:sp>
          <p:nvSpPr>
            <p:cNvPr id="35" name="Freeform 30">
              <a:extLst>
                <a:ext uri="{FF2B5EF4-FFF2-40B4-BE49-F238E27FC236}">
                  <a16:creationId xmlns:a16="http://schemas.microsoft.com/office/drawing/2014/main" id="{19E6F3EC-4E7A-4A7E-87EA-820778332199}"/>
                </a:ext>
              </a:extLst>
            </p:cNvPr>
            <p:cNvSpPr>
              <a:spLocks/>
            </p:cNvSpPr>
            <p:nvPr/>
          </p:nvSpPr>
          <p:spPr bwMode="auto">
            <a:xfrm rot="17412001">
              <a:off x="10623747" y="2948000"/>
              <a:ext cx="364738" cy="238617"/>
            </a:xfrm>
            <a:custGeom>
              <a:avLst/>
              <a:gdLst>
                <a:gd name="T0" fmla="*/ 0 w 428"/>
                <a:gd name="T1" fmla="*/ 51 h 291"/>
                <a:gd name="T2" fmla="*/ 0 w 428"/>
                <a:gd name="T3" fmla="*/ 51 h 291"/>
                <a:gd name="T4" fmla="*/ 169 w 428"/>
                <a:gd name="T5" fmla="*/ 0 h 291"/>
                <a:gd name="T6" fmla="*/ 137 w 428"/>
                <a:gd name="T7" fmla="*/ 56 h 291"/>
                <a:gd name="T8" fmla="*/ 207 w 428"/>
                <a:gd name="T9" fmla="*/ 102 h 291"/>
                <a:gd name="T10" fmla="*/ 263 w 428"/>
                <a:gd name="T11" fmla="*/ 202 h 291"/>
                <a:gd name="T12" fmla="*/ 347 w 428"/>
                <a:gd name="T13" fmla="*/ 262 h 291"/>
                <a:gd name="T14" fmla="*/ 428 w 428"/>
                <a:gd name="T15" fmla="*/ 246 h 291"/>
                <a:gd name="T16" fmla="*/ 258 w 428"/>
                <a:gd name="T17" fmla="*/ 247 h 291"/>
                <a:gd name="T18" fmla="*/ 185 w 428"/>
                <a:gd name="T19" fmla="*/ 159 h 291"/>
                <a:gd name="T20" fmla="*/ 118 w 428"/>
                <a:gd name="T21" fmla="*/ 122 h 291"/>
                <a:gd name="T22" fmla="*/ 116 w 428"/>
                <a:gd name="T23" fmla="*/ 187 h 291"/>
                <a:gd name="T24" fmla="*/ 0 w 428"/>
                <a:gd name="T25" fmla="*/ 5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291">
                  <a:moveTo>
                    <a:pt x="0" y="51"/>
                  </a:moveTo>
                  <a:lnTo>
                    <a:pt x="0" y="51"/>
                  </a:lnTo>
                  <a:lnTo>
                    <a:pt x="169" y="0"/>
                  </a:lnTo>
                  <a:lnTo>
                    <a:pt x="137" y="56"/>
                  </a:lnTo>
                  <a:cubicBezTo>
                    <a:pt x="164" y="66"/>
                    <a:pt x="189" y="80"/>
                    <a:pt x="207" y="102"/>
                  </a:cubicBezTo>
                  <a:cubicBezTo>
                    <a:pt x="232" y="131"/>
                    <a:pt x="242" y="169"/>
                    <a:pt x="263" y="202"/>
                  </a:cubicBezTo>
                  <a:cubicBezTo>
                    <a:pt x="282" y="232"/>
                    <a:pt x="309" y="259"/>
                    <a:pt x="347" y="262"/>
                  </a:cubicBezTo>
                  <a:cubicBezTo>
                    <a:pt x="375" y="265"/>
                    <a:pt x="402" y="256"/>
                    <a:pt x="428" y="246"/>
                  </a:cubicBezTo>
                  <a:cubicBezTo>
                    <a:pt x="372" y="282"/>
                    <a:pt x="313" y="291"/>
                    <a:pt x="258" y="247"/>
                  </a:cubicBezTo>
                  <a:cubicBezTo>
                    <a:pt x="228" y="222"/>
                    <a:pt x="209" y="189"/>
                    <a:pt x="185" y="159"/>
                  </a:cubicBezTo>
                  <a:cubicBezTo>
                    <a:pt x="167" y="137"/>
                    <a:pt x="145" y="126"/>
                    <a:pt x="118" y="122"/>
                  </a:cubicBezTo>
                  <a:lnTo>
                    <a:pt x="116" y="187"/>
                  </a:lnTo>
                  <a:lnTo>
                    <a:pt x="0" y="51"/>
                  </a:lnTo>
                  <a:close/>
                </a:path>
              </a:pathLst>
            </a:custGeom>
            <a:gradFill flip="none" rotWithShape="1">
              <a:gsLst>
                <a:gs pos="45000">
                  <a:schemeClr val="tx1">
                    <a:lumMod val="50000"/>
                  </a:schemeClr>
                </a:gs>
                <a:gs pos="100000">
                  <a:schemeClr val="tx1">
                    <a:lumMod val="40000"/>
                    <a:lumOff val="60000"/>
                  </a:schemeClr>
                </a:gs>
              </a:gsLst>
              <a:lin ang="5400000" scaled="1"/>
              <a:tileRect/>
            </a:gradFill>
            <a:ln w="12700" algn="ctr">
              <a:noFill/>
              <a:miter lim="800000"/>
              <a:headEnd/>
              <a:tailEnd/>
            </a:ln>
            <a:effectLst>
              <a:outerShdw blurRad="482600" sx="91000" sy="91000" algn="tl" rotWithShape="0">
                <a:prstClr val="black">
                  <a:alpha val="90000"/>
                </a:prstClr>
              </a:outerShdw>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1" eaLnBrk="1" fontAlgn="base" latinLnBrk="0" hangingPunct="1">
                <a:lnSpc>
                  <a:spcPct val="80000"/>
                </a:lnSpc>
                <a:spcBef>
                  <a:spcPts val="1200"/>
                </a:spcBef>
                <a:spcAft>
                  <a:spcPts val="0"/>
                </a:spcAft>
                <a:buClr>
                  <a:srgbClr val="72183E"/>
                </a:buClr>
                <a:buSzPct val="115000"/>
                <a:buFont typeface="Wingdings" pitchFamily="2" charset="2"/>
                <a:buNone/>
                <a:tabLst/>
                <a:defRPr/>
              </a:pPr>
              <a:endParaRPr kumimoji="0" lang="en-GB" sz="1998" b="0" i="0" u="none" strike="noStrike" kern="120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endParaRPr>
            </a:p>
          </p:txBody>
        </p:sp>
        <p:sp>
          <p:nvSpPr>
            <p:cNvPr id="36" name="Freeform 30">
              <a:extLst>
                <a:ext uri="{FF2B5EF4-FFF2-40B4-BE49-F238E27FC236}">
                  <a16:creationId xmlns:a16="http://schemas.microsoft.com/office/drawing/2014/main" id="{49236CFE-B302-41FB-A08A-5478D11AF907}"/>
                </a:ext>
              </a:extLst>
            </p:cNvPr>
            <p:cNvSpPr>
              <a:spLocks/>
            </p:cNvSpPr>
            <p:nvPr/>
          </p:nvSpPr>
          <p:spPr bwMode="auto">
            <a:xfrm rot="20671150">
              <a:off x="10649024" y="3977845"/>
              <a:ext cx="364738" cy="238617"/>
            </a:xfrm>
            <a:custGeom>
              <a:avLst/>
              <a:gdLst>
                <a:gd name="T0" fmla="*/ 0 w 428"/>
                <a:gd name="T1" fmla="*/ 51 h 291"/>
                <a:gd name="T2" fmla="*/ 0 w 428"/>
                <a:gd name="T3" fmla="*/ 51 h 291"/>
                <a:gd name="T4" fmla="*/ 169 w 428"/>
                <a:gd name="T5" fmla="*/ 0 h 291"/>
                <a:gd name="T6" fmla="*/ 137 w 428"/>
                <a:gd name="T7" fmla="*/ 56 h 291"/>
                <a:gd name="T8" fmla="*/ 207 w 428"/>
                <a:gd name="T9" fmla="*/ 102 h 291"/>
                <a:gd name="T10" fmla="*/ 263 w 428"/>
                <a:gd name="T11" fmla="*/ 202 h 291"/>
                <a:gd name="T12" fmla="*/ 347 w 428"/>
                <a:gd name="T13" fmla="*/ 262 h 291"/>
                <a:gd name="T14" fmla="*/ 428 w 428"/>
                <a:gd name="T15" fmla="*/ 246 h 291"/>
                <a:gd name="T16" fmla="*/ 258 w 428"/>
                <a:gd name="T17" fmla="*/ 247 h 291"/>
                <a:gd name="T18" fmla="*/ 185 w 428"/>
                <a:gd name="T19" fmla="*/ 159 h 291"/>
                <a:gd name="T20" fmla="*/ 118 w 428"/>
                <a:gd name="T21" fmla="*/ 122 h 291"/>
                <a:gd name="T22" fmla="*/ 116 w 428"/>
                <a:gd name="T23" fmla="*/ 187 h 291"/>
                <a:gd name="T24" fmla="*/ 0 w 428"/>
                <a:gd name="T25" fmla="*/ 5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291">
                  <a:moveTo>
                    <a:pt x="0" y="51"/>
                  </a:moveTo>
                  <a:lnTo>
                    <a:pt x="0" y="51"/>
                  </a:lnTo>
                  <a:lnTo>
                    <a:pt x="169" y="0"/>
                  </a:lnTo>
                  <a:lnTo>
                    <a:pt x="137" y="56"/>
                  </a:lnTo>
                  <a:cubicBezTo>
                    <a:pt x="164" y="66"/>
                    <a:pt x="189" y="80"/>
                    <a:pt x="207" y="102"/>
                  </a:cubicBezTo>
                  <a:cubicBezTo>
                    <a:pt x="232" y="131"/>
                    <a:pt x="242" y="169"/>
                    <a:pt x="263" y="202"/>
                  </a:cubicBezTo>
                  <a:cubicBezTo>
                    <a:pt x="282" y="232"/>
                    <a:pt x="309" y="259"/>
                    <a:pt x="347" y="262"/>
                  </a:cubicBezTo>
                  <a:cubicBezTo>
                    <a:pt x="375" y="265"/>
                    <a:pt x="402" y="256"/>
                    <a:pt x="428" y="246"/>
                  </a:cubicBezTo>
                  <a:cubicBezTo>
                    <a:pt x="372" y="282"/>
                    <a:pt x="313" y="291"/>
                    <a:pt x="258" y="247"/>
                  </a:cubicBezTo>
                  <a:cubicBezTo>
                    <a:pt x="228" y="222"/>
                    <a:pt x="209" y="189"/>
                    <a:pt x="185" y="159"/>
                  </a:cubicBezTo>
                  <a:cubicBezTo>
                    <a:pt x="167" y="137"/>
                    <a:pt x="145" y="126"/>
                    <a:pt x="118" y="122"/>
                  </a:cubicBezTo>
                  <a:lnTo>
                    <a:pt x="116" y="187"/>
                  </a:lnTo>
                  <a:lnTo>
                    <a:pt x="0" y="51"/>
                  </a:lnTo>
                  <a:close/>
                </a:path>
              </a:pathLst>
            </a:custGeom>
            <a:gradFill flip="none" rotWithShape="1">
              <a:gsLst>
                <a:gs pos="45000">
                  <a:schemeClr val="tx1">
                    <a:lumMod val="50000"/>
                  </a:schemeClr>
                </a:gs>
                <a:gs pos="100000">
                  <a:schemeClr val="tx1">
                    <a:lumMod val="40000"/>
                    <a:lumOff val="60000"/>
                  </a:schemeClr>
                </a:gs>
              </a:gsLst>
              <a:lin ang="5400000" scaled="1"/>
              <a:tileRect/>
            </a:gradFill>
            <a:ln w="12700" algn="ctr">
              <a:noFill/>
              <a:miter lim="800000"/>
              <a:headEnd/>
              <a:tailEnd/>
            </a:ln>
            <a:effectLst>
              <a:outerShdw blurRad="482600" sx="91000" sy="91000" algn="tl" rotWithShape="0">
                <a:prstClr val="black">
                  <a:alpha val="90000"/>
                </a:prstClr>
              </a:outerShdw>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1" eaLnBrk="1" fontAlgn="base" latinLnBrk="0" hangingPunct="1">
                <a:lnSpc>
                  <a:spcPct val="80000"/>
                </a:lnSpc>
                <a:spcBef>
                  <a:spcPts val="1200"/>
                </a:spcBef>
                <a:spcAft>
                  <a:spcPts val="0"/>
                </a:spcAft>
                <a:buClr>
                  <a:srgbClr val="72183E"/>
                </a:buClr>
                <a:buSzPct val="115000"/>
                <a:buFont typeface="Wingdings" pitchFamily="2" charset="2"/>
                <a:buNone/>
                <a:tabLst/>
                <a:defRPr/>
              </a:pPr>
              <a:endParaRPr kumimoji="0" lang="en-GB" sz="1998" b="0" i="0" u="none" strike="noStrike" kern="120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endParaRPr>
            </a:p>
          </p:txBody>
        </p:sp>
        <p:sp>
          <p:nvSpPr>
            <p:cNvPr id="37" name="Freeform 30">
              <a:extLst>
                <a:ext uri="{FF2B5EF4-FFF2-40B4-BE49-F238E27FC236}">
                  <a16:creationId xmlns:a16="http://schemas.microsoft.com/office/drawing/2014/main" id="{609A6DC0-41B9-4D6C-B672-B4AB4AF6D108}"/>
                </a:ext>
              </a:extLst>
            </p:cNvPr>
            <p:cNvSpPr>
              <a:spLocks/>
            </p:cNvSpPr>
            <p:nvPr/>
          </p:nvSpPr>
          <p:spPr bwMode="auto">
            <a:xfrm rot="2086929">
              <a:off x="10269717" y="4761916"/>
              <a:ext cx="364738" cy="238617"/>
            </a:xfrm>
            <a:custGeom>
              <a:avLst/>
              <a:gdLst>
                <a:gd name="T0" fmla="*/ 0 w 428"/>
                <a:gd name="T1" fmla="*/ 51 h 291"/>
                <a:gd name="T2" fmla="*/ 0 w 428"/>
                <a:gd name="T3" fmla="*/ 51 h 291"/>
                <a:gd name="T4" fmla="*/ 169 w 428"/>
                <a:gd name="T5" fmla="*/ 0 h 291"/>
                <a:gd name="T6" fmla="*/ 137 w 428"/>
                <a:gd name="T7" fmla="*/ 56 h 291"/>
                <a:gd name="T8" fmla="*/ 207 w 428"/>
                <a:gd name="T9" fmla="*/ 102 h 291"/>
                <a:gd name="T10" fmla="*/ 263 w 428"/>
                <a:gd name="T11" fmla="*/ 202 h 291"/>
                <a:gd name="T12" fmla="*/ 347 w 428"/>
                <a:gd name="T13" fmla="*/ 262 h 291"/>
                <a:gd name="T14" fmla="*/ 428 w 428"/>
                <a:gd name="T15" fmla="*/ 246 h 291"/>
                <a:gd name="T16" fmla="*/ 258 w 428"/>
                <a:gd name="T17" fmla="*/ 247 h 291"/>
                <a:gd name="T18" fmla="*/ 185 w 428"/>
                <a:gd name="T19" fmla="*/ 159 h 291"/>
                <a:gd name="T20" fmla="*/ 118 w 428"/>
                <a:gd name="T21" fmla="*/ 122 h 291"/>
                <a:gd name="T22" fmla="*/ 116 w 428"/>
                <a:gd name="T23" fmla="*/ 187 h 291"/>
                <a:gd name="T24" fmla="*/ 0 w 428"/>
                <a:gd name="T25" fmla="*/ 5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291">
                  <a:moveTo>
                    <a:pt x="0" y="51"/>
                  </a:moveTo>
                  <a:lnTo>
                    <a:pt x="0" y="51"/>
                  </a:lnTo>
                  <a:lnTo>
                    <a:pt x="169" y="0"/>
                  </a:lnTo>
                  <a:lnTo>
                    <a:pt x="137" y="56"/>
                  </a:lnTo>
                  <a:cubicBezTo>
                    <a:pt x="164" y="66"/>
                    <a:pt x="189" y="80"/>
                    <a:pt x="207" y="102"/>
                  </a:cubicBezTo>
                  <a:cubicBezTo>
                    <a:pt x="232" y="131"/>
                    <a:pt x="242" y="169"/>
                    <a:pt x="263" y="202"/>
                  </a:cubicBezTo>
                  <a:cubicBezTo>
                    <a:pt x="282" y="232"/>
                    <a:pt x="309" y="259"/>
                    <a:pt x="347" y="262"/>
                  </a:cubicBezTo>
                  <a:cubicBezTo>
                    <a:pt x="375" y="265"/>
                    <a:pt x="402" y="256"/>
                    <a:pt x="428" y="246"/>
                  </a:cubicBezTo>
                  <a:cubicBezTo>
                    <a:pt x="372" y="282"/>
                    <a:pt x="313" y="291"/>
                    <a:pt x="258" y="247"/>
                  </a:cubicBezTo>
                  <a:cubicBezTo>
                    <a:pt x="228" y="222"/>
                    <a:pt x="209" y="189"/>
                    <a:pt x="185" y="159"/>
                  </a:cubicBezTo>
                  <a:cubicBezTo>
                    <a:pt x="167" y="137"/>
                    <a:pt x="145" y="126"/>
                    <a:pt x="118" y="122"/>
                  </a:cubicBezTo>
                  <a:lnTo>
                    <a:pt x="116" y="187"/>
                  </a:lnTo>
                  <a:lnTo>
                    <a:pt x="0" y="51"/>
                  </a:lnTo>
                  <a:close/>
                </a:path>
              </a:pathLst>
            </a:custGeom>
            <a:gradFill flip="none" rotWithShape="1">
              <a:gsLst>
                <a:gs pos="45000">
                  <a:schemeClr val="tx1">
                    <a:lumMod val="50000"/>
                  </a:schemeClr>
                </a:gs>
                <a:gs pos="100000">
                  <a:schemeClr val="tx1">
                    <a:lumMod val="40000"/>
                    <a:lumOff val="60000"/>
                  </a:schemeClr>
                </a:gs>
              </a:gsLst>
              <a:lin ang="5400000" scaled="1"/>
              <a:tileRect/>
            </a:gradFill>
            <a:ln w="12700" algn="ctr">
              <a:noFill/>
              <a:miter lim="800000"/>
              <a:headEnd/>
              <a:tailEnd/>
            </a:ln>
            <a:effectLst>
              <a:outerShdw blurRad="482600" sx="91000" sy="91000" algn="tl" rotWithShape="0">
                <a:prstClr val="black">
                  <a:alpha val="90000"/>
                </a:prstClr>
              </a:outerShdw>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1" eaLnBrk="1" fontAlgn="base" latinLnBrk="0" hangingPunct="1">
                <a:lnSpc>
                  <a:spcPct val="80000"/>
                </a:lnSpc>
                <a:spcBef>
                  <a:spcPts val="1200"/>
                </a:spcBef>
                <a:spcAft>
                  <a:spcPts val="0"/>
                </a:spcAft>
                <a:buClr>
                  <a:srgbClr val="72183E"/>
                </a:buClr>
                <a:buSzPct val="115000"/>
                <a:buFont typeface="Wingdings" pitchFamily="2" charset="2"/>
                <a:buNone/>
                <a:tabLst/>
                <a:defRPr/>
              </a:pPr>
              <a:endParaRPr kumimoji="0" lang="en-GB" sz="1998" b="0" i="0" u="none" strike="noStrike" kern="1200" cap="none" spc="0" normalizeH="0" baseline="0" noProof="0" dirty="0">
                <a:ln>
                  <a:noFill/>
                </a:ln>
                <a:solidFill>
                  <a:srgbClr val="4D4D4F"/>
                </a:solidFill>
                <a:effectLst/>
                <a:uLnTx/>
                <a:uFillTx/>
                <a:latin typeface="游ゴシック" panose="020B0400000000000000" pitchFamily="50" charset="-128"/>
                <a:ea typeface="游ゴシック" panose="020B0400000000000000" pitchFamily="50" charset="-128"/>
              </a:endParaRPr>
            </a:p>
          </p:txBody>
        </p:sp>
        <p:grpSp>
          <p:nvGrpSpPr>
            <p:cNvPr id="38" name="Graphic 2559">
              <a:extLst>
                <a:ext uri="{FF2B5EF4-FFF2-40B4-BE49-F238E27FC236}">
                  <a16:creationId xmlns:a16="http://schemas.microsoft.com/office/drawing/2014/main" id="{AAB2DEE6-E7B6-4A53-8349-FD14C7B7A93A}"/>
                </a:ext>
              </a:extLst>
            </p:cNvPr>
            <p:cNvGrpSpPr/>
            <p:nvPr/>
          </p:nvGrpSpPr>
          <p:grpSpPr>
            <a:xfrm>
              <a:off x="9372276" y="1489914"/>
              <a:ext cx="438986" cy="428755"/>
              <a:chOff x="9372276" y="1489914"/>
              <a:chExt cx="438986" cy="428755"/>
            </a:xfrm>
            <a:solidFill>
              <a:srgbClr val="4D4D4F"/>
            </a:solidFill>
          </p:grpSpPr>
          <p:sp>
            <p:nvSpPr>
              <p:cNvPr id="39" name="Freeform: Shape 2658">
                <a:extLst>
                  <a:ext uri="{FF2B5EF4-FFF2-40B4-BE49-F238E27FC236}">
                    <a16:creationId xmlns:a16="http://schemas.microsoft.com/office/drawing/2014/main" id="{AE871ED3-4067-46BF-88B7-28724BF38E77}"/>
                  </a:ext>
                </a:extLst>
              </p:cNvPr>
              <p:cNvSpPr/>
              <p:nvPr/>
            </p:nvSpPr>
            <p:spPr>
              <a:xfrm>
                <a:off x="9372276" y="1622859"/>
                <a:ext cx="438986" cy="295810"/>
              </a:xfrm>
              <a:custGeom>
                <a:avLst/>
                <a:gdLst>
                  <a:gd name="connsiteX0" fmla="*/ 403809 w 438986"/>
                  <a:gd name="connsiteY0" fmla="*/ 40260 h 295810"/>
                  <a:gd name="connsiteX1" fmla="*/ 401961 w 438986"/>
                  <a:gd name="connsiteY1" fmla="*/ 40260 h 295810"/>
                  <a:gd name="connsiteX2" fmla="*/ 395530 w 438986"/>
                  <a:gd name="connsiteY2" fmla="*/ 46690 h 295810"/>
                  <a:gd name="connsiteX3" fmla="*/ 401961 w 438986"/>
                  <a:gd name="connsiteY3" fmla="*/ 53121 h 295810"/>
                  <a:gd name="connsiteX4" fmla="*/ 403809 w 438986"/>
                  <a:gd name="connsiteY4" fmla="*/ 53121 h 295810"/>
                  <a:gd name="connsiteX5" fmla="*/ 426125 w 438986"/>
                  <a:gd name="connsiteY5" fmla="*/ 75437 h 295810"/>
                  <a:gd name="connsiteX6" fmla="*/ 426125 w 438986"/>
                  <a:gd name="connsiteY6" fmla="*/ 260632 h 295810"/>
                  <a:gd name="connsiteX7" fmla="*/ 403809 w 438986"/>
                  <a:gd name="connsiteY7" fmla="*/ 282948 h 295810"/>
                  <a:gd name="connsiteX8" fmla="*/ 35178 w 438986"/>
                  <a:gd name="connsiteY8" fmla="*/ 282948 h 295810"/>
                  <a:gd name="connsiteX9" fmla="*/ 12862 w 438986"/>
                  <a:gd name="connsiteY9" fmla="*/ 260633 h 295810"/>
                  <a:gd name="connsiteX10" fmla="*/ 12862 w 438986"/>
                  <a:gd name="connsiteY10" fmla="*/ 43403 h 295810"/>
                  <a:gd name="connsiteX11" fmla="*/ 21851 w 438986"/>
                  <a:gd name="connsiteY11" fmla="*/ 21762 h 295810"/>
                  <a:gd name="connsiteX12" fmla="*/ 43400 w 438986"/>
                  <a:gd name="connsiteY12" fmla="*/ 12862 h 295810"/>
                  <a:gd name="connsiteX13" fmla="*/ 43528 w 438986"/>
                  <a:gd name="connsiteY13" fmla="*/ 12862 h 295810"/>
                  <a:gd name="connsiteX14" fmla="*/ 65103 w 438986"/>
                  <a:gd name="connsiteY14" fmla="*/ 12951 h 295810"/>
                  <a:gd name="connsiteX15" fmla="*/ 65131 w 438986"/>
                  <a:gd name="connsiteY15" fmla="*/ 12951 h 295810"/>
                  <a:gd name="connsiteX16" fmla="*/ 71561 w 438986"/>
                  <a:gd name="connsiteY16" fmla="*/ 6547 h 295810"/>
                  <a:gd name="connsiteX17" fmla="*/ 65156 w 438986"/>
                  <a:gd name="connsiteY17" fmla="*/ 89 h 295810"/>
                  <a:gd name="connsiteX18" fmla="*/ 43581 w 438986"/>
                  <a:gd name="connsiteY18" fmla="*/ 0 h 295810"/>
                  <a:gd name="connsiteX19" fmla="*/ 43396 w 438986"/>
                  <a:gd name="connsiteY19" fmla="*/ 0 h 295810"/>
                  <a:gd name="connsiteX20" fmla="*/ 12775 w 438986"/>
                  <a:gd name="connsiteY20" fmla="*/ 12649 h 295810"/>
                  <a:gd name="connsiteX21" fmla="*/ 0 w 438986"/>
                  <a:gd name="connsiteY21" fmla="*/ 43403 h 295810"/>
                  <a:gd name="connsiteX22" fmla="*/ 0 w 438986"/>
                  <a:gd name="connsiteY22" fmla="*/ 260633 h 295810"/>
                  <a:gd name="connsiteX23" fmla="*/ 35178 w 438986"/>
                  <a:gd name="connsiteY23" fmla="*/ 295810 h 295810"/>
                  <a:gd name="connsiteX24" fmla="*/ 403809 w 438986"/>
                  <a:gd name="connsiteY24" fmla="*/ 295810 h 295810"/>
                  <a:gd name="connsiteX25" fmla="*/ 438986 w 438986"/>
                  <a:gd name="connsiteY25" fmla="*/ 260633 h 295810"/>
                  <a:gd name="connsiteX26" fmla="*/ 438986 w 438986"/>
                  <a:gd name="connsiteY26" fmla="*/ 75438 h 295810"/>
                  <a:gd name="connsiteX27" fmla="*/ 403809 w 438986"/>
                  <a:gd name="connsiteY27" fmla="*/ 40260 h 29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8986" h="295810">
                    <a:moveTo>
                      <a:pt x="403809" y="40260"/>
                    </a:moveTo>
                    <a:lnTo>
                      <a:pt x="401961" y="40260"/>
                    </a:lnTo>
                    <a:cubicBezTo>
                      <a:pt x="398409" y="40260"/>
                      <a:pt x="395530" y="43138"/>
                      <a:pt x="395530" y="46690"/>
                    </a:cubicBezTo>
                    <a:cubicBezTo>
                      <a:pt x="395530" y="50243"/>
                      <a:pt x="398409" y="53121"/>
                      <a:pt x="401961" y="53121"/>
                    </a:cubicBezTo>
                    <a:lnTo>
                      <a:pt x="403809" y="53121"/>
                    </a:lnTo>
                    <a:cubicBezTo>
                      <a:pt x="416114" y="53121"/>
                      <a:pt x="426125" y="63133"/>
                      <a:pt x="426125" y="75437"/>
                    </a:cubicBezTo>
                    <a:lnTo>
                      <a:pt x="426125" y="260632"/>
                    </a:lnTo>
                    <a:cubicBezTo>
                      <a:pt x="426125" y="272937"/>
                      <a:pt x="416113" y="282948"/>
                      <a:pt x="403809" y="282948"/>
                    </a:cubicBezTo>
                    <a:lnTo>
                      <a:pt x="35178" y="282948"/>
                    </a:lnTo>
                    <a:cubicBezTo>
                      <a:pt x="22873" y="282948"/>
                      <a:pt x="12862" y="272938"/>
                      <a:pt x="12862" y="260633"/>
                    </a:cubicBezTo>
                    <a:lnTo>
                      <a:pt x="12862" y="43403"/>
                    </a:lnTo>
                    <a:cubicBezTo>
                      <a:pt x="12862" y="35221"/>
                      <a:pt x="16055" y="27535"/>
                      <a:pt x="21851" y="21762"/>
                    </a:cubicBezTo>
                    <a:cubicBezTo>
                      <a:pt x="27619" y="16020"/>
                      <a:pt x="35266" y="12862"/>
                      <a:pt x="43400" y="12862"/>
                    </a:cubicBezTo>
                    <a:lnTo>
                      <a:pt x="43528" y="12862"/>
                    </a:lnTo>
                    <a:lnTo>
                      <a:pt x="65103" y="12951"/>
                    </a:lnTo>
                    <a:lnTo>
                      <a:pt x="65131" y="12951"/>
                    </a:lnTo>
                    <a:cubicBezTo>
                      <a:pt x="68669" y="12951"/>
                      <a:pt x="71546" y="10089"/>
                      <a:pt x="71561" y="6547"/>
                    </a:cubicBezTo>
                    <a:cubicBezTo>
                      <a:pt x="71575" y="2994"/>
                      <a:pt x="68708" y="104"/>
                      <a:pt x="65156" y="89"/>
                    </a:cubicBezTo>
                    <a:lnTo>
                      <a:pt x="43581" y="0"/>
                    </a:lnTo>
                    <a:cubicBezTo>
                      <a:pt x="43520" y="0"/>
                      <a:pt x="43458" y="0"/>
                      <a:pt x="43396" y="0"/>
                    </a:cubicBezTo>
                    <a:cubicBezTo>
                      <a:pt x="31839" y="0"/>
                      <a:pt x="20971" y="4487"/>
                      <a:pt x="12775" y="12649"/>
                    </a:cubicBezTo>
                    <a:cubicBezTo>
                      <a:pt x="4538" y="20853"/>
                      <a:pt x="0" y="31776"/>
                      <a:pt x="0" y="43403"/>
                    </a:cubicBezTo>
                    <a:lnTo>
                      <a:pt x="0" y="260633"/>
                    </a:lnTo>
                    <a:cubicBezTo>
                      <a:pt x="0" y="280030"/>
                      <a:pt x="15780" y="295810"/>
                      <a:pt x="35178" y="295810"/>
                    </a:cubicBezTo>
                    <a:lnTo>
                      <a:pt x="403809" y="295810"/>
                    </a:lnTo>
                    <a:cubicBezTo>
                      <a:pt x="423206" y="295810"/>
                      <a:pt x="438986" y="280030"/>
                      <a:pt x="438986" y="260633"/>
                    </a:cubicBezTo>
                    <a:lnTo>
                      <a:pt x="438986" y="75438"/>
                    </a:lnTo>
                    <a:cubicBezTo>
                      <a:pt x="438987" y="56041"/>
                      <a:pt x="423206" y="40260"/>
                      <a:pt x="403809" y="40260"/>
                    </a:cubicBezTo>
                    <a:close/>
                  </a:path>
                </a:pathLst>
              </a:custGeom>
              <a:solidFill>
                <a:srgbClr val="4D4D4F"/>
              </a:solidFill>
              <a:ln w="856"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40" name="Freeform: Shape 2659">
                <a:extLst>
                  <a:ext uri="{FF2B5EF4-FFF2-40B4-BE49-F238E27FC236}">
                    <a16:creationId xmlns:a16="http://schemas.microsoft.com/office/drawing/2014/main" id="{29B50F68-FC85-4E80-8FDC-1908892F518E}"/>
                  </a:ext>
                </a:extLst>
              </p:cNvPr>
              <p:cNvSpPr/>
              <p:nvPr/>
            </p:nvSpPr>
            <p:spPr>
              <a:xfrm>
                <a:off x="9458382" y="1623060"/>
                <a:ext cx="226543" cy="52920"/>
              </a:xfrm>
              <a:custGeom>
                <a:avLst/>
                <a:gdLst>
                  <a:gd name="connsiteX0" fmla="*/ 6404 w 226543"/>
                  <a:gd name="connsiteY0" fmla="*/ 12863 h 52920"/>
                  <a:gd name="connsiteX1" fmla="*/ 78984 w 226543"/>
                  <a:gd name="connsiteY1" fmla="*/ 13161 h 52920"/>
                  <a:gd name="connsiteX2" fmla="*/ 96636 w 226543"/>
                  <a:gd name="connsiteY2" fmla="*/ 18867 h 52920"/>
                  <a:gd name="connsiteX3" fmla="*/ 137148 w 226543"/>
                  <a:gd name="connsiteY3" fmla="*/ 47865 h 52920"/>
                  <a:gd name="connsiteX4" fmla="*/ 152902 w 226543"/>
                  <a:gd name="connsiteY4" fmla="*/ 52921 h 52920"/>
                  <a:gd name="connsiteX5" fmla="*/ 220113 w 226543"/>
                  <a:gd name="connsiteY5" fmla="*/ 52921 h 52920"/>
                  <a:gd name="connsiteX6" fmla="*/ 226544 w 226543"/>
                  <a:gd name="connsiteY6" fmla="*/ 46490 h 52920"/>
                  <a:gd name="connsiteX7" fmla="*/ 220113 w 226543"/>
                  <a:gd name="connsiteY7" fmla="*/ 40059 h 52920"/>
                  <a:gd name="connsiteX8" fmla="*/ 208718 w 226543"/>
                  <a:gd name="connsiteY8" fmla="*/ 40059 h 52920"/>
                  <a:gd name="connsiteX9" fmla="*/ 208718 w 226543"/>
                  <a:gd name="connsiteY9" fmla="*/ 26894 h 52920"/>
                  <a:gd name="connsiteX10" fmla="*/ 189425 w 226543"/>
                  <a:gd name="connsiteY10" fmla="*/ 7601 h 52920"/>
                  <a:gd name="connsiteX11" fmla="*/ 170133 w 226543"/>
                  <a:gd name="connsiteY11" fmla="*/ 26894 h 52920"/>
                  <a:gd name="connsiteX12" fmla="*/ 170133 w 226543"/>
                  <a:gd name="connsiteY12" fmla="*/ 40059 h 52920"/>
                  <a:gd name="connsiteX13" fmla="*/ 152902 w 226543"/>
                  <a:gd name="connsiteY13" fmla="*/ 40059 h 52920"/>
                  <a:gd name="connsiteX14" fmla="*/ 144633 w 226543"/>
                  <a:gd name="connsiteY14" fmla="*/ 37405 h 52920"/>
                  <a:gd name="connsiteX15" fmla="*/ 104121 w 226543"/>
                  <a:gd name="connsiteY15" fmla="*/ 8408 h 52920"/>
                  <a:gd name="connsiteX16" fmla="*/ 79037 w 226543"/>
                  <a:gd name="connsiteY16" fmla="*/ 298 h 52920"/>
                  <a:gd name="connsiteX17" fmla="*/ 6457 w 226543"/>
                  <a:gd name="connsiteY17" fmla="*/ 0 h 52920"/>
                  <a:gd name="connsiteX18" fmla="*/ 6430 w 226543"/>
                  <a:gd name="connsiteY18" fmla="*/ 0 h 52920"/>
                  <a:gd name="connsiteX19" fmla="*/ 0 w 226543"/>
                  <a:gd name="connsiteY19" fmla="*/ 6404 h 52920"/>
                  <a:gd name="connsiteX20" fmla="*/ 6404 w 226543"/>
                  <a:gd name="connsiteY20" fmla="*/ 12863 h 52920"/>
                  <a:gd name="connsiteX21" fmla="*/ 182993 w 226543"/>
                  <a:gd name="connsiteY21" fmla="*/ 26895 h 52920"/>
                  <a:gd name="connsiteX22" fmla="*/ 189424 w 226543"/>
                  <a:gd name="connsiteY22" fmla="*/ 20464 h 52920"/>
                  <a:gd name="connsiteX23" fmla="*/ 195855 w 226543"/>
                  <a:gd name="connsiteY23" fmla="*/ 26895 h 52920"/>
                  <a:gd name="connsiteX24" fmla="*/ 195855 w 226543"/>
                  <a:gd name="connsiteY24" fmla="*/ 40060 h 52920"/>
                  <a:gd name="connsiteX25" fmla="*/ 182993 w 226543"/>
                  <a:gd name="connsiteY25" fmla="*/ 40060 h 5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6543" h="52920">
                    <a:moveTo>
                      <a:pt x="6404" y="12863"/>
                    </a:moveTo>
                    <a:lnTo>
                      <a:pt x="78984" y="13161"/>
                    </a:lnTo>
                    <a:cubicBezTo>
                      <a:pt x="85354" y="13188"/>
                      <a:pt x="91457" y="15160"/>
                      <a:pt x="96636" y="18867"/>
                    </a:cubicBezTo>
                    <a:lnTo>
                      <a:pt x="137148" y="47865"/>
                    </a:lnTo>
                    <a:cubicBezTo>
                      <a:pt x="141771" y="51172"/>
                      <a:pt x="147218" y="52921"/>
                      <a:pt x="152902" y="52921"/>
                    </a:cubicBezTo>
                    <a:lnTo>
                      <a:pt x="220113" y="52921"/>
                    </a:lnTo>
                    <a:cubicBezTo>
                      <a:pt x="223666" y="52921"/>
                      <a:pt x="226544" y="50042"/>
                      <a:pt x="226544" y="46490"/>
                    </a:cubicBezTo>
                    <a:cubicBezTo>
                      <a:pt x="226544" y="42937"/>
                      <a:pt x="223666" y="40059"/>
                      <a:pt x="220113" y="40059"/>
                    </a:cubicBezTo>
                    <a:lnTo>
                      <a:pt x="208718" y="40059"/>
                    </a:lnTo>
                    <a:lnTo>
                      <a:pt x="208718" y="26894"/>
                    </a:lnTo>
                    <a:cubicBezTo>
                      <a:pt x="208718" y="16256"/>
                      <a:pt x="200063" y="7601"/>
                      <a:pt x="189425" y="7601"/>
                    </a:cubicBezTo>
                    <a:cubicBezTo>
                      <a:pt x="178788" y="7601"/>
                      <a:pt x="170133" y="16256"/>
                      <a:pt x="170133" y="26894"/>
                    </a:cubicBezTo>
                    <a:lnTo>
                      <a:pt x="170133" y="40059"/>
                    </a:lnTo>
                    <a:lnTo>
                      <a:pt x="152902" y="40059"/>
                    </a:lnTo>
                    <a:cubicBezTo>
                      <a:pt x="149919" y="40059"/>
                      <a:pt x="147060" y="39142"/>
                      <a:pt x="144633" y="37405"/>
                    </a:cubicBezTo>
                    <a:lnTo>
                      <a:pt x="104121" y="8408"/>
                    </a:lnTo>
                    <a:cubicBezTo>
                      <a:pt x="96763" y="3140"/>
                      <a:pt x="88089" y="336"/>
                      <a:pt x="79037" y="298"/>
                    </a:cubicBezTo>
                    <a:lnTo>
                      <a:pt x="6457" y="0"/>
                    </a:lnTo>
                    <a:cubicBezTo>
                      <a:pt x="6448" y="0"/>
                      <a:pt x="6439" y="0"/>
                      <a:pt x="6430" y="0"/>
                    </a:cubicBezTo>
                    <a:cubicBezTo>
                      <a:pt x="2891" y="0"/>
                      <a:pt x="15" y="2862"/>
                      <a:pt x="0" y="6404"/>
                    </a:cubicBezTo>
                    <a:cubicBezTo>
                      <a:pt x="-15" y="9957"/>
                      <a:pt x="2853" y="12848"/>
                      <a:pt x="6404" y="12863"/>
                    </a:cubicBezTo>
                    <a:close/>
                    <a:moveTo>
                      <a:pt x="182993" y="26895"/>
                    </a:moveTo>
                    <a:cubicBezTo>
                      <a:pt x="182993" y="23348"/>
                      <a:pt x="185878" y="20464"/>
                      <a:pt x="189424" y="20464"/>
                    </a:cubicBezTo>
                    <a:cubicBezTo>
                      <a:pt x="192971" y="20464"/>
                      <a:pt x="195855" y="23348"/>
                      <a:pt x="195855" y="26895"/>
                    </a:cubicBezTo>
                    <a:lnTo>
                      <a:pt x="195855" y="40060"/>
                    </a:lnTo>
                    <a:lnTo>
                      <a:pt x="182993" y="40060"/>
                    </a:lnTo>
                    <a:close/>
                  </a:path>
                </a:pathLst>
              </a:custGeom>
              <a:solidFill>
                <a:srgbClr val="4D4D4F"/>
              </a:solidFill>
              <a:ln w="856"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41" name="Freeform: Shape 2660">
                <a:extLst>
                  <a:ext uri="{FF2B5EF4-FFF2-40B4-BE49-F238E27FC236}">
                    <a16:creationId xmlns:a16="http://schemas.microsoft.com/office/drawing/2014/main" id="{FFBF1EF7-8300-4DD4-BBF0-CFA613A3F527}"/>
                  </a:ext>
                </a:extLst>
              </p:cNvPr>
              <p:cNvSpPr/>
              <p:nvPr/>
            </p:nvSpPr>
            <p:spPr>
              <a:xfrm>
                <a:off x="9673778" y="1549967"/>
                <a:ext cx="41080" cy="41080"/>
              </a:xfrm>
              <a:custGeom>
                <a:avLst/>
                <a:gdLst>
                  <a:gd name="connsiteX0" fmla="*/ 41080 w 41080"/>
                  <a:gd name="connsiteY0" fmla="*/ 20540 h 41080"/>
                  <a:gd name="connsiteX1" fmla="*/ 20540 w 41080"/>
                  <a:gd name="connsiteY1" fmla="*/ 0 h 41080"/>
                  <a:gd name="connsiteX2" fmla="*/ 0 w 41080"/>
                  <a:gd name="connsiteY2" fmla="*/ 20540 h 41080"/>
                  <a:gd name="connsiteX3" fmla="*/ 20540 w 41080"/>
                  <a:gd name="connsiteY3" fmla="*/ 41080 h 41080"/>
                  <a:gd name="connsiteX4" fmla="*/ 41080 w 41080"/>
                  <a:gd name="connsiteY4" fmla="*/ 20540 h 41080"/>
                  <a:gd name="connsiteX5" fmla="*/ 20540 w 41080"/>
                  <a:gd name="connsiteY5" fmla="*/ 28219 h 41080"/>
                  <a:gd name="connsiteX6" fmla="*/ 12862 w 41080"/>
                  <a:gd name="connsiteY6" fmla="*/ 20540 h 41080"/>
                  <a:gd name="connsiteX7" fmla="*/ 20540 w 41080"/>
                  <a:gd name="connsiteY7" fmla="*/ 12862 h 41080"/>
                  <a:gd name="connsiteX8" fmla="*/ 28219 w 41080"/>
                  <a:gd name="connsiteY8" fmla="*/ 20540 h 41080"/>
                  <a:gd name="connsiteX9" fmla="*/ 20540 w 41080"/>
                  <a:gd name="connsiteY9" fmla="*/ 28219 h 4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080" h="41080">
                    <a:moveTo>
                      <a:pt x="41080" y="20540"/>
                    </a:moveTo>
                    <a:cubicBezTo>
                      <a:pt x="41080" y="9214"/>
                      <a:pt x="31866" y="0"/>
                      <a:pt x="20540" y="0"/>
                    </a:cubicBezTo>
                    <a:cubicBezTo>
                      <a:pt x="9214" y="0"/>
                      <a:pt x="0" y="9214"/>
                      <a:pt x="0" y="20540"/>
                    </a:cubicBezTo>
                    <a:cubicBezTo>
                      <a:pt x="0" y="31866"/>
                      <a:pt x="9214" y="41080"/>
                      <a:pt x="20540" y="41080"/>
                    </a:cubicBezTo>
                    <a:cubicBezTo>
                      <a:pt x="31866" y="41080"/>
                      <a:pt x="41080" y="31866"/>
                      <a:pt x="41080" y="20540"/>
                    </a:cubicBezTo>
                    <a:close/>
                    <a:moveTo>
                      <a:pt x="20540" y="28219"/>
                    </a:moveTo>
                    <a:cubicBezTo>
                      <a:pt x="16306" y="28219"/>
                      <a:pt x="12862" y="24773"/>
                      <a:pt x="12862" y="20540"/>
                    </a:cubicBezTo>
                    <a:cubicBezTo>
                      <a:pt x="12862" y="16307"/>
                      <a:pt x="16307" y="12862"/>
                      <a:pt x="20540" y="12862"/>
                    </a:cubicBezTo>
                    <a:cubicBezTo>
                      <a:pt x="24773" y="12862"/>
                      <a:pt x="28219" y="16307"/>
                      <a:pt x="28219" y="20540"/>
                    </a:cubicBezTo>
                    <a:cubicBezTo>
                      <a:pt x="28219" y="24773"/>
                      <a:pt x="24773" y="28219"/>
                      <a:pt x="20540" y="28219"/>
                    </a:cubicBezTo>
                    <a:close/>
                  </a:path>
                </a:pathLst>
              </a:custGeom>
              <a:solidFill>
                <a:srgbClr val="4D4D4F"/>
              </a:solidFill>
              <a:ln w="856"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42" name="Freeform: Shape 2661">
                <a:extLst>
                  <a:ext uri="{FF2B5EF4-FFF2-40B4-BE49-F238E27FC236}">
                    <a16:creationId xmlns:a16="http://schemas.microsoft.com/office/drawing/2014/main" id="{4B52F9E1-C3BE-4F28-8377-236147E3DDDA}"/>
                  </a:ext>
                </a:extLst>
              </p:cNvPr>
              <p:cNvSpPr/>
              <p:nvPr/>
            </p:nvSpPr>
            <p:spPr>
              <a:xfrm>
                <a:off x="9643295" y="1489914"/>
                <a:ext cx="116829" cy="266438"/>
              </a:xfrm>
              <a:custGeom>
                <a:avLst/>
                <a:gdLst>
                  <a:gd name="connsiteX0" fmla="*/ 32671 w 116829"/>
                  <a:gd name="connsiteY0" fmla="*/ 123076 h 266438"/>
                  <a:gd name="connsiteX1" fmla="*/ 32671 w 116829"/>
                  <a:gd name="connsiteY1" fmla="*/ 151558 h 266438"/>
                  <a:gd name="connsiteX2" fmla="*/ 44662 w 116829"/>
                  <a:gd name="connsiteY2" fmla="*/ 169416 h 266438"/>
                  <a:gd name="connsiteX3" fmla="*/ 61617 w 116829"/>
                  <a:gd name="connsiteY3" fmla="*/ 176347 h 266438"/>
                  <a:gd name="connsiteX4" fmla="*/ 78242 w 116829"/>
                  <a:gd name="connsiteY4" fmla="*/ 201335 h 266438"/>
                  <a:gd name="connsiteX5" fmla="*/ 50889 w 116829"/>
                  <a:gd name="connsiteY5" fmla="*/ 227853 h 266438"/>
                  <a:gd name="connsiteX6" fmla="*/ 50550 w 116829"/>
                  <a:gd name="connsiteY6" fmla="*/ 227853 h 266438"/>
                  <a:gd name="connsiteX7" fmla="*/ 32336 w 116829"/>
                  <a:gd name="connsiteY7" fmla="*/ 220661 h 266438"/>
                  <a:gd name="connsiteX8" fmla="*/ 10460 w 116829"/>
                  <a:gd name="connsiteY8" fmla="*/ 217686 h 266438"/>
                  <a:gd name="connsiteX9" fmla="*/ 179 w 116829"/>
                  <a:gd name="connsiteY9" fmla="*/ 232200 h 266438"/>
                  <a:gd name="connsiteX10" fmla="*/ 6213 w 116829"/>
                  <a:gd name="connsiteY10" fmla="*/ 249034 h 266438"/>
                  <a:gd name="connsiteX11" fmla="*/ 50550 w 116829"/>
                  <a:gd name="connsiteY11" fmla="*/ 266438 h 266438"/>
                  <a:gd name="connsiteX12" fmla="*/ 51497 w 116829"/>
                  <a:gd name="connsiteY12" fmla="*/ 266438 h 266438"/>
                  <a:gd name="connsiteX13" fmla="*/ 116823 w 116829"/>
                  <a:gd name="connsiteY13" fmla="*/ 202036 h 266438"/>
                  <a:gd name="connsiteX14" fmla="*/ 107972 w 116829"/>
                  <a:gd name="connsiteY14" fmla="*/ 168547 h 266438"/>
                  <a:gd name="connsiteX15" fmla="*/ 99177 w 116829"/>
                  <a:gd name="connsiteY15" fmla="*/ 166232 h 266438"/>
                  <a:gd name="connsiteX16" fmla="*/ 96862 w 116829"/>
                  <a:gd name="connsiteY16" fmla="*/ 175027 h 266438"/>
                  <a:gd name="connsiteX17" fmla="*/ 103963 w 116829"/>
                  <a:gd name="connsiteY17" fmla="*/ 201855 h 266438"/>
                  <a:gd name="connsiteX18" fmla="*/ 51498 w 116829"/>
                  <a:gd name="connsiteY18" fmla="*/ 253577 h 266438"/>
                  <a:gd name="connsiteX19" fmla="*/ 50551 w 116829"/>
                  <a:gd name="connsiteY19" fmla="*/ 253577 h 266438"/>
                  <a:gd name="connsiteX20" fmla="*/ 14953 w 116829"/>
                  <a:gd name="connsiteY20" fmla="*/ 239599 h 266438"/>
                  <a:gd name="connsiteX21" fmla="*/ 12922 w 116829"/>
                  <a:gd name="connsiteY21" fmla="*/ 233947 h 266438"/>
                  <a:gd name="connsiteX22" fmla="*/ 16337 w 116829"/>
                  <a:gd name="connsiteY22" fmla="*/ 229126 h 266438"/>
                  <a:gd name="connsiteX23" fmla="*/ 23562 w 116829"/>
                  <a:gd name="connsiteY23" fmla="*/ 230065 h 266438"/>
                  <a:gd name="connsiteX24" fmla="*/ 50551 w 116829"/>
                  <a:gd name="connsiteY24" fmla="*/ 240715 h 266438"/>
                  <a:gd name="connsiteX25" fmla="*/ 50890 w 116829"/>
                  <a:gd name="connsiteY25" fmla="*/ 240715 h 266438"/>
                  <a:gd name="connsiteX26" fmla="*/ 91105 w 116829"/>
                  <a:gd name="connsiteY26" fmla="*/ 201442 h 266438"/>
                  <a:gd name="connsiteX27" fmla="*/ 66485 w 116829"/>
                  <a:gd name="connsiteY27" fmla="*/ 164443 h 266438"/>
                  <a:gd name="connsiteX28" fmla="*/ 49531 w 116829"/>
                  <a:gd name="connsiteY28" fmla="*/ 157511 h 266438"/>
                  <a:gd name="connsiteX29" fmla="*/ 45533 w 116829"/>
                  <a:gd name="connsiteY29" fmla="*/ 151559 h 266438"/>
                  <a:gd name="connsiteX30" fmla="*/ 45533 w 116829"/>
                  <a:gd name="connsiteY30" fmla="*/ 118609 h 266438"/>
                  <a:gd name="connsiteX31" fmla="*/ 41025 w 116829"/>
                  <a:gd name="connsiteY31" fmla="*/ 112472 h 266438"/>
                  <a:gd name="connsiteX32" fmla="*/ 17623 w 116829"/>
                  <a:gd name="connsiteY32" fmla="*/ 80593 h 266438"/>
                  <a:gd name="connsiteX33" fmla="*/ 28302 w 116829"/>
                  <a:gd name="connsiteY33" fmla="*/ 56110 h 266438"/>
                  <a:gd name="connsiteX34" fmla="*/ 53588 w 116829"/>
                  <a:gd name="connsiteY34" fmla="*/ 47286 h 266438"/>
                  <a:gd name="connsiteX35" fmla="*/ 84364 w 116829"/>
                  <a:gd name="connsiteY35" fmla="*/ 78516 h 266438"/>
                  <a:gd name="connsiteX36" fmla="*/ 62597 w 116829"/>
                  <a:gd name="connsiteY36" fmla="*/ 111935 h 266438"/>
                  <a:gd name="connsiteX37" fmla="*/ 58395 w 116829"/>
                  <a:gd name="connsiteY37" fmla="*/ 117967 h 266438"/>
                  <a:gd name="connsiteX38" fmla="*/ 58395 w 116829"/>
                  <a:gd name="connsiteY38" fmla="*/ 142922 h 266438"/>
                  <a:gd name="connsiteX39" fmla="*/ 62392 w 116829"/>
                  <a:gd name="connsiteY39" fmla="*/ 148875 h 266438"/>
                  <a:gd name="connsiteX40" fmla="*/ 70542 w 116829"/>
                  <a:gd name="connsiteY40" fmla="*/ 152206 h 266438"/>
                  <a:gd name="connsiteX41" fmla="*/ 80023 w 116829"/>
                  <a:gd name="connsiteY41" fmla="*/ 157231 h 266438"/>
                  <a:gd name="connsiteX42" fmla="*/ 88937 w 116829"/>
                  <a:gd name="connsiteY42" fmla="*/ 155423 h 266438"/>
                  <a:gd name="connsiteX43" fmla="*/ 87130 w 116829"/>
                  <a:gd name="connsiteY43" fmla="*/ 146509 h 266438"/>
                  <a:gd name="connsiteX44" fmla="*/ 75409 w 116829"/>
                  <a:gd name="connsiteY44" fmla="*/ 140300 h 266438"/>
                  <a:gd name="connsiteX45" fmla="*/ 71258 w 116829"/>
                  <a:gd name="connsiteY45" fmla="*/ 138603 h 266438"/>
                  <a:gd name="connsiteX46" fmla="*/ 71258 w 116829"/>
                  <a:gd name="connsiteY46" fmla="*/ 122214 h 266438"/>
                  <a:gd name="connsiteX47" fmla="*/ 97204 w 116829"/>
                  <a:gd name="connsiteY47" fmla="*/ 77745 h 266438"/>
                  <a:gd name="connsiteX48" fmla="*/ 60495 w 116829"/>
                  <a:gd name="connsiteY48" fmla="*/ 35304 h 266438"/>
                  <a:gd name="connsiteX49" fmla="*/ 60495 w 116829"/>
                  <a:gd name="connsiteY49" fmla="*/ 6431 h 266438"/>
                  <a:gd name="connsiteX50" fmla="*/ 54064 w 116829"/>
                  <a:gd name="connsiteY50" fmla="*/ 0 h 266438"/>
                  <a:gd name="connsiteX51" fmla="*/ 47633 w 116829"/>
                  <a:gd name="connsiteY51" fmla="*/ 6431 h 266438"/>
                  <a:gd name="connsiteX52" fmla="*/ 47633 w 116829"/>
                  <a:gd name="connsiteY52" fmla="*/ 34450 h 266438"/>
                  <a:gd name="connsiteX53" fmla="*/ 19552 w 116829"/>
                  <a:gd name="connsiteY53" fmla="*/ 46684 h 266438"/>
                  <a:gd name="connsiteX54" fmla="*/ 4762 w 116829"/>
                  <a:gd name="connsiteY54" fmla="*/ 80592 h 266438"/>
                  <a:gd name="connsiteX55" fmla="*/ 32671 w 116829"/>
                  <a:gd name="connsiteY55" fmla="*/ 123076 h 26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6829" h="266438">
                    <a:moveTo>
                      <a:pt x="32671" y="123076"/>
                    </a:moveTo>
                    <a:lnTo>
                      <a:pt x="32671" y="151558"/>
                    </a:lnTo>
                    <a:cubicBezTo>
                      <a:pt x="32671" y="159427"/>
                      <a:pt x="37377" y="166438"/>
                      <a:pt x="44662" y="169416"/>
                    </a:cubicBezTo>
                    <a:lnTo>
                      <a:pt x="61617" y="176347"/>
                    </a:lnTo>
                    <a:cubicBezTo>
                      <a:pt x="71809" y="180513"/>
                      <a:pt x="78334" y="190321"/>
                      <a:pt x="78242" y="201335"/>
                    </a:cubicBezTo>
                    <a:cubicBezTo>
                      <a:pt x="78121" y="215957"/>
                      <a:pt x="65850" y="227853"/>
                      <a:pt x="50889" y="227853"/>
                    </a:cubicBezTo>
                    <a:lnTo>
                      <a:pt x="50550" y="227853"/>
                    </a:lnTo>
                    <a:cubicBezTo>
                      <a:pt x="43775" y="227853"/>
                      <a:pt x="37306" y="225299"/>
                      <a:pt x="32336" y="220661"/>
                    </a:cubicBezTo>
                    <a:cubicBezTo>
                      <a:pt x="26459" y="215178"/>
                      <a:pt x="17668" y="213982"/>
                      <a:pt x="10460" y="217686"/>
                    </a:cubicBezTo>
                    <a:cubicBezTo>
                      <a:pt x="4874" y="220556"/>
                      <a:pt x="1031" y="225981"/>
                      <a:pt x="179" y="232200"/>
                    </a:cubicBezTo>
                    <a:cubicBezTo>
                      <a:pt x="-678" y="238448"/>
                      <a:pt x="1578" y="244741"/>
                      <a:pt x="6213" y="249034"/>
                    </a:cubicBezTo>
                    <a:cubicBezTo>
                      <a:pt x="18327" y="260257"/>
                      <a:pt x="34073" y="266438"/>
                      <a:pt x="50550" y="266438"/>
                    </a:cubicBezTo>
                    <a:lnTo>
                      <a:pt x="51497" y="266438"/>
                    </a:lnTo>
                    <a:cubicBezTo>
                      <a:pt x="87019" y="266438"/>
                      <a:pt x="116324" y="237548"/>
                      <a:pt x="116823" y="202036"/>
                    </a:cubicBezTo>
                    <a:cubicBezTo>
                      <a:pt x="116987" y="190338"/>
                      <a:pt x="113926" y="178759"/>
                      <a:pt x="107972" y="168547"/>
                    </a:cubicBezTo>
                    <a:cubicBezTo>
                      <a:pt x="106182" y="165479"/>
                      <a:pt x="102245" y="164443"/>
                      <a:pt x="99177" y="166232"/>
                    </a:cubicBezTo>
                    <a:cubicBezTo>
                      <a:pt x="96109" y="168021"/>
                      <a:pt x="95072" y="171959"/>
                      <a:pt x="96862" y="175027"/>
                    </a:cubicBezTo>
                    <a:cubicBezTo>
                      <a:pt x="101638" y="183219"/>
                      <a:pt x="104094" y="192496"/>
                      <a:pt x="103963" y="201855"/>
                    </a:cubicBezTo>
                    <a:cubicBezTo>
                      <a:pt x="103563" y="230375"/>
                      <a:pt x="80027" y="253577"/>
                      <a:pt x="51498" y="253577"/>
                    </a:cubicBezTo>
                    <a:lnTo>
                      <a:pt x="50551" y="253577"/>
                    </a:lnTo>
                    <a:cubicBezTo>
                      <a:pt x="37325" y="253577"/>
                      <a:pt x="24684" y="248613"/>
                      <a:pt x="14953" y="239599"/>
                    </a:cubicBezTo>
                    <a:cubicBezTo>
                      <a:pt x="13371" y="238132"/>
                      <a:pt x="12631" y="236073"/>
                      <a:pt x="12922" y="233947"/>
                    </a:cubicBezTo>
                    <a:cubicBezTo>
                      <a:pt x="13209" y="231852"/>
                      <a:pt x="14454" y="230094"/>
                      <a:pt x="16337" y="229126"/>
                    </a:cubicBezTo>
                    <a:cubicBezTo>
                      <a:pt x="18736" y="227895"/>
                      <a:pt x="21638" y="228273"/>
                      <a:pt x="23562" y="230065"/>
                    </a:cubicBezTo>
                    <a:cubicBezTo>
                      <a:pt x="30922" y="236933"/>
                      <a:pt x="40507" y="240715"/>
                      <a:pt x="50551" y="240715"/>
                    </a:cubicBezTo>
                    <a:lnTo>
                      <a:pt x="50890" y="240715"/>
                    </a:lnTo>
                    <a:cubicBezTo>
                      <a:pt x="72884" y="240715"/>
                      <a:pt x="90925" y="223097"/>
                      <a:pt x="91105" y="201442"/>
                    </a:cubicBezTo>
                    <a:cubicBezTo>
                      <a:pt x="91240" y="185134"/>
                      <a:pt x="81577" y="170611"/>
                      <a:pt x="66485" y="164443"/>
                    </a:cubicBezTo>
                    <a:lnTo>
                      <a:pt x="49531" y="157511"/>
                    </a:lnTo>
                    <a:cubicBezTo>
                      <a:pt x="47102" y="156519"/>
                      <a:pt x="45533" y="154182"/>
                      <a:pt x="45533" y="151559"/>
                    </a:cubicBezTo>
                    <a:lnTo>
                      <a:pt x="45533" y="118609"/>
                    </a:lnTo>
                    <a:cubicBezTo>
                      <a:pt x="45533" y="115798"/>
                      <a:pt x="43708" y="113312"/>
                      <a:pt x="41025" y="112472"/>
                    </a:cubicBezTo>
                    <a:cubicBezTo>
                      <a:pt x="27028" y="108087"/>
                      <a:pt x="17623" y="95275"/>
                      <a:pt x="17623" y="80593"/>
                    </a:cubicBezTo>
                    <a:cubicBezTo>
                      <a:pt x="17623" y="71336"/>
                      <a:pt x="21515" y="62413"/>
                      <a:pt x="28302" y="56110"/>
                    </a:cubicBezTo>
                    <a:cubicBezTo>
                      <a:pt x="35182" y="49721"/>
                      <a:pt x="44172" y="46585"/>
                      <a:pt x="53588" y="47286"/>
                    </a:cubicBezTo>
                    <a:cubicBezTo>
                      <a:pt x="70136" y="48513"/>
                      <a:pt x="83366" y="61939"/>
                      <a:pt x="84364" y="78516"/>
                    </a:cubicBezTo>
                    <a:cubicBezTo>
                      <a:pt x="85257" y="93365"/>
                      <a:pt x="76510" y="106795"/>
                      <a:pt x="62597" y="111935"/>
                    </a:cubicBezTo>
                    <a:cubicBezTo>
                      <a:pt x="60072" y="112868"/>
                      <a:pt x="58395" y="115276"/>
                      <a:pt x="58395" y="117967"/>
                    </a:cubicBezTo>
                    <a:lnTo>
                      <a:pt x="58395" y="142922"/>
                    </a:lnTo>
                    <a:cubicBezTo>
                      <a:pt x="58395" y="145534"/>
                      <a:pt x="59975" y="147887"/>
                      <a:pt x="62392" y="148875"/>
                    </a:cubicBezTo>
                    <a:lnTo>
                      <a:pt x="70542" y="152206"/>
                    </a:lnTo>
                    <a:cubicBezTo>
                      <a:pt x="73831" y="153550"/>
                      <a:pt x="77020" y="155240"/>
                      <a:pt x="80023" y="157231"/>
                    </a:cubicBezTo>
                    <a:cubicBezTo>
                      <a:pt x="82986" y="159193"/>
                      <a:pt x="86975" y="158384"/>
                      <a:pt x="88937" y="155423"/>
                    </a:cubicBezTo>
                    <a:cubicBezTo>
                      <a:pt x="90900" y="152462"/>
                      <a:pt x="90090" y="148473"/>
                      <a:pt x="87130" y="146509"/>
                    </a:cubicBezTo>
                    <a:cubicBezTo>
                      <a:pt x="83423" y="144053"/>
                      <a:pt x="79479" y="141963"/>
                      <a:pt x="75409" y="140300"/>
                    </a:cubicBezTo>
                    <a:lnTo>
                      <a:pt x="71258" y="138603"/>
                    </a:lnTo>
                    <a:lnTo>
                      <a:pt x="71258" y="122214"/>
                    </a:lnTo>
                    <a:cubicBezTo>
                      <a:pt x="88062" y="114089"/>
                      <a:pt x="98347" y="96757"/>
                      <a:pt x="97204" y="77745"/>
                    </a:cubicBezTo>
                    <a:cubicBezTo>
                      <a:pt x="95943" y="56798"/>
                      <a:pt x="80582" y="39487"/>
                      <a:pt x="60495" y="35304"/>
                    </a:cubicBezTo>
                    <a:lnTo>
                      <a:pt x="60495" y="6431"/>
                    </a:lnTo>
                    <a:cubicBezTo>
                      <a:pt x="60495" y="2878"/>
                      <a:pt x="57616" y="0"/>
                      <a:pt x="54064" y="0"/>
                    </a:cubicBezTo>
                    <a:cubicBezTo>
                      <a:pt x="50512" y="0"/>
                      <a:pt x="47633" y="2878"/>
                      <a:pt x="47633" y="6431"/>
                    </a:cubicBezTo>
                    <a:lnTo>
                      <a:pt x="47633" y="34450"/>
                    </a:lnTo>
                    <a:cubicBezTo>
                      <a:pt x="37165" y="35191"/>
                      <a:pt x="27381" y="39414"/>
                      <a:pt x="19552" y="46684"/>
                    </a:cubicBezTo>
                    <a:cubicBezTo>
                      <a:pt x="10153" y="55412"/>
                      <a:pt x="4762" y="67772"/>
                      <a:pt x="4762" y="80592"/>
                    </a:cubicBezTo>
                    <a:cubicBezTo>
                      <a:pt x="4760" y="99307"/>
                      <a:pt x="15796" y="115826"/>
                      <a:pt x="32671" y="123076"/>
                    </a:cubicBezTo>
                    <a:close/>
                  </a:path>
                </a:pathLst>
              </a:custGeom>
              <a:solidFill>
                <a:srgbClr val="4D4D4F"/>
              </a:solidFill>
              <a:ln w="856"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43" name="Freeform: Shape 2662">
                <a:extLst>
                  <a:ext uri="{FF2B5EF4-FFF2-40B4-BE49-F238E27FC236}">
                    <a16:creationId xmlns:a16="http://schemas.microsoft.com/office/drawing/2014/main" id="{0BFA6E79-4765-4E6E-B68D-013FD40BEBC2}"/>
                  </a:ext>
                </a:extLst>
              </p:cNvPr>
              <p:cNvSpPr/>
              <p:nvPr/>
            </p:nvSpPr>
            <p:spPr>
              <a:xfrm>
                <a:off x="9423770" y="1783165"/>
                <a:ext cx="336354" cy="96379"/>
              </a:xfrm>
              <a:custGeom>
                <a:avLst/>
                <a:gdLst>
                  <a:gd name="connsiteX0" fmla="*/ 296493 w 336354"/>
                  <a:gd name="connsiteY0" fmla="*/ 96379 h 96379"/>
                  <a:gd name="connsiteX1" fmla="*/ 317017 w 336354"/>
                  <a:gd name="connsiteY1" fmla="*/ 96379 h 96379"/>
                  <a:gd name="connsiteX2" fmla="*/ 336354 w 336354"/>
                  <a:gd name="connsiteY2" fmla="*/ 77042 h 96379"/>
                  <a:gd name="connsiteX3" fmla="*/ 336354 w 336354"/>
                  <a:gd name="connsiteY3" fmla="*/ 19336 h 96379"/>
                  <a:gd name="connsiteX4" fmla="*/ 317017 w 336354"/>
                  <a:gd name="connsiteY4" fmla="*/ 0 h 96379"/>
                  <a:gd name="connsiteX5" fmla="*/ 19337 w 336354"/>
                  <a:gd name="connsiteY5" fmla="*/ 0 h 96379"/>
                  <a:gd name="connsiteX6" fmla="*/ 0 w 336354"/>
                  <a:gd name="connsiteY6" fmla="*/ 19336 h 96379"/>
                  <a:gd name="connsiteX7" fmla="*/ 0 w 336354"/>
                  <a:gd name="connsiteY7" fmla="*/ 77042 h 96379"/>
                  <a:gd name="connsiteX8" fmla="*/ 19337 w 336354"/>
                  <a:gd name="connsiteY8" fmla="*/ 96379 h 96379"/>
                  <a:gd name="connsiteX9" fmla="*/ 269087 w 336354"/>
                  <a:gd name="connsiteY9" fmla="*/ 96379 h 96379"/>
                  <a:gd name="connsiteX10" fmla="*/ 275518 w 336354"/>
                  <a:gd name="connsiteY10" fmla="*/ 89949 h 96379"/>
                  <a:gd name="connsiteX11" fmla="*/ 269087 w 336354"/>
                  <a:gd name="connsiteY11" fmla="*/ 83518 h 96379"/>
                  <a:gd name="connsiteX12" fmla="*/ 19337 w 336354"/>
                  <a:gd name="connsiteY12" fmla="*/ 83518 h 96379"/>
                  <a:gd name="connsiteX13" fmla="*/ 12862 w 336354"/>
                  <a:gd name="connsiteY13" fmla="*/ 77042 h 96379"/>
                  <a:gd name="connsiteX14" fmla="*/ 12862 w 336354"/>
                  <a:gd name="connsiteY14" fmla="*/ 19336 h 96379"/>
                  <a:gd name="connsiteX15" fmla="*/ 19337 w 336354"/>
                  <a:gd name="connsiteY15" fmla="*/ 12862 h 96379"/>
                  <a:gd name="connsiteX16" fmla="*/ 317016 w 336354"/>
                  <a:gd name="connsiteY16" fmla="*/ 12862 h 96379"/>
                  <a:gd name="connsiteX17" fmla="*/ 323492 w 336354"/>
                  <a:gd name="connsiteY17" fmla="*/ 19336 h 96379"/>
                  <a:gd name="connsiteX18" fmla="*/ 323492 w 336354"/>
                  <a:gd name="connsiteY18" fmla="*/ 77042 h 96379"/>
                  <a:gd name="connsiteX19" fmla="*/ 317016 w 336354"/>
                  <a:gd name="connsiteY19" fmla="*/ 83518 h 96379"/>
                  <a:gd name="connsiteX20" fmla="*/ 296493 w 336354"/>
                  <a:gd name="connsiteY20" fmla="*/ 83518 h 96379"/>
                  <a:gd name="connsiteX21" fmla="*/ 290062 w 336354"/>
                  <a:gd name="connsiteY21" fmla="*/ 89949 h 96379"/>
                  <a:gd name="connsiteX22" fmla="*/ 296493 w 336354"/>
                  <a:gd name="connsiteY22" fmla="*/ 96379 h 96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354" h="96379">
                    <a:moveTo>
                      <a:pt x="296493" y="96379"/>
                    </a:moveTo>
                    <a:lnTo>
                      <a:pt x="317017" y="96379"/>
                    </a:lnTo>
                    <a:cubicBezTo>
                      <a:pt x="327680" y="96379"/>
                      <a:pt x="336354" y="87705"/>
                      <a:pt x="336354" y="77042"/>
                    </a:cubicBezTo>
                    <a:lnTo>
                      <a:pt x="336354" y="19336"/>
                    </a:lnTo>
                    <a:cubicBezTo>
                      <a:pt x="336354" y="8674"/>
                      <a:pt x="327680" y="0"/>
                      <a:pt x="317017" y="0"/>
                    </a:cubicBezTo>
                    <a:lnTo>
                      <a:pt x="19337" y="0"/>
                    </a:lnTo>
                    <a:cubicBezTo>
                      <a:pt x="8674" y="0"/>
                      <a:pt x="0" y="8674"/>
                      <a:pt x="0" y="19336"/>
                    </a:cubicBezTo>
                    <a:lnTo>
                      <a:pt x="0" y="77042"/>
                    </a:lnTo>
                    <a:cubicBezTo>
                      <a:pt x="0" y="87705"/>
                      <a:pt x="8674" y="96379"/>
                      <a:pt x="19337" y="96379"/>
                    </a:cubicBezTo>
                    <a:lnTo>
                      <a:pt x="269087" y="96379"/>
                    </a:lnTo>
                    <a:cubicBezTo>
                      <a:pt x="272639" y="96379"/>
                      <a:pt x="275518" y="93501"/>
                      <a:pt x="275518" y="89949"/>
                    </a:cubicBezTo>
                    <a:cubicBezTo>
                      <a:pt x="275518" y="86396"/>
                      <a:pt x="272639" y="83518"/>
                      <a:pt x="269087" y="83518"/>
                    </a:cubicBezTo>
                    <a:lnTo>
                      <a:pt x="19337" y="83518"/>
                    </a:lnTo>
                    <a:cubicBezTo>
                      <a:pt x="15767" y="83518"/>
                      <a:pt x="12862" y="80613"/>
                      <a:pt x="12862" y="77042"/>
                    </a:cubicBezTo>
                    <a:lnTo>
                      <a:pt x="12862" y="19336"/>
                    </a:lnTo>
                    <a:cubicBezTo>
                      <a:pt x="12862" y="15767"/>
                      <a:pt x="15767" y="12862"/>
                      <a:pt x="19337" y="12862"/>
                    </a:cubicBezTo>
                    <a:lnTo>
                      <a:pt x="317016" y="12862"/>
                    </a:lnTo>
                    <a:cubicBezTo>
                      <a:pt x="320587" y="12862"/>
                      <a:pt x="323492" y="15767"/>
                      <a:pt x="323492" y="19336"/>
                    </a:cubicBezTo>
                    <a:lnTo>
                      <a:pt x="323492" y="77042"/>
                    </a:lnTo>
                    <a:cubicBezTo>
                      <a:pt x="323492" y="80613"/>
                      <a:pt x="320587" y="83518"/>
                      <a:pt x="317016" y="83518"/>
                    </a:cubicBezTo>
                    <a:lnTo>
                      <a:pt x="296493" y="83518"/>
                    </a:lnTo>
                    <a:cubicBezTo>
                      <a:pt x="292940" y="83518"/>
                      <a:pt x="290062" y="86396"/>
                      <a:pt x="290062" y="89949"/>
                    </a:cubicBezTo>
                    <a:cubicBezTo>
                      <a:pt x="290062" y="93501"/>
                      <a:pt x="292941" y="96379"/>
                      <a:pt x="296493" y="96379"/>
                    </a:cubicBezTo>
                    <a:close/>
                  </a:path>
                </a:pathLst>
              </a:custGeom>
              <a:solidFill>
                <a:srgbClr val="4D4D4F"/>
              </a:solidFill>
              <a:ln w="856"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44" name="Freeform: Shape 2663">
                <a:extLst>
                  <a:ext uri="{FF2B5EF4-FFF2-40B4-BE49-F238E27FC236}">
                    <a16:creationId xmlns:a16="http://schemas.microsoft.com/office/drawing/2014/main" id="{40BD9DE8-04C1-4590-AFF7-3069E2795A00}"/>
                  </a:ext>
                </a:extLst>
              </p:cNvPr>
              <p:cNvSpPr/>
              <p:nvPr/>
            </p:nvSpPr>
            <p:spPr>
              <a:xfrm>
                <a:off x="9572995" y="1812403"/>
                <a:ext cx="37905" cy="37905"/>
              </a:xfrm>
              <a:custGeom>
                <a:avLst/>
                <a:gdLst>
                  <a:gd name="connsiteX0" fmla="*/ 0 w 37905"/>
                  <a:gd name="connsiteY0" fmla="*/ 18953 h 37905"/>
                  <a:gd name="connsiteX1" fmla="*/ 18953 w 37905"/>
                  <a:gd name="connsiteY1" fmla="*/ 37906 h 37905"/>
                  <a:gd name="connsiteX2" fmla="*/ 37906 w 37905"/>
                  <a:gd name="connsiteY2" fmla="*/ 18953 h 37905"/>
                  <a:gd name="connsiteX3" fmla="*/ 18953 w 37905"/>
                  <a:gd name="connsiteY3" fmla="*/ 0 h 37905"/>
                  <a:gd name="connsiteX4" fmla="*/ 0 w 37905"/>
                  <a:gd name="connsiteY4" fmla="*/ 18953 h 37905"/>
                  <a:gd name="connsiteX5" fmla="*/ 25043 w 37905"/>
                  <a:gd name="connsiteY5" fmla="*/ 18953 h 37905"/>
                  <a:gd name="connsiteX6" fmla="*/ 18952 w 37905"/>
                  <a:gd name="connsiteY6" fmla="*/ 25044 h 37905"/>
                  <a:gd name="connsiteX7" fmla="*/ 12861 w 37905"/>
                  <a:gd name="connsiteY7" fmla="*/ 18953 h 37905"/>
                  <a:gd name="connsiteX8" fmla="*/ 18952 w 37905"/>
                  <a:gd name="connsiteY8" fmla="*/ 12862 h 37905"/>
                  <a:gd name="connsiteX9" fmla="*/ 25043 w 37905"/>
                  <a:gd name="connsiteY9" fmla="*/ 18953 h 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5" h="37905">
                    <a:moveTo>
                      <a:pt x="0" y="18953"/>
                    </a:moveTo>
                    <a:cubicBezTo>
                      <a:pt x="0" y="29404"/>
                      <a:pt x="8502" y="37906"/>
                      <a:pt x="18953" y="37906"/>
                    </a:cubicBezTo>
                    <a:cubicBezTo>
                      <a:pt x="29404" y="37906"/>
                      <a:pt x="37906" y="29404"/>
                      <a:pt x="37906" y="18953"/>
                    </a:cubicBezTo>
                    <a:cubicBezTo>
                      <a:pt x="37906" y="8502"/>
                      <a:pt x="29404" y="0"/>
                      <a:pt x="18953" y="0"/>
                    </a:cubicBezTo>
                    <a:cubicBezTo>
                      <a:pt x="8502" y="0"/>
                      <a:pt x="0" y="8503"/>
                      <a:pt x="0" y="18953"/>
                    </a:cubicBezTo>
                    <a:close/>
                    <a:moveTo>
                      <a:pt x="25043" y="18953"/>
                    </a:moveTo>
                    <a:cubicBezTo>
                      <a:pt x="25043" y="22312"/>
                      <a:pt x="22311" y="25044"/>
                      <a:pt x="18952" y="25044"/>
                    </a:cubicBezTo>
                    <a:cubicBezTo>
                      <a:pt x="15594" y="25044"/>
                      <a:pt x="12861" y="22312"/>
                      <a:pt x="12861" y="18953"/>
                    </a:cubicBezTo>
                    <a:cubicBezTo>
                      <a:pt x="12861" y="15594"/>
                      <a:pt x="15594" y="12862"/>
                      <a:pt x="18952" y="12862"/>
                    </a:cubicBezTo>
                    <a:cubicBezTo>
                      <a:pt x="22311" y="12862"/>
                      <a:pt x="25043" y="15594"/>
                      <a:pt x="25043" y="18953"/>
                    </a:cubicBezTo>
                    <a:close/>
                  </a:path>
                </a:pathLst>
              </a:custGeom>
              <a:solidFill>
                <a:srgbClr val="4D4D4F"/>
              </a:solidFill>
              <a:ln w="856"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45" name="Freeform: Shape 2664">
                <a:extLst>
                  <a:ext uri="{FF2B5EF4-FFF2-40B4-BE49-F238E27FC236}">
                    <a16:creationId xmlns:a16="http://schemas.microsoft.com/office/drawing/2014/main" id="{E979AFFA-47D4-4141-9557-E77A4E2D91E4}"/>
                  </a:ext>
                </a:extLst>
              </p:cNvPr>
              <p:cNvSpPr/>
              <p:nvPr/>
            </p:nvSpPr>
            <p:spPr>
              <a:xfrm>
                <a:off x="9515688" y="1812403"/>
                <a:ext cx="37905" cy="37905"/>
              </a:xfrm>
              <a:custGeom>
                <a:avLst/>
                <a:gdLst>
                  <a:gd name="connsiteX0" fmla="*/ 0 w 37905"/>
                  <a:gd name="connsiteY0" fmla="*/ 18953 h 37905"/>
                  <a:gd name="connsiteX1" fmla="*/ 18953 w 37905"/>
                  <a:gd name="connsiteY1" fmla="*/ 37906 h 37905"/>
                  <a:gd name="connsiteX2" fmla="*/ 37906 w 37905"/>
                  <a:gd name="connsiteY2" fmla="*/ 18953 h 37905"/>
                  <a:gd name="connsiteX3" fmla="*/ 18953 w 37905"/>
                  <a:gd name="connsiteY3" fmla="*/ 0 h 37905"/>
                  <a:gd name="connsiteX4" fmla="*/ 0 w 37905"/>
                  <a:gd name="connsiteY4" fmla="*/ 18953 h 37905"/>
                  <a:gd name="connsiteX5" fmla="*/ 25043 w 37905"/>
                  <a:gd name="connsiteY5" fmla="*/ 18953 h 37905"/>
                  <a:gd name="connsiteX6" fmla="*/ 18952 w 37905"/>
                  <a:gd name="connsiteY6" fmla="*/ 25044 h 37905"/>
                  <a:gd name="connsiteX7" fmla="*/ 12861 w 37905"/>
                  <a:gd name="connsiteY7" fmla="*/ 18953 h 37905"/>
                  <a:gd name="connsiteX8" fmla="*/ 18952 w 37905"/>
                  <a:gd name="connsiteY8" fmla="*/ 12862 h 37905"/>
                  <a:gd name="connsiteX9" fmla="*/ 25043 w 37905"/>
                  <a:gd name="connsiteY9" fmla="*/ 18953 h 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5" h="37905">
                    <a:moveTo>
                      <a:pt x="0" y="18953"/>
                    </a:moveTo>
                    <a:cubicBezTo>
                      <a:pt x="0" y="29404"/>
                      <a:pt x="8502" y="37906"/>
                      <a:pt x="18953" y="37906"/>
                    </a:cubicBezTo>
                    <a:cubicBezTo>
                      <a:pt x="29404" y="37906"/>
                      <a:pt x="37906" y="29404"/>
                      <a:pt x="37906" y="18953"/>
                    </a:cubicBezTo>
                    <a:cubicBezTo>
                      <a:pt x="37906" y="8502"/>
                      <a:pt x="29404" y="0"/>
                      <a:pt x="18953" y="0"/>
                    </a:cubicBezTo>
                    <a:cubicBezTo>
                      <a:pt x="8502" y="0"/>
                      <a:pt x="0" y="8503"/>
                      <a:pt x="0" y="18953"/>
                    </a:cubicBezTo>
                    <a:close/>
                    <a:moveTo>
                      <a:pt x="25043" y="18953"/>
                    </a:moveTo>
                    <a:cubicBezTo>
                      <a:pt x="25043" y="22312"/>
                      <a:pt x="22311" y="25044"/>
                      <a:pt x="18952" y="25044"/>
                    </a:cubicBezTo>
                    <a:cubicBezTo>
                      <a:pt x="15594" y="25044"/>
                      <a:pt x="12861" y="22312"/>
                      <a:pt x="12861" y="18953"/>
                    </a:cubicBezTo>
                    <a:cubicBezTo>
                      <a:pt x="12861" y="15594"/>
                      <a:pt x="15594" y="12862"/>
                      <a:pt x="18952" y="12862"/>
                    </a:cubicBezTo>
                    <a:cubicBezTo>
                      <a:pt x="22311" y="12862"/>
                      <a:pt x="25043" y="15594"/>
                      <a:pt x="25043" y="18953"/>
                    </a:cubicBezTo>
                    <a:close/>
                  </a:path>
                </a:pathLst>
              </a:custGeom>
              <a:solidFill>
                <a:srgbClr val="4D4D4F"/>
              </a:solidFill>
              <a:ln w="856"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46" name="Freeform: Shape 2665">
                <a:extLst>
                  <a:ext uri="{FF2B5EF4-FFF2-40B4-BE49-F238E27FC236}">
                    <a16:creationId xmlns:a16="http://schemas.microsoft.com/office/drawing/2014/main" id="{7660A6F7-B0A7-4DFE-8BD6-FB56F27BBEB3}"/>
                  </a:ext>
                </a:extLst>
              </p:cNvPr>
              <p:cNvSpPr/>
              <p:nvPr/>
            </p:nvSpPr>
            <p:spPr>
              <a:xfrm>
                <a:off x="9458382" y="1812403"/>
                <a:ext cx="37905" cy="37905"/>
              </a:xfrm>
              <a:custGeom>
                <a:avLst/>
                <a:gdLst>
                  <a:gd name="connsiteX0" fmla="*/ 0 w 37905"/>
                  <a:gd name="connsiteY0" fmla="*/ 18953 h 37905"/>
                  <a:gd name="connsiteX1" fmla="*/ 18953 w 37905"/>
                  <a:gd name="connsiteY1" fmla="*/ 37906 h 37905"/>
                  <a:gd name="connsiteX2" fmla="*/ 37906 w 37905"/>
                  <a:gd name="connsiteY2" fmla="*/ 18953 h 37905"/>
                  <a:gd name="connsiteX3" fmla="*/ 18953 w 37905"/>
                  <a:gd name="connsiteY3" fmla="*/ 0 h 37905"/>
                  <a:gd name="connsiteX4" fmla="*/ 0 w 37905"/>
                  <a:gd name="connsiteY4" fmla="*/ 18953 h 37905"/>
                  <a:gd name="connsiteX5" fmla="*/ 25043 w 37905"/>
                  <a:gd name="connsiteY5" fmla="*/ 18953 h 37905"/>
                  <a:gd name="connsiteX6" fmla="*/ 18952 w 37905"/>
                  <a:gd name="connsiteY6" fmla="*/ 25044 h 37905"/>
                  <a:gd name="connsiteX7" fmla="*/ 12861 w 37905"/>
                  <a:gd name="connsiteY7" fmla="*/ 18953 h 37905"/>
                  <a:gd name="connsiteX8" fmla="*/ 18952 w 37905"/>
                  <a:gd name="connsiteY8" fmla="*/ 12862 h 37905"/>
                  <a:gd name="connsiteX9" fmla="*/ 25043 w 37905"/>
                  <a:gd name="connsiteY9" fmla="*/ 18953 h 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5" h="37905">
                    <a:moveTo>
                      <a:pt x="0" y="18953"/>
                    </a:moveTo>
                    <a:cubicBezTo>
                      <a:pt x="0" y="29404"/>
                      <a:pt x="8502" y="37906"/>
                      <a:pt x="18953" y="37906"/>
                    </a:cubicBezTo>
                    <a:cubicBezTo>
                      <a:pt x="29404" y="37906"/>
                      <a:pt x="37906" y="29404"/>
                      <a:pt x="37906" y="18953"/>
                    </a:cubicBezTo>
                    <a:cubicBezTo>
                      <a:pt x="37906" y="8502"/>
                      <a:pt x="29404" y="0"/>
                      <a:pt x="18953" y="0"/>
                    </a:cubicBezTo>
                    <a:cubicBezTo>
                      <a:pt x="8502" y="0"/>
                      <a:pt x="0" y="8503"/>
                      <a:pt x="0" y="18953"/>
                    </a:cubicBezTo>
                    <a:close/>
                    <a:moveTo>
                      <a:pt x="25043" y="18953"/>
                    </a:moveTo>
                    <a:cubicBezTo>
                      <a:pt x="25043" y="22312"/>
                      <a:pt x="22311" y="25044"/>
                      <a:pt x="18952" y="25044"/>
                    </a:cubicBezTo>
                    <a:cubicBezTo>
                      <a:pt x="15594" y="25044"/>
                      <a:pt x="12861" y="22312"/>
                      <a:pt x="12861" y="18953"/>
                    </a:cubicBezTo>
                    <a:cubicBezTo>
                      <a:pt x="12861" y="15594"/>
                      <a:pt x="15594" y="12862"/>
                      <a:pt x="18952" y="12862"/>
                    </a:cubicBezTo>
                    <a:cubicBezTo>
                      <a:pt x="22311" y="12862"/>
                      <a:pt x="25043" y="15594"/>
                      <a:pt x="25043" y="18953"/>
                    </a:cubicBezTo>
                    <a:close/>
                  </a:path>
                </a:pathLst>
              </a:custGeom>
              <a:solidFill>
                <a:srgbClr val="4D4D4F"/>
              </a:solidFill>
              <a:ln w="856"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47" name="Freeform: Shape 2666">
                <a:extLst>
                  <a:ext uri="{FF2B5EF4-FFF2-40B4-BE49-F238E27FC236}">
                    <a16:creationId xmlns:a16="http://schemas.microsoft.com/office/drawing/2014/main" id="{42615B3F-ADA2-412E-A303-F27D73CD58C5}"/>
                  </a:ext>
                </a:extLst>
              </p:cNvPr>
              <p:cNvSpPr/>
              <p:nvPr/>
            </p:nvSpPr>
            <p:spPr>
              <a:xfrm>
                <a:off x="9630301" y="1812403"/>
                <a:ext cx="37905" cy="37905"/>
              </a:xfrm>
              <a:custGeom>
                <a:avLst/>
                <a:gdLst>
                  <a:gd name="connsiteX0" fmla="*/ 0 w 37905"/>
                  <a:gd name="connsiteY0" fmla="*/ 18953 h 37905"/>
                  <a:gd name="connsiteX1" fmla="*/ 18953 w 37905"/>
                  <a:gd name="connsiteY1" fmla="*/ 37906 h 37905"/>
                  <a:gd name="connsiteX2" fmla="*/ 37906 w 37905"/>
                  <a:gd name="connsiteY2" fmla="*/ 18953 h 37905"/>
                  <a:gd name="connsiteX3" fmla="*/ 18953 w 37905"/>
                  <a:gd name="connsiteY3" fmla="*/ 0 h 37905"/>
                  <a:gd name="connsiteX4" fmla="*/ 0 w 37905"/>
                  <a:gd name="connsiteY4" fmla="*/ 18953 h 37905"/>
                  <a:gd name="connsiteX5" fmla="*/ 25043 w 37905"/>
                  <a:gd name="connsiteY5" fmla="*/ 18953 h 37905"/>
                  <a:gd name="connsiteX6" fmla="*/ 18952 w 37905"/>
                  <a:gd name="connsiteY6" fmla="*/ 25044 h 37905"/>
                  <a:gd name="connsiteX7" fmla="*/ 12861 w 37905"/>
                  <a:gd name="connsiteY7" fmla="*/ 18953 h 37905"/>
                  <a:gd name="connsiteX8" fmla="*/ 18952 w 37905"/>
                  <a:gd name="connsiteY8" fmla="*/ 12862 h 37905"/>
                  <a:gd name="connsiteX9" fmla="*/ 25043 w 37905"/>
                  <a:gd name="connsiteY9" fmla="*/ 18953 h 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5" h="37905">
                    <a:moveTo>
                      <a:pt x="0" y="18953"/>
                    </a:moveTo>
                    <a:cubicBezTo>
                      <a:pt x="0" y="29404"/>
                      <a:pt x="8502" y="37906"/>
                      <a:pt x="18953" y="37906"/>
                    </a:cubicBezTo>
                    <a:cubicBezTo>
                      <a:pt x="29404" y="37906"/>
                      <a:pt x="37906" y="29404"/>
                      <a:pt x="37906" y="18953"/>
                    </a:cubicBezTo>
                    <a:cubicBezTo>
                      <a:pt x="37906" y="8502"/>
                      <a:pt x="29404" y="0"/>
                      <a:pt x="18953" y="0"/>
                    </a:cubicBezTo>
                    <a:cubicBezTo>
                      <a:pt x="8502" y="0"/>
                      <a:pt x="0" y="8503"/>
                      <a:pt x="0" y="18953"/>
                    </a:cubicBezTo>
                    <a:close/>
                    <a:moveTo>
                      <a:pt x="25043" y="18953"/>
                    </a:moveTo>
                    <a:cubicBezTo>
                      <a:pt x="25043" y="22312"/>
                      <a:pt x="22311" y="25044"/>
                      <a:pt x="18952" y="25044"/>
                    </a:cubicBezTo>
                    <a:cubicBezTo>
                      <a:pt x="15593" y="25044"/>
                      <a:pt x="12861" y="22312"/>
                      <a:pt x="12861" y="18953"/>
                    </a:cubicBezTo>
                    <a:cubicBezTo>
                      <a:pt x="12861" y="15594"/>
                      <a:pt x="15593" y="12862"/>
                      <a:pt x="18952" y="12862"/>
                    </a:cubicBezTo>
                    <a:cubicBezTo>
                      <a:pt x="22311" y="12862"/>
                      <a:pt x="25043" y="15594"/>
                      <a:pt x="25043" y="18953"/>
                    </a:cubicBezTo>
                    <a:close/>
                  </a:path>
                </a:pathLst>
              </a:custGeom>
              <a:solidFill>
                <a:srgbClr val="4D4D4F"/>
              </a:solidFill>
              <a:ln w="856"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48" name="Freeform: Shape 2667">
                <a:extLst>
                  <a:ext uri="{FF2B5EF4-FFF2-40B4-BE49-F238E27FC236}">
                    <a16:creationId xmlns:a16="http://schemas.microsoft.com/office/drawing/2014/main" id="{30B1F18F-8AC4-4284-B821-179F1717CD78}"/>
                  </a:ext>
                </a:extLst>
              </p:cNvPr>
              <p:cNvSpPr/>
              <p:nvPr/>
            </p:nvSpPr>
            <p:spPr>
              <a:xfrm>
                <a:off x="9687607" y="1812403"/>
                <a:ext cx="37905" cy="37905"/>
              </a:xfrm>
              <a:custGeom>
                <a:avLst/>
                <a:gdLst>
                  <a:gd name="connsiteX0" fmla="*/ 37906 w 37905"/>
                  <a:gd name="connsiteY0" fmla="*/ 18953 h 37905"/>
                  <a:gd name="connsiteX1" fmla="*/ 18953 w 37905"/>
                  <a:gd name="connsiteY1" fmla="*/ 0 h 37905"/>
                  <a:gd name="connsiteX2" fmla="*/ 0 w 37905"/>
                  <a:gd name="connsiteY2" fmla="*/ 18953 h 37905"/>
                  <a:gd name="connsiteX3" fmla="*/ 18953 w 37905"/>
                  <a:gd name="connsiteY3" fmla="*/ 37906 h 37905"/>
                  <a:gd name="connsiteX4" fmla="*/ 37906 w 37905"/>
                  <a:gd name="connsiteY4" fmla="*/ 18953 h 37905"/>
                  <a:gd name="connsiteX5" fmla="*/ 18953 w 37905"/>
                  <a:gd name="connsiteY5" fmla="*/ 25044 h 37905"/>
                  <a:gd name="connsiteX6" fmla="*/ 12862 w 37905"/>
                  <a:gd name="connsiteY6" fmla="*/ 18953 h 37905"/>
                  <a:gd name="connsiteX7" fmla="*/ 18953 w 37905"/>
                  <a:gd name="connsiteY7" fmla="*/ 12862 h 37905"/>
                  <a:gd name="connsiteX8" fmla="*/ 25044 w 37905"/>
                  <a:gd name="connsiteY8" fmla="*/ 18953 h 37905"/>
                  <a:gd name="connsiteX9" fmla="*/ 18953 w 37905"/>
                  <a:gd name="connsiteY9" fmla="*/ 25044 h 3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5" h="37905">
                    <a:moveTo>
                      <a:pt x="37906" y="18953"/>
                    </a:moveTo>
                    <a:cubicBezTo>
                      <a:pt x="37906" y="8502"/>
                      <a:pt x="29404" y="0"/>
                      <a:pt x="18953" y="0"/>
                    </a:cubicBezTo>
                    <a:cubicBezTo>
                      <a:pt x="8502" y="0"/>
                      <a:pt x="0" y="8502"/>
                      <a:pt x="0" y="18953"/>
                    </a:cubicBezTo>
                    <a:cubicBezTo>
                      <a:pt x="0" y="29404"/>
                      <a:pt x="8502" y="37906"/>
                      <a:pt x="18953" y="37906"/>
                    </a:cubicBezTo>
                    <a:cubicBezTo>
                      <a:pt x="29404" y="37906"/>
                      <a:pt x="37906" y="29404"/>
                      <a:pt x="37906" y="18953"/>
                    </a:cubicBezTo>
                    <a:close/>
                    <a:moveTo>
                      <a:pt x="18953" y="25044"/>
                    </a:moveTo>
                    <a:cubicBezTo>
                      <a:pt x="15594" y="25044"/>
                      <a:pt x="12862" y="22312"/>
                      <a:pt x="12862" y="18953"/>
                    </a:cubicBezTo>
                    <a:cubicBezTo>
                      <a:pt x="12862" y="15594"/>
                      <a:pt x="15594" y="12862"/>
                      <a:pt x="18953" y="12862"/>
                    </a:cubicBezTo>
                    <a:cubicBezTo>
                      <a:pt x="22312" y="12862"/>
                      <a:pt x="25044" y="15594"/>
                      <a:pt x="25044" y="18953"/>
                    </a:cubicBezTo>
                    <a:cubicBezTo>
                      <a:pt x="25044" y="22312"/>
                      <a:pt x="22312" y="25044"/>
                      <a:pt x="18953" y="25044"/>
                    </a:cubicBezTo>
                    <a:close/>
                  </a:path>
                </a:pathLst>
              </a:custGeom>
              <a:solidFill>
                <a:srgbClr val="4D4D4F"/>
              </a:solidFill>
              <a:ln w="856"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grpSp>
        <p:grpSp>
          <p:nvGrpSpPr>
            <p:cNvPr id="49" name="Group 48">
              <a:extLst>
                <a:ext uri="{FF2B5EF4-FFF2-40B4-BE49-F238E27FC236}">
                  <a16:creationId xmlns:a16="http://schemas.microsoft.com/office/drawing/2014/main" id="{09946702-209F-4233-A516-95B75D56019B}"/>
                </a:ext>
              </a:extLst>
            </p:cNvPr>
            <p:cNvGrpSpPr/>
            <p:nvPr/>
          </p:nvGrpSpPr>
          <p:grpSpPr>
            <a:xfrm>
              <a:off x="8171293" y="2619210"/>
              <a:ext cx="2439192" cy="2364617"/>
              <a:chOff x="-3203315" y="10217641"/>
              <a:chExt cx="1832761" cy="1776727"/>
            </a:xfrm>
            <a:gradFill>
              <a:gsLst>
                <a:gs pos="0">
                  <a:schemeClr val="tx2"/>
                </a:gs>
                <a:gs pos="100000">
                  <a:schemeClr val="accent1"/>
                </a:gs>
              </a:gsLst>
              <a:lin ang="2700000" scaled="1"/>
            </a:gradFill>
          </p:grpSpPr>
          <p:sp>
            <p:nvSpPr>
              <p:cNvPr id="50" name="Freeform: Shape 158">
                <a:extLst>
                  <a:ext uri="{FF2B5EF4-FFF2-40B4-BE49-F238E27FC236}">
                    <a16:creationId xmlns:a16="http://schemas.microsoft.com/office/drawing/2014/main" id="{04E93DDD-DD21-42F8-B005-C319C646A874}"/>
                  </a:ext>
                </a:extLst>
              </p:cNvPr>
              <p:cNvSpPr/>
              <p:nvPr/>
            </p:nvSpPr>
            <p:spPr>
              <a:xfrm>
                <a:off x="-2958846" y="10416876"/>
                <a:ext cx="1343406" cy="1343405"/>
              </a:xfrm>
              <a:custGeom>
                <a:avLst/>
                <a:gdLst>
                  <a:gd name="connsiteX0" fmla="*/ 671855 w 1343406"/>
                  <a:gd name="connsiteY0" fmla="*/ 1343406 h 1343405"/>
                  <a:gd name="connsiteX1" fmla="*/ 0 w 1343406"/>
                  <a:gd name="connsiteY1" fmla="*/ 671855 h 1343405"/>
                  <a:gd name="connsiteX2" fmla="*/ 671551 w 1343406"/>
                  <a:gd name="connsiteY2" fmla="*/ 0 h 1343405"/>
                  <a:gd name="connsiteX3" fmla="*/ 1343406 w 1343406"/>
                  <a:gd name="connsiteY3" fmla="*/ 671550 h 1343405"/>
                  <a:gd name="connsiteX4" fmla="*/ 1343406 w 1343406"/>
                  <a:gd name="connsiteY4" fmla="*/ 671932 h 1343405"/>
                  <a:gd name="connsiteX5" fmla="*/ 671855 w 1343406"/>
                  <a:gd name="connsiteY5" fmla="*/ 1343406 h 1343405"/>
                  <a:gd name="connsiteX6" fmla="*/ 671855 w 1343406"/>
                  <a:gd name="connsiteY6" fmla="*/ 22936 h 1343405"/>
                  <a:gd name="connsiteX7" fmla="*/ 22860 w 1343406"/>
                  <a:gd name="connsiteY7" fmla="*/ 671627 h 1343405"/>
                  <a:gd name="connsiteX8" fmla="*/ 671551 w 1343406"/>
                  <a:gd name="connsiteY8" fmla="*/ 1320622 h 1343405"/>
                  <a:gd name="connsiteX9" fmla="*/ 1320546 w 1343406"/>
                  <a:gd name="connsiteY9" fmla="*/ 671932 h 1343405"/>
                  <a:gd name="connsiteX10" fmla="*/ 671855 w 1343406"/>
                  <a:gd name="connsiteY10" fmla="*/ 23089 h 134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3406" h="1343405">
                    <a:moveTo>
                      <a:pt x="671855" y="1343406"/>
                    </a:moveTo>
                    <a:cubicBezTo>
                      <a:pt x="300883" y="1343490"/>
                      <a:pt x="84" y="1042827"/>
                      <a:pt x="0" y="671855"/>
                    </a:cubicBezTo>
                    <a:cubicBezTo>
                      <a:pt x="-84" y="300883"/>
                      <a:pt x="300579" y="84"/>
                      <a:pt x="671551" y="0"/>
                    </a:cubicBezTo>
                    <a:cubicBezTo>
                      <a:pt x="1042523" y="-84"/>
                      <a:pt x="1343322" y="300578"/>
                      <a:pt x="1343406" y="671550"/>
                    </a:cubicBezTo>
                    <a:cubicBezTo>
                      <a:pt x="1343406" y="671680"/>
                      <a:pt x="1343406" y="671802"/>
                      <a:pt x="1343406" y="671932"/>
                    </a:cubicBezTo>
                    <a:cubicBezTo>
                      <a:pt x="1342903" y="1042599"/>
                      <a:pt x="1042523" y="1342941"/>
                      <a:pt x="671855" y="1343406"/>
                    </a:cubicBezTo>
                    <a:close/>
                    <a:moveTo>
                      <a:pt x="671855" y="22936"/>
                    </a:moveTo>
                    <a:cubicBezTo>
                      <a:pt x="313510" y="22852"/>
                      <a:pt x="22944" y="313281"/>
                      <a:pt x="22860" y="671627"/>
                    </a:cubicBezTo>
                    <a:cubicBezTo>
                      <a:pt x="22775" y="1029973"/>
                      <a:pt x="313205" y="1320538"/>
                      <a:pt x="671551" y="1320622"/>
                    </a:cubicBezTo>
                    <a:cubicBezTo>
                      <a:pt x="1029896" y="1320706"/>
                      <a:pt x="1320462" y="1030277"/>
                      <a:pt x="1320546" y="671932"/>
                    </a:cubicBezTo>
                    <a:cubicBezTo>
                      <a:pt x="1320165" y="313799"/>
                      <a:pt x="1029988" y="23553"/>
                      <a:pt x="671855" y="23089"/>
                    </a:cubicBez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51" name="Freeform: Shape 159">
                <a:extLst>
                  <a:ext uri="{FF2B5EF4-FFF2-40B4-BE49-F238E27FC236}">
                    <a16:creationId xmlns:a16="http://schemas.microsoft.com/office/drawing/2014/main" id="{3566B13F-DE99-4A34-8813-3CC8CA3405BD}"/>
                  </a:ext>
                </a:extLst>
              </p:cNvPr>
              <p:cNvSpPr/>
              <p:nvPr/>
            </p:nvSpPr>
            <p:spPr>
              <a:xfrm>
                <a:off x="-2883788" y="11675928"/>
                <a:ext cx="132206" cy="119176"/>
              </a:xfrm>
              <a:custGeom>
                <a:avLst/>
                <a:gdLst>
                  <a:gd name="connsiteX0" fmla="*/ 132207 w 132206"/>
                  <a:gd name="connsiteY0" fmla="*/ 88011 h 119176"/>
                  <a:gd name="connsiteX1" fmla="*/ 114757 w 132206"/>
                  <a:gd name="connsiteY1" fmla="*/ 75438 h 119176"/>
                  <a:gd name="connsiteX2" fmla="*/ 77724 w 132206"/>
                  <a:gd name="connsiteY2" fmla="*/ 46177 h 119176"/>
                  <a:gd name="connsiteX3" fmla="*/ 67742 w 132206"/>
                  <a:gd name="connsiteY3" fmla="*/ 38100 h 119176"/>
                  <a:gd name="connsiteX4" fmla="*/ 58598 w 132206"/>
                  <a:gd name="connsiteY4" fmla="*/ 29718 h 119176"/>
                  <a:gd name="connsiteX5" fmla="*/ 42367 w 132206"/>
                  <a:gd name="connsiteY5" fmla="*/ 14859 h 119176"/>
                  <a:gd name="connsiteX6" fmla="*/ 30937 w 132206"/>
                  <a:gd name="connsiteY6" fmla="*/ 4267 h 119176"/>
                  <a:gd name="connsiteX7" fmla="*/ 26822 w 132206"/>
                  <a:gd name="connsiteY7" fmla="*/ 0 h 119176"/>
                  <a:gd name="connsiteX8" fmla="*/ 0 w 132206"/>
                  <a:gd name="connsiteY8" fmla="*/ 27051 h 119176"/>
                  <a:gd name="connsiteX9" fmla="*/ 4267 w 132206"/>
                  <a:gd name="connsiteY9" fmla="*/ 31547 h 119176"/>
                  <a:gd name="connsiteX10" fmla="*/ 16231 w 132206"/>
                  <a:gd name="connsiteY10" fmla="*/ 42596 h 119176"/>
                  <a:gd name="connsiteX11" fmla="*/ 33223 w 132206"/>
                  <a:gd name="connsiteY11" fmla="*/ 58217 h 119176"/>
                  <a:gd name="connsiteX12" fmla="*/ 42824 w 132206"/>
                  <a:gd name="connsiteY12" fmla="*/ 66980 h 119176"/>
                  <a:gd name="connsiteX13" fmla="*/ 53188 w 132206"/>
                  <a:gd name="connsiteY13" fmla="*/ 75438 h 119176"/>
                  <a:gd name="connsiteX14" fmla="*/ 92050 w 132206"/>
                  <a:gd name="connsiteY14" fmla="*/ 105918 h 119176"/>
                  <a:gd name="connsiteX15" fmla="*/ 110109 w 132206"/>
                  <a:gd name="connsiteY15" fmla="*/ 119177 h 1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2206" h="119176">
                    <a:moveTo>
                      <a:pt x="132207" y="88011"/>
                    </a:moveTo>
                    <a:lnTo>
                      <a:pt x="114757" y="75438"/>
                    </a:lnTo>
                    <a:cubicBezTo>
                      <a:pt x="104013" y="68351"/>
                      <a:pt x="91135" y="56921"/>
                      <a:pt x="77724" y="46177"/>
                    </a:cubicBezTo>
                    <a:lnTo>
                      <a:pt x="67742" y="38100"/>
                    </a:lnTo>
                    <a:cubicBezTo>
                      <a:pt x="64541" y="35357"/>
                      <a:pt x="61570" y="32461"/>
                      <a:pt x="58598" y="29718"/>
                    </a:cubicBezTo>
                    <a:lnTo>
                      <a:pt x="42367" y="14859"/>
                    </a:lnTo>
                    <a:lnTo>
                      <a:pt x="30937" y="4267"/>
                    </a:lnTo>
                    <a:lnTo>
                      <a:pt x="26822" y="0"/>
                    </a:lnTo>
                    <a:lnTo>
                      <a:pt x="0" y="27051"/>
                    </a:lnTo>
                    <a:lnTo>
                      <a:pt x="4267" y="31547"/>
                    </a:lnTo>
                    <a:lnTo>
                      <a:pt x="16231" y="42596"/>
                    </a:lnTo>
                    <a:lnTo>
                      <a:pt x="33223" y="58217"/>
                    </a:lnTo>
                    <a:cubicBezTo>
                      <a:pt x="36347" y="61036"/>
                      <a:pt x="39472" y="64008"/>
                      <a:pt x="42824" y="66980"/>
                    </a:cubicBezTo>
                    <a:lnTo>
                      <a:pt x="53188" y="75438"/>
                    </a:lnTo>
                    <a:cubicBezTo>
                      <a:pt x="67285" y="86639"/>
                      <a:pt x="80772" y="98298"/>
                      <a:pt x="92050" y="105918"/>
                    </a:cubicBezTo>
                    <a:lnTo>
                      <a:pt x="110109" y="119177"/>
                    </a:ln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52" name="Freeform: Shape 160">
                <a:extLst>
                  <a:ext uri="{FF2B5EF4-FFF2-40B4-BE49-F238E27FC236}">
                    <a16:creationId xmlns:a16="http://schemas.microsoft.com/office/drawing/2014/main" id="{0A8598CE-DB6D-4647-8895-066E2BB49AC5}"/>
                  </a:ext>
                </a:extLst>
              </p:cNvPr>
              <p:cNvSpPr/>
              <p:nvPr/>
            </p:nvSpPr>
            <p:spPr>
              <a:xfrm>
                <a:off x="-2932099" y="11724620"/>
                <a:ext cx="141046" cy="126644"/>
              </a:xfrm>
              <a:custGeom>
                <a:avLst/>
                <a:gdLst>
                  <a:gd name="connsiteX0" fmla="*/ 26822 w 141046"/>
                  <a:gd name="connsiteY0" fmla="*/ 0 h 126644"/>
                  <a:gd name="connsiteX1" fmla="*/ 0 w 141046"/>
                  <a:gd name="connsiteY1" fmla="*/ 27127 h 126644"/>
                  <a:gd name="connsiteX2" fmla="*/ 4648 w 141046"/>
                  <a:gd name="connsiteY2" fmla="*/ 31928 h 126644"/>
                  <a:gd name="connsiteX3" fmla="*/ 17602 w 141046"/>
                  <a:gd name="connsiteY3" fmla="*/ 43815 h 126644"/>
                  <a:gd name="connsiteX4" fmla="*/ 35890 w 141046"/>
                  <a:gd name="connsiteY4" fmla="*/ 60731 h 126644"/>
                  <a:gd name="connsiteX5" fmla="*/ 46253 w 141046"/>
                  <a:gd name="connsiteY5" fmla="*/ 70180 h 126644"/>
                  <a:gd name="connsiteX6" fmla="*/ 57531 w 141046"/>
                  <a:gd name="connsiteY6" fmla="*/ 79324 h 126644"/>
                  <a:gd name="connsiteX7" fmla="*/ 99441 w 141046"/>
                  <a:gd name="connsiteY7" fmla="*/ 112471 h 126644"/>
                  <a:gd name="connsiteX8" fmla="*/ 119177 w 141046"/>
                  <a:gd name="connsiteY8" fmla="*/ 126644 h 126644"/>
                  <a:gd name="connsiteX9" fmla="*/ 141046 w 141046"/>
                  <a:gd name="connsiteY9" fmla="*/ 95478 h 126644"/>
                  <a:gd name="connsiteX10" fmla="*/ 122149 w 141046"/>
                  <a:gd name="connsiteY10" fmla="*/ 81839 h 126644"/>
                  <a:gd name="connsiteX11" fmla="*/ 81991 w 141046"/>
                  <a:gd name="connsiteY11" fmla="*/ 50140 h 126644"/>
                  <a:gd name="connsiteX12" fmla="*/ 71171 w 141046"/>
                  <a:gd name="connsiteY12" fmla="*/ 41300 h 126644"/>
                  <a:gd name="connsiteX13" fmla="*/ 61265 w 141046"/>
                  <a:gd name="connsiteY13" fmla="*/ 32232 h 126644"/>
                  <a:gd name="connsiteX14" fmla="*/ 43663 w 141046"/>
                  <a:gd name="connsiteY14" fmla="*/ 16078 h 126644"/>
                  <a:gd name="connsiteX15" fmla="*/ 31242 w 141046"/>
                  <a:gd name="connsiteY15" fmla="*/ 4648 h 12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046" h="126644">
                    <a:moveTo>
                      <a:pt x="26822" y="0"/>
                    </a:moveTo>
                    <a:lnTo>
                      <a:pt x="0" y="27127"/>
                    </a:lnTo>
                    <a:lnTo>
                      <a:pt x="4648" y="31928"/>
                    </a:lnTo>
                    <a:cubicBezTo>
                      <a:pt x="7772" y="34747"/>
                      <a:pt x="12268" y="38938"/>
                      <a:pt x="17602" y="43815"/>
                    </a:cubicBezTo>
                    <a:lnTo>
                      <a:pt x="35890" y="60731"/>
                    </a:lnTo>
                    <a:cubicBezTo>
                      <a:pt x="39243" y="63779"/>
                      <a:pt x="42672" y="67056"/>
                      <a:pt x="46253" y="70180"/>
                    </a:cubicBezTo>
                    <a:lnTo>
                      <a:pt x="57531" y="79324"/>
                    </a:lnTo>
                    <a:cubicBezTo>
                      <a:pt x="72771" y="91516"/>
                      <a:pt x="87325" y="104318"/>
                      <a:pt x="99441" y="112471"/>
                    </a:cubicBezTo>
                    <a:lnTo>
                      <a:pt x="119177" y="126644"/>
                    </a:lnTo>
                    <a:lnTo>
                      <a:pt x="141046" y="95478"/>
                    </a:lnTo>
                    <a:lnTo>
                      <a:pt x="122149" y="81839"/>
                    </a:lnTo>
                    <a:cubicBezTo>
                      <a:pt x="110566" y="74219"/>
                      <a:pt x="96545" y="61722"/>
                      <a:pt x="81991" y="50140"/>
                    </a:cubicBezTo>
                    <a:lnTo>
                      <a:pt x="71171" y="41300"/>
                    </a:lnTo>
                    <a:cubicBezTo>
                      <a:pt x="67742" y="38328"/>
                      <a:pt x="64465" y="35204"/>
                      <a:pt x="61265" y="32232"/>
                    </a:cubicBezTo>
                    <a:cubicBezTo>
                      <a:pt x="54788" y="26365"/>
                      <a:pt x="48844" y="20802"/>
                      <a:pt x="43663" y="16078"/>
                    </a:cubicBezTo>
                    <a:lnTo>
                      <a:pt x="31242" y="4648"/>
                    </a:ln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53" name="Freeform: Shape 161">
                <a:extLst>
                  <a:ext uri="{FF2B5EF4-FFF2-40B4-BE49-F238E27FC236}">
                    <a16:creationId xmlns:a16="http://schemas.microsoft.com/office/drawing/2014/main" id="{7D164C65-C73A-4119-8661-A49D3C6B1CDC}"/>
                  </a:ext>
                </a:extLst>
              </p:cNvPr>
              <p:cNvSpPr/>
              <p:nvPr/>
            </p:nvSpPr>
            <p:spPr>
              <a:xfrm>
                <a:off x="-2993974" y="11547302"/>
                <a:ext cx="116967" cy="133654"/>
              </a:xfrm>
              <a:custGeom>
                <a:avLst/>
                <a:gdLst>
                  <a:gd name="connsiteX0" fmla="*/ 116967 w 116967"/>
                  <a:gd name="connsiteY0" fmla="*/ 107899 h 133654"/>
                  <a:gd name="connsiteX1" fmla="*/ 112852 w 116967"/>
                  <a:gd name="connsiteY1" fmla="*/ 103632 h 133654"/>
                  <a:gd name="connsiteX2" fmla="*/ 102413 w 116967"/>
                  <a:gd name="connsiteY2" fmla="*/ 92050 h 133654"/>
                  <a:gd name="connsiteX3" fmla="*/ 71933 w 116967"/>
                  <a:gd name="connsiteY3" fmla="*/ 55931 h 133654"/>
                  <a:gd name="connsiteX4" fmla="*/ 43663 w 116967"/>
                  <a:gd name="connsiteY4" fmla="*/ 17831 h 133654"/>
                  <a:gd name="connsiteX5" fmla="*/ 31775 w 116967"/>
                  <a:gd name="connsiteY5" fmla="*/ 0 h 133654"/>
                  <a:gd name="connsiteX6" fmla="*/ 0 w 116967"/>
                  <a:gd name="connsiteY6" fmla="*/ 21031 h 133654"/>
                  <a:gd name="connsiteX7" fmla="*/ 12421 w 116967"/>
                  <a:gd name="connsiteY7" fmla="*/ 39700 h 133654"/>
                  <a:gd name="connsiteX8" fmla="*/ 42062 w 116967"/>
                  <a:gd name="connsiteY8" fmla="*/ 79324 h 133654"/>
                  <a:gd name="connsiteX9" fmla="*/ 73838 w 116967"/>
                  <a:gd name="connsiteY9" fmla="*/ 117424 h 133654"/>
                  <a:gd name="connsiteX10" fmla="*/ 84887 w 116967"/>
                  <a:gd name="connsiteY10" fmla="*/ 129159 h 133654"/>
                  <a:gd name="connsiteX11" fmla="*/ 89154 w 116967"/>
                  <a:gd name="connsiteY11" fmla="*/ 133655 h 13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7" h="133654">
                    <a:moveTo>
                      <a:pt x="116967" y="107899"/>
                    </a:moveTo>
                    <a:lnTo>
                      <a:pt x="112852" y="103632"/>
                    </a:lnTo>
                    <a:cubicBezTo>
                      <a:pt x="109163" y="99967"/>
                      <a:pt x="105677" y="96096"/>
                      <a:pt x="102413" y="92050"/>
                    </a:cubicBezTo>
                    <a:cubicBezTo>
                      <a:pt x="94183" y="82144"/>
                      <a:pt x="82525" y="69190"/>
                      <a:pt x="71933" y="55931"/>
                    </a:cubicBezTo>
                    <a:cubicBezTo>
                      <a:pt x="61341" y="42672"/>
                      <a:pt x="50902" y="28728"/>
                      <a:pt x="43663" y="17831"/>
                    </a:cubicBezTo>
                    <a:lnTo>
                      <a:pt x="31775" y="0"/>
                    </a:lnTo>
                    <a:lnTo>
                      <a:pt x="0" y="21031"/>
                    </a:lnTo>
                    <a:lnTo>
                      <a:pt x="12421" y="39700"/>
                    </a:lnTo>
                    <a:cubicBezTo>
                      <a:pt x="20041" y="50902"/>
                      <a:pt x="31318" y="64923"/>
                      <a:pt x="42062" y="79324"/>
                    </a:cubicBezTo>
                    <a:cubicBezTo>
                      <a:pt x="52807" y="93726"/>
                      <a:pt x="64922" y="106833"/>
                      <a:pt x="73838" y="117424"/>
                    </a:cubicBezTo>
                    <a:cubicBezTo>
                      <a:pt x="77313" y="121524"/>
                      <a:pt x="81001" y="125440"/>
                      <a:pt x="84887" y="129159"/>
                    </a:cubicBezTo>
                    <a:lnTo>
                      <a:pt x="89154" y="133655"/>
                    </a:ln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54" name="Freeform: Shape 162">
                <a:extLst>
                  <a:ext uri="{FF2B5EF4-FFF2-40B4-BE49-F238E27FC236}">
                    <a16:creationId xmlns:a16="http://schemas.microsoft.com/office/drawing/2014/main" id="{84FF0026-6783-4F0D-8ECA-920A9FE4223F}"/>
                  </a:ext>
                </a:extLst>
              </p:cNvPr>
              <p:cNvSpPr/>
              <p:nvPr/>
            </p:nvSpPr>
            <p:spPr>
              <a:xfrm>
                <a:off x="-3051124" y="11585402"/>
                <a:ext cx="124129" cy="142798"/>
              </a:xfrm>
              <a:custGeom>
                <a:avLst/>
                <a:gdLst>
                  <a:gd name="connsiteX0" fmla="*/ 31775 w 124129"/>
                  <a:gd name="connsiteY0" fmla="*/ 0 h 142798"/>
                  <a:gd name="connsiteX1" fmla="*/ 0 w 124129"/>
                  <a:gd name="connsiteY1" fmla="*/ 21031 h 142798"/>
                  <a:gd name="connsiteX2" fmla="*/ 13487 w 124129"/>
                  <a:gd name="connsiteY2" fmla="*/ 41224 h 142798"/>
                  <a:gd name="connsiteX3" fmla="*/ 45491 w 124129"/>
                  <a:gd name="connsiteY3" fmla="*/ 84049 h 142798"/>
                  <a:gd name="connsiteX4" fmla="*/ 79858 w 124129"/>
                  <a:gd name="connsiteY4" fmla="*/ 124968 h 142798"/>
                  <a:gd name="connsiteX5" fmla="*/ 91669 w 124129"/>
                  <a:gd name="connsiteY5" fmla="*/ 137998 h 142798"/>
                  <a:gd name="connsiteX6" fmla="*/ 96317 w 124129"/>
                  <a:gd name="connsiteY6" fmla="*/ 142799 h 142798"/>
                  <a:gd name="connsiteX7" fmla="*/ 124130 w 124129"/>
                  <a:gd name="connsiteY7" fmla="*/ 116738 h 142798"/>
                  <a:gd name="connsiteX8" fmla="*/ 119634 w 124129"/>
                  <a:gd name="connsiteY8" fmla="*/ 112090 h 142798"/>
                  <a:gd name="connsiteX9" fmla="*/ 108356 w 124129"/>
                  <a:gd name="connsiteY9" fmla="*/ 99593 h 142798"/>
                  <a:gd name="connsiteX10" fmla="*/ 75362 w 124129"/>
                  <a:gd name="connsiteY10" fmla="*/ 60427 h 142798"/>
                  <a:gd name="connsiteX11" fmla="*/ 44882 w 124129"/>
                  <a:gd name="connsiteY11" fmla="*/ 19355 h 14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129" h="142798">
                    <a:moveTo>
                      <a:pt x="31775" y="0"/>
                    </a:moveTo>
                    <a:lnTo>
                      <a:pt x="0" y="21031"/>
                    </a:lnTo>
                    <a:lnTo>
                      <a:pt x="13487" y="41224"/>
                    </a:lnTo>
                    <a:cubicBezTo>
                      <a:pt x="21717" y="53264"/>
                      <a:pt x="33833" y="68504"/>
                      <a:pt x="45491" y="84049"/>
                    </a:cubicBezTo>
                    <a:cubicBezTo>
                      <a:pt x="57150" y="99593"/>
                      <a:pt x="70561" y="113767"/>
                      <a:pt x="79858" y="124968"/>
                    </a:cubicBezTo>
                    <a:cubicBezTo>
                      <a:pt x="84506" y="130607"/>
                      <a:pt x="88697" y="134950"/>
                      <a:pt x="91669" y="137998"/>
                    </a:cubicBezTo>
                    <a:lnTo>
                      <a:pt x="96317" y="142799"/>
                    </a:lnTo>
                    <a:lnTo>
                      <a:pt x="124130" y="116738"/>
                    </a:lnTo>
                    <a:lnTo>
                      <a:pt x="119634" y="112090"/>
                    </a:lnTo>
                    <a:cubicBezTo>
                      <a:pt x="116815" y="109195"/>
                      <a:pt x="112776" y="105004"/>
                      <a:pt x="108356" y="99593"/>
                    </a:cubicBezTo>
                    <a:cubicBezTo>
                      <a:pt x="99365" y="88849"/>
                      <a:pt x="86792" y="75133"/>
                      <a:pt x="75362" y="60427"/>
                    </a:cubicBezTo>
                    <a:cubicBezTo>
                      <a:pt x="63932" y="45720"/>
                      <a:pt x="52502" y="30937"/>
                      <a:pt x="44882" y="19355"/>
                    </a:cubicBez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55" name="Freeform: Shape 163">
                <a:extLst>
                  <a:ext uri="{FF2B5EF4-FFF2-40B4-BE49-F238E27FC236}">
                    <a16:creationId xmlns:a16="http://schemas.microsoft.com/office/drawing/2014/main" id="{AF9B4E43-0E03-42BE-B447-5CD70B9B6CFD}"/>
                  </a:ext>
                </a:extLst>
              </p:cNvPr>
              <p:cNvSpPr/>
              <p:nvPr/>
            </p:nvSpPr>
            <p:spPr>
              <a:xfrm>
                <a:off x="-3074822" y="11400389"/>
                <a:ext cx="97002" cy="142798"/>
              </a:xfrm>
              <a:custGeom>
                <a:avLst/>
                <a:gdLst>
                  <a:gd name="connsiteX0" fmla="*/ 97003 w 97002"/>
                  <a:gd name="connsiteY0" fmla="*/ 122911 h 142798"/>
                  <a:gd name="connsiteX1" fmla="*/ 86182 w 97002"/>
                  <a:gd name="connsiteY1" fmla="*/ 104318 h 142798"/>
                  <a:gd name="connsiteX2" fmla="*/ 75209 w 97002"/>
                  <a:gd name="connsiteY2" fmla="*/ 85268 h 142798"/>
                  <a:gd name="connsiteX3" fmla="*/ 63856 w 97002"/>
                  <a:gd name="connsiteY3" fmla="*/ 62789 h 142798"/>
                  <a:gd name="connsiteX4" fmla="*/ 52654 w 97002"/>
                  <a:gd name="connsiteY4" fmla="*/ 39929 h 142798"/>
                  <a:gd name="connsiteX5" fmla="*/ 43967 w 97002"/>
                  <a:gd name="connsiteY5" fmla="*/ 19736 h 142798"/>
                  <a:gd name="connsiteX6" fmla="*/ 35433 w 97002"/>
                  <a:gd name="connsiteY6" fmla="*/ 0 h 142798"/>
                  <a:gd name="connsiteX7" fmla="*/ 0 w 97002"/>
                  <a:gd name="connsiteY7" fmla="*/ 14097 h 142798"/>
                  <a:gd name="connsiteX8" fmla="*/ 8915 w 97002"/>
                  <a:gd name="connsiteY8" fmla="*/ 34747 h 142798"/>
                  <a:gd name="connsiteX9" fmla="*/ 18059 w 97002"/>
                  <a:gd name="connsiteY9" fmla="*/ 55931 h 142798"/>
                  <a:gd name="connsiteX10" fmla="*/ 29794 w 97002"/>
                  <a:gd name="connsiteY10" fmla="*/ 79629 h 142798"/>
                  <a:gd name="connsiteX11" fmla="*/ 42062 w 97002"/>
                  <a:gd name="connsiteY11" fmla="*/ 103403 h 142798"/>
                  <a:gd name="connsiteX12" fmla="*/ 53569 w 97002"/>
                  <a:gd name="connsiteY12" fmla="*/ 123368 h 142798"/>
                  <a:gd name="connsiteX13" fmla="*/ 64846 w 97002"/>
                  <a:gd name="connsiteY13" fmla="*/ 142799 h 14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002" h="142798">
                    <a:moveTo>
                      <a:pt x="97003" y="122911"/>
                    </a:moveTo>
                    <a:lnTo>
                      <a:pt x="86182" y="104318"/>
                    </a:lnTo>
                    <a:cubicBezTo>
                      <a:pt x="82982" y="98755"/>
                      <a:pt x="79096" y="92355"/>
                      <a:pt x="75209" y="85268"/>
                    </a:cubicBezTo>
                    <a:cubicBezTo>
                      <a:pt x="71323" y="78181"/>
                      <a:pt x="67589" y="70409"/>
                      <a:pt x="63856" y="62789"/>
                    </a:cubicBezTo>
                    <a:cubicBezTo>
                      <a:pt x="60122" y="55169"/>
                      <a:pt x="56236" y="47549"/>
                      <a:pt x="52654" y="39929"/>
                    </a:cubicBezTo>
                    <a:lnTo>
                      <a:pt x="43967" y="19736"/>
                    </a:lnTo>
                    <a:lnTo>
                      <a:pt x="35433" y="0"/>
                    </a:lnTo>
                    <a:lnTo>
                      <a:pt x="0" y="14097"/>
                    </a:lnTo>
                    <a:lnTo>
                      <a:pt x="8915" y="34747"/>
                    </a:lnTo>
                    <a:lnTo>
                      <a:pt x="18059" y="55931"/>
                    </a:lnTo>
                    <a:cubicBezTo>
                      <a:pt x="21488" y="63551"/>
                      <a:pt x="25679" y="71552"/>
                      <a:pt x="29794" y="79629"/>
                    </a:cubicBezTo>
                    <a:lnTo>
                      <a:pt x="42062" y="103403"/>
                    </a:lnTo>
                    <a:cubicBezTo>
                      <a:pt x="46101" y="111023"/>
                      <a:pt x="50216" y="117501"/>
                      <a:pt x="53569" y="123368"/>
                    </a:cubicBezTo>
                    <a:lnTo>
                      <a:pt x="64846" y="142799"/>
                    </a:ln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56" name="Freeform: Shape 164">
                <a:extLst>
                  <a:ext uri="{FF2B5EF4-FFF2-40B4-BE49-F238E27FC236}">
                    <a16:creationId xmlns:a16="http://schemas.microsoft.com/office/drawing/2014/main" id="{B68F42F4-F036-487F-9130-1183C743632F}"/>
                  </a:ext>
                </a:extLst>
              </p:cNvPr>
              <p:cNvSpPr/>
              <p:nvPr/>
            </p:nvSpPr>
            <p:spPr>
              <a:xfrm>
                <a:off x="-3138525" y="11425992"/>
                <a:ext cx="102184" cy="153162"/>
              </a:xfrm>
              <a:custGeom>
                <a:avLst/>
                <a:gdLst>
                  <a:gd name="connsiteX0" fmla="*/ 35433 w 102184"/>
                  <a:gd name="connsiteY0" fmla="*/ 0 h 153162"/>
                  <a:gd name="connsiteX1" fmla="*/ 0 w 102184"/>
                  <a:gd name="connsiteY1" fmla="*/ 14249 h 153162"/>
                  <a:gd name="connsiteX2" fmla="*/ 9601 w 102184"/>
                  <a:gd name="connsiteY2" fmla="*/ 36652 h 153162"/>
                  <a:gd name="connsiteX3" fmla="*/ 19507 w 102184"/>
                  <a:gd name="connsiteY3" fmla="*/ 59512 h 153162"/>
                  <a:gd name="connsiteX4" fmla="*/ 32156 w 102184"/>
                  <a:gd name="connsiteY4" fmla="*/ 85115 h 153162"/>
                  <a:gd name="connsiteX5" fmla="*/ 45034 w 102184"/>
                  <a:gd name="connsiteY5" fmla="*/ 110566 h 153162"/>
                  <a:gd name="connsiteX6" fmla="*/ 57455 w 102184"/>
                  <a:gd name="connsiteY6" fmla="*/ 132207 h 153162"/>
                  <a:gd name="connsiteX7" fmla="*/ 69723 w 102184"/>
                  <a:gd name="connsiteY7" fmla="*/ 153162 h 153162"/>
                  <a:gd name="connsiteX8" fmla="*/ 102184 w 102184"/>
                  <a:gd name="connsiteY8" fmla="*/ 133274 h 153162"/>
                  <a:gd name="connsiteX9" fmla="*/ 90526 w 102184"/>
                  <a:gd name="connsiteY9" fmla="*/ 113309 h 153162"/>
                  <a:gd name="connsiteX10" fmla="*/ 78638 w 102184"/>
                  <a:gd name="connsiteY10" fmla="*/ 92583 h 153162"/>
                  <a:gd name="connsiteX11" fmla="*/ 66218 w 102184"/>
                  <a:gd name="connsiteY11" fmla="*/ 67589 h 153162"/>
                  <a:gd name="connsiteX12" fmla="*/ 54026 w 102184"/>
                  <a:gd name="connsiteY12" fmla="*/ 43053 h 153162"/>
                  <a:gd name="connsiteX13" fmla="*/ 44806 w 102184"/>
                  <a:gd name="connsiteY13" fmla="*/ 21412 h 153162"/>
                  <a:gd name="connsiteX14" fmla="*/ 35433 w 102184"/>
                  <a:gd name="connsiteY14" fmla="*/ 0 h 15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2184" h="153162">
                    <a:moveTo>
                      <a:pt x="35433" y="0"/>
                    </a:moveTo>
                    <a:lnTo>
                      <a:pt x="0" y="14249"/>
                    </a:lnTo>
                    <a:lnTo>
                      <a:pt x="9601" y="36652"/>
                    </a:lnTo>
                    <a:lnTo>
                      <a:pt x="19507" y="59512"/>
                    </a:lnTo>
                    <a:cubicBezTo>
                      <a:pt x="23241" y="67818"/>
                      <a:pt x="27813" y="76352"/>
                      <a:pt x="32156" y="85115"/>
                    </a:cubicBezTo>
                    <a:cubicBezTo>
                      <a:pt x="36500" y="93878"/>
                      <a:pt x="40919" y="102413"/>
                      <a:pt x="45034" y="110566"/>
                    </a:cubicBezTo>
                    <a:cubicBezTo>
                      <a:pt x="49149" y="118720"/>
                      <a:pt x="53797" y="125806"/>
                      <a:pt x="57455" y="132207"/>
                    </a:cubicBezTo>
                    <a:cubicBezTo>
                      <a:pt x="65075" y="144780"/>
                      <a:pt x="69723" y="153162"/>
                      <a:pt x="69723" y="153162"/>
                    </a:cubicBezTo>
                    <a:lnTo>
                      <a:pt x="102184" y="133274"/>
                    </a:lnTo>
                    <a:cubicBezTo>
                      <a:pt x="102184" y="133274"/>
                      <a:pt x="97536" y="125044"/>
                      <a:pt x="90526" y="113309"/>
                    </a:cubicBezTo>
                    <a:cubicBezTo>
                      <a:pt x="87097" y="107213"/>
                      <a:pt x="82906" y="100279"/>
                      <a:pt x="78638" y="92583"/>
                    </a:cubicBezTo>
                    <a:lnTo>
                      <a:pt x="66218" y="67589"/>
                    </a:lnTo>
                    <a:cubicBezTo>
                      <a:pt x="62103" y="59207"/>
                      <a:pt x="57683" y="51054"/>
                      <a:pt x="54026" y="43053"/>
                    </a:cubicBezTo>
                    <a:lnTo>
                      <a:pt x="44806" y="21412"/>
                    </a:lnTo>
                    <a:cubicBezTo>
                      <a:pt x="39091" y="8611"/>
                      <a:pt x="35433" y="0"/>
                      <a:pt x="35433" y="0"/>
                    </a:cubicBez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57" name="Freeform: Shape 165">
                <a:extLst>
                  <a:ext uri="{FF2B5EF4-FFF2-40B4-BE49-F238E27FC236}">
                    <a16:creationId xmlns:a16="http://schemas.microsoft.com/office/drawing/2014/main" id="{9F012412-3DB7-4798-85D6-0C7E2C428BD7}"/>
                  </a:ext>
                </a:extLst>
              </p:cNvPr>
              <p:cNvSpPr/>
              <p:nvPr/>
            </p:nvSpPr>
            <p:spPr>
              <a:xfrm>
                <a:off x="-3121837" y="11240826"/>
                <a:ext cx="72542" cy="145466"/>
              </a:xfrm>
              <a:custGeom>
                <a:avLst/>
                <a:gdLst>
                  <a:gd name="connsiteX0" fmla="*/ 72542 w 72542"/>
                  <a:gd name="connsiteY0" fmla="*/ 132741 h 145466"/>
                  <a:gd name="connsiteX1" fmla="*/ 65303 w 72542"/>
                  <a:gd name="connsiteY1" fmla="*/ 112548 h 145466"/>
                  <a:gd name="connsiteX2" fmla="*/ 51968 w 72542"/>
                  <a:gd name="connsiteY2" fmla="*/ 66828 h 145466"/>
                  <a:gd name="connsiteX3" fmla="*/ 41377 w 72542"/>
                  <a:gd name="connsiteY3" fmla="*/ 21108 h 145466"/>
                  <a:gd name="connsiteX4" fmla="*/ 38481 w 72542"/>
                  <a:gd name="connsiteY4" fmla="*/ 5868 h 145466"/>
                  <a:gd name="connsiteX5" fmla="*/ 37567 w 72542"/>
                  <a:gd name="connsiteY5" fmla="*/ 0 h 145466"/>
                  <a:gd name="connsiteX6" fmla="*/ 0 w 72542"/>
                  <a:gd name="connsiteY6" fmla="*/ 6553 h 145466"/>
                  <a:gd name="connsiteX7" fmla="*/ 991 w 72542"/>
                  <a:gd name="connsiteY7" fmla="*/ 12649 h 145466"/>
                  <a:gd name="connsiteX8" fmla="*/ 4039 w 72542"/>
                  <a:gd name="connsiteY8" fmla="*/ 28651 h 145466"/>
                  <a:gd name="connsiteX9" fmla="*/ 15164 w 72542"/>
                  <a:gd name="connsiteY9" fmla="*/ 76886 h 145466"/>
                  <a:gd name="connsiteX10" fmla="*/ 29108 w 72542"/>
                  <a:gd name="connsiteY10" fmla="*/ 124282 h 145466"/>
                  <a:gd name="connsiteX11" fmla="*/ 36728 w 72542"/>
                  <a:gd name="connsiteY11" fmla="*/ 145466 h 14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42" h="145466">
                    <a:moveTo>
                      <a:pt x="72542" y="132741"/>
                    </a:moveTo>
                    <a:lnTo>
                      <a:pt x="65303" y="112548"/>
                    </a:lnTo>
                    <a:cubicBezTo>
                      <a:pt x="61493" y="100203"/>
                      <a:pt x="56845" y="83668"/>
                      <a:pt x="51968" y="66828"/>
                    </a:cubicBezTo>
                    <a:cubicBezTo>
                      <a:pt x="47092" y="49987"/>
                      <a:pt x="44348" y="33376"/>
                      <a:pt x="41377" y="21108"/>
                    </a:cubicBezTo>
                    <a:cubicBezTo>
                      <a:pt x="39853" y="14783"/>
                      <a:pt x="39014" y="9525"/>
                      <a:pt x="38481" y="5868"/>
                    </a:cubicBezTo>
                    <a:cubicBezTo>
                      <a:pt x="37948" y="2210"/>
                      <a:pt x="37567" y="0"/>
                      <a:pt x="37567" y="0"/>
                    </a:cubicBezTo>
                    <a:lnTo>
                      <a:pt x="0" y="6553"/>
                    </a:lnTo>
                    <a:cubicBezTo>
                      <a:pt x="0" y="6553"/>
                      <a:pt x="0" y="8763"/>
                      <a:pt x="991" y="12649"/>
                    </a:cubicBezTo>
                    <a:cubicBezTo>
                      <a:pt x="1731" y="18029"/>
                      <a:pt x="2749" y="23371"/>
                      <a:pt x="4039" y="28651"/>
                    </a:cubicBezTo>
                    <a:cubicBezTo>
                      <a:pt x="7087" y="41834"/>
                      <a:pt x="10592" y="59131"/>
                      <a:pt x="15164" y="76886"/>
                    </a:cubicBezTo>
                    <a:cubicBezTo>
                      <a:pt x="19736" y="94641"/>
                      <a:pt x="25070" y="111405"/>
                      <a:pt x="29108" y="124282"/>
                    </a:cubicBezTo>
                    <a:cubicBezTo>
                      <a:pt x="33147" y="137160"/>
                      <a:pt x="36728" y="145466"/>
                      <a:pt x="36728" y="145466"/>
                    </a:cubicBez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58" name="Freeform: Shape 166">
                <a:extLst>
                  <a:ext uri="{FF2B5EF4-FFF2-40B4-BE49-F238E27FC236}">
                    <a16:creationId xmlns:a16="http://schemas.microsoft.com/office/drawing/2014/main" id="{1D12936E-00CA-4417-A477-636D54BA0ED5}"/>
                  </a:ext>
                </a:extLst>
              </p:cNvPr>
              <p:cNvSpPr/>
              <p:nvPr/>
            </p:nvSpPr>
            <p:spPr>
              <a:xfrm>
                <a:off x="-3189427" y="11252713"/>
                <a:ext cx="75742" cy="156667"/>
              </a:xfrm>
              <a:custGeom>
                <a:avLst/>
                <a:gdLst>
                  <a:gd name="connsiteX0" fmla="*/ 37567 w 75742"/>
                  <a:gd name="connsiteY0" fmla="*/ 0 h 156667"/>
                  <a:gd name="connsiteX1" fmla="*/ 0 w 75742"/>
                  <a:gd name="connsiteY1" fmla="*/ 6477 h 156667"/>
                  <a:gd name="connsiteX2" fmla="*/ 1067 w 75742"/>
                  <a:gd name="connsiteY2" fmla="*/ 13106 h 156667"/>
                  <a:gd name="connsiteX3" fmla="*/ 4420 w 75742"/>
                  <a:gd name="connsiteY3" fmla="*/ 30404 h 156667"/>
                  <a:gd name="connsiteX4" fmla="*/ 16383 w 75742"/>
                  <a:gd name="connsiteY4" fmla="*/ 82525 h 156667"/>
                  <a:gd name="connsiteX5" fmla="*/ 31623 w 75742"/>
                  <a:gd name="connsiteY5" fmla="*/ 133807 h 156667"/>
                  <a:gd name="connsiteX6" fmla="*/ 39853 w 75742"/>
                  <a:gd name="connsiteY6" fmla="*/ 156667 h 156667"/>
                  <a:gd name="connsiteX7" fmla="*/ 75743 w 75742"/>
                  <a:gd name="connsiteY7" fmla="*/ 143865 h 156667"/>
                  <a:gd name="connsiteX8" fmla="*/ 68123 w 75742"/>
                  <a:gd name="connsiteY8" fmla="*/ 121920 h 156667"/>
                  <a:gd name="connsiteX9" fmla="*/ 53721 w 75742"/>
                  <a:gd name="connsiteY9" fmla="*/ 72771 h 156667"/>
                  <a:gd name="connsiteX10" fmla="*/ 42215 w 75742"/>
                  <a:gd name="connsiteY10" fmla="*/ 22784 h 156667"/>
                  <a:gd name="connsiteX11" fmla="*/ 39014 w 75742"/>
                  <a:gd name="connsiteY11" fmla="*/ 6248 h 156667"/>
                  <a:gd name="connsiteX12" fmla="*/ 37567 w 75742"/>
                  <a:gd name="connsiteY12" fmla="*/ 0 h 15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42" h="156667">
                    <a:moveTo>
                      <a:pt x="37567" y="0"/>
                    </a:moveTo>
                    <a:lnTo>
                      <a:pt x="0" y="6477"/>
                    </a:lnTo>
                    <a:lnTo>
                      <a:pt x="1067" y="13106"/>
                    </a:lnTo>
                    <a:cubicBezTo>
                      <a:pt x="1676" y="17297"/>
                      <a:pt x="2667" y="23317"/>
                      <a:pt x="4420" y="30404"/>
                    </a:cubicBezTo>
                    <a:cubicBezTo>
                      <a:pt x="7696" y="44653"/>
                      <a:pt x="11506" y="63703"/>
                      <a:pt x="16383" y="82525"/>
                    </a:cubicBezTo>
                    <a:cubicBezTo>
                      <a:pt x="21260" y="101346"/>
                      <a:pt x="27127" y="119939"/>
                      <a:pt x="31623" y="133807"/>
                    </a:cubicBezTo>
                    <a:lnTo>
                      <a:pt x="39853" y="156667"/>
                    </a:lnTo>
                    <a:lnTo>
                      <a:pt x="75743" y="143865"/>
                    </a:lnTo>
                    <a:lnTo>
                      <a:pt x="68123" y="121920"/>
                    </a:lnTo>
                    <a:cubicBezTo>
                      <a:pt x="64008" y="108585"/>
                      <a:pt x="58979" y="90602"/>
                      <a:pt x="53721" y="72771"/>
                    </a:cubicBezTo>
                    <a:cubicBezTo>
                      <a:pt x="48463" y="54940"/>
                      <a:pt x="45415" y="36424"/>
                      <a:pt x="42215" y="22784"/>
                    </a:cubicBezTo>
                    <a:cubicBezTo>
                      <a:pt x="40538" y="16002"/>
                      <a:pt x="39624" y="10287"/>
                      <a:pt x="39014" y="6248"/>
                    </a:cubicBezTo>
                    <a:cubicBezTo>
                      <a:pt x="38405" y="2210"/>
                      <a:pt x="37567" y="0"/>
                      <a:pt x="37567" y="0"/>
                    </a:cubicBez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59" name="Freeform: Shape 167">
                <a:extLst>
                  <a:ext uri="{FF2B5EF4-FFF2-40B4-BE49-F238E27FC236}">
                    <a16:creationId xmlns:a16="http://schemas.microsoft.com/office/drawing/2014/main" id="{9FBDE36C-A804-416E-8211-78B1E7D5C66C}"/>
                  </a:ext>
                </a:extLst>
              </p:cNvPr>
              <p:cNvSpPr/>
              <p:nvPr/>
            </p:nvSpPr>
            <p:spPr>
              <a:xfrm>
                <a:off x="-3134735" y="11074101"/>
                <a:ext cx="45892" cy="143484"/>
              </a:xfrm>
              <a:custGeom>
                <a:avLst/>
                <a:gdLst>
                  <a:gd name="connsiteX0" fmla="*/ 45892 w 45892"/>
                  <a:gd name="connsiteY0" fmla="*/ 138303 h 143484"/>
                  <a:gd name="connsiteX1" fmla="*/ 43378 w 45892"/>
                  <a:gd name="connsiteY1" fmla="*/ 117043 h 143484"/>
                  <a:gd name="connsiteX2" fmla="*/ 41320 w 45892"/>
                  <a:gd name="connsiteY2" fmla="*/ 95097 h 143484"/>
                  <a:gd name="connsiteX3" fmla="*/ 39492 w 45892"/>
                  <a:gd name="connsiteY3" fmla="*/ 69952 h 143484"/>
                  <a:gd name="connsiteX4" fmla="*/ 38196 w 45892"/>
                  <a:gd name="connsiteY4" fmla="*/ 22707 h 143484"/>
                  <a:gd name="connsiteX5" fmla="*/ 38653 w 45892"/>
                  <a:gd name="connsiteY5" fmla="*/ 1219 h 143484"/>
                  <a:gd name="connsiteX6" fmla="*/ 553 w 45892"/>
                  <a:gd name="connsiteY6" fmla="*/ 0 h 143484"/>
                  <a:gd name="connsiteX7" fmla="*/ 96 w 45892"/>
                  <a:gd name="connsiteY7" fmla="*/ 22479 h 143484"/>
                  <a:gd name="connsiteX8" fmla="*/ 1392 w 45892"/>
                  <a:gd name="connsiteY8" fmla="*/ 71933 h 143484"/>
                  <a:gd name="connsiteX9" fmla="*/ 3297 w 45892"/>
                  <a:gd name="connsiteY9" fmla="*/ 98298 h 143484"/>
                  <a:gd name="connsiteX10" fmla="*/ 5506 w 45892"/>
                  <a:gd name="connsiteY10" fmla="*/ 121158 h 143484"/>
                  <a:gd name="connsiteX11" fmla="*/ 8173 w 45892"/>
                  <a:gd name="connsiteY11" fmla="*/ 143485 h 14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892" h="143484">
                    <a:moveTo>
                      <a:pt x="45892" y="138303"/>
                    </a:moveTo>
                    <a:cubicBezTo>
                      <a:pt x="45892" y="138303"/>
                      <a:pt x="44368" y="129845"/>
                      <a:pt x="43378" y="117043"/>
                    </a:cubicBezTo>
                    <a:cubicBezTo>
                      <a:pt x="42768" y="110566"/>
                      <a:pt x="42082" y="103099"/>
                      <a:pt x="41320" y="95097"/>
                    </a:cubicBezTo>
                    <a:cubicBezTo>
                      <a:pt x="40558" y="87097"/>
                      <a:pt x="39492" y="78562"/>
                      <a:pt x="39492" y="69952"/>
                    </a:cubicBezTo>
                    <a:cubicBezTo>
                      <a:pt x="39034" y="52730"/>
                      <a:pt x="38120" y="35585"/>
                      <a:pt x="38196" y="22707"/>
                    </a:cubicBezTo>
                    <a:cubicBezTo>
                      <a:pt x="38272" y="9830"/>
                      <a:pt x="38653" y="1219"/>
                      <a:pt x="38653" y="1219"/>
                    </a:cubicBezTo>
                    <a:lnTo>
                      <a:pt x="553" y="0"/>
                    </a:lnTo>
                    <a:cubicBezTo>
                      <a:pt x="553" y="0"/>
                      <a:pt x="553" y="8992"/>
                      <a:pt x="96" y="22479"/>
                    </a:cubicBezTo>
                    <a:cubicBezTo>
                      <a:pt x="-361" y="35966"/>
                      <a:pt x="934" y="53949"/>
                      <a:pt x="1392" y="71933"/>
                    </a:cubicBezTo>
                    <a:cubicBezTo>
                      <a:pt x="1392" y="80924"/>
                      <a:pt x="2535" y="89840"/>
                      <a:pt x="3297" y="98298"/>
                    </a:cubicBezTo>
                    <a:cubicBezTo>
                      <a:pt x="4059" y="106756"/>
                      <a:pt x="4821" y="114452"/>
                      <a:pt x="5506" y="121158"/>
                    </a:cubicBezTo>
                    <a:cubicBezTo>
                      <a:pt x="6018" y="128641"/>
                      <a:pt x="6908" y="136093"/>
                      <a:pt x="8173" y="143485"/>
                    </a:cubicBez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60" name="Freeform: Shape 168">
                <a:extLst>
                  <a:ext uri="{FF2B5EF4-FFF2-40B4-BE49-F238E27FC236}">
                    <a16:creationId xmlns:a16="http://schemas.microsoft.com/office/drawing/2014/main" id="{F333A92D-4FE3-4F19-B535-1E3540983471}"/>
                  </a:ext>
                </a:extLst>
              </p:cNvPr>
              <p:cNvSpPr/>
              <p:nvPr/>
            </p:nvSpPr>
            <p:spPr>
              <a:xfrm>
                <a:off x="-3203315" y="11071967"/>
                <a:ext cx="46501" cy="154914"/>
              </a:xfrm>
              <a:custGeom>
                <a:avLst/>
                <a:gdLst>
                  <a:gd name="connsiteX0" fmla="*/ 38653 w 46501"/>
                  <a:gd name="connsiteY0" fmla="*/ 1143 h 154914"/>
                  <a:gd name="connsiteX1" fmla="*/ 553 w 46501"/>
                  <a:gd name="connsiteY1" fmla="*/ 0 h 154914"/>
                  <a:gd name="connsiteX2" fmla="*/ 96 w 46501"/>
                  <a:gd name="connsiteY2" fmla="*/ 24232 h 154914"/>
                  <a:gd name="connsiteX3" fmla="*/ 1468 w 46501"/>
                  <a:gd name="connsiteY3" fmla="*/ 77572 h 154914"/>
                  <a:gd name="connsiteX4" fmla="*/ 3525 w 46501"/>
                  <a:gd name="connsiteY4" fmla="*/ 105994 h 154914"/>
                  <a:gd name="connsiteX5" fmla="*/ 5887 w 46501"/>
                  <a:gd name="connsiteY5" fmla="*/ 130835 h 154914"/>
                  <a:gd name="connsiteX6" fmla="*/ 8783 w 46501"/>
                  <a:gd name="connsiteY6" fmla="*/ 154915 h 154914"/>
                  <a:gd name="connsiteX7" fmla="*/ 46502 w 46501"/>
                  <a:gd name="connsiteY7" fmla="*/ 149733 h 154914"/>
                  <a:gd name="connsiteX8" fmla="*/ 43759 w 46501"/>
                  <a:gd name="connsiteY8" fmla="*/ 126873 h 154914"/>
                  <a:gd name="connsiteX9" fmla="*/ 41473 w 46501"/>
                  <a:gd name="connsiteY9" fmla="*/ 103175 h 154914"/>
                  <a:gd name="connsiteX10" fmla="*/ 39568 w 46501"/>
                  <a:gd name="connsiteY10" fmla="*/ 75895 h 154914"/>
                  <a:gd name="connsiteX11" fmla="*/ 38196 w 46501"/>
                  <a:gd name="connsiteY11" fmla="*/ 24689 h 154914"/>
                  <a:gd name="connsiteX12" fmla="*/ 38653 w 46501"/>
                  <a:gd name="connsiteY12" fmla="*/ 1143 h 15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501" h="154914">
                    <a:moveTo>
                      <a:pt x="38653" y="1143"/>
                    </a:moveTo>
                    <a:lnTo>
                      <a:pt x="553" y="0"/>
                    </a:lnTo>
                    <a:cubicBezTo>
                      <a:pt x="553" y="0"/>
                      <a:pt x="553" y="9677"/>
                      <a:pt x="96" y="24232"/>
                    </a:cubicBezTo>
                    <a:cubicBezTo>
                      <a:pt x="-361" y="38786"/>
                      <a:pt x="934" y="58217"/>
                      <a:pt x="1468" y="77572"/>
                    </a:cubicBezTo>
                    <a:cubicBezTo>
                      <a:pt x="1468" y="87249"/>
                      <a:pt x="2687" y="96926"/>
                      <a:pt x="3525" y="105994"/>
                    </a:cubicBezTo>
                    <a:cubicBezTo>
                      <a:pt x="4363" y="115062"/>
                      <a:pt x="5201" y="123520"/>
                      <a:pt x="5887" y="130835"/>
                    </a:cubicBezTo>
                    <a:cubicBezTo>
                      <a:pt x="7030" y="145313"/>
                      <a:pt x="8783" y="154915"/>
                      <a:pt x="8783" y="154915"/>
                    </a:cubicBezTo>
                    <a:lnTo>
                      <a:pt x="46502" y="149733"/>
                    </a:lnTo>
                    <a:cubicBezTo>
                      <a:pt x="46502" y="149733"/>
                      <a:pt x="44825" y="140589"/>
                      <a:pt x="43759" y="126873"/>
                    </a:cubicBezTo>
                    <a:cubicBezTo>
                      <a:pt x="43073" y="119939"/>
                      <a:pt x="42311" y="111633"/>
                      <a:pt x="41473" y="103175"/>
                    </a:cubicBezTo>
                    <a:cubicBezTo>
                      <a:pt x="40634" y="94717"/>
                      <a:pt x="39568" y="85192"/>
                      <a:pt x="39568" y="75895"/>
                    </a:cubicBezTo>
                    <a:cubicBezTo>
                      <a:pt x="39034" y="57226"/>
                      <a:pt x="38120" y="38633"/>
                      <a:pt x="38196" y="24689"/>
                    </a:cubicBezTo>
                    <a:cubicBezTo>
                      <a:pt x="38272" y="10744"/>
                      <a:pt x="38653" y="1143"/>
                      <a:pt x="38653" y="1143"/>
                    </a:cubicBez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61" name="Freeform: Shape 169">
                <a:extLst>
                  <a:ext uri="{FF2B5EF4-FFF2-40B4-BE49-F238E27FC236}">
                    <a16:creationId xmlns:a16="http://schemas.microsoft.com/office/drawing/2014/main" id="{CED8E2D0-8DC4-4CA3-A9EC-8126FE07102D}"/>
                  </a:ext>
                </a:extLst>
              </p:cNvPr>
              <p:cNvSpPr/>
              <p:nvPr/>
            </p:nvSpPr>
            <p:spPr>
              <a:xfrm>
                <a:off x="-3132353" y="10901507"/>
                <a:ext cx="58521" cy="144932"/>
              </a:xfrm>
              <a:custGeom>
                <a:avLst/>
                <a:gdLst>
                  <a:gd name="connsiteX0" fmla="*/ 37719 w 58521"/>
                  <a:gd name="connsiteY0" fmla="*/ 144933 h 144932"/>
                  <a:gd name="connsiteX1" fmla="*/ 45339 w 58521"/>
                  <a:gd name="connsiteY1" fmla="*/ 76353 h 144932"/>
                  <a:gd name="connsiteX2" fmla="*/ 49530 w 58521"/>
                  <a:gd name="connsiteY2" fmla="*/ 51435 h 144932"/>
                  <a:gd name="connsiteX3" fmla="*/ 53645 w 58521"/>
                  <a:gd name="connsiteY3" fmla="*/ 29871 h 144932"/>
                  <a:gd name="connsiteX4" fmla="*/ 58522 w 58521"/>
                  <a:gd name="connsiteY4" fmla="*/ 8992 h 144932"/>
                  <a:gd name="connsiteX5" fmla="*/ 21488 w 58521"/>
                  <a:gd name="connsiteY5" fmla="*/ 0 h 144932"/>
                  <a:gd name="connsiteX6" fmla="*/ 16383 w 58521"/>
                  <a:gd name="connsiteY6" fmla="*/ 21946 h 144932"/>
                  <a:gd name="connsiteX7" fmla="*/ 12040 w 58521"/>
                  <a:gd name="connsiteY7" fmla="*/ 44806 h 144932"/>
                  <a:gd name="connsiteX8" fmla="*/ 7620 w 58521"/>
                  <a:gd name="connsiteY8" fmla="*/ 70790 h 144932"/>
                  <a:gd name="connsiteX9" fmla="*/ 0 w 58521"/>
                  <a:gd name="connsiteY9" fmla="*/ 142342 h 14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21" h="144932">
                    <a:moveTo>
                      <a:pt x="37719" y="144933"/>
                    </a:moveTo>
                    <a:cubicBezTo>
                      <a:pt x="37719" y="144933"/>
                      <a:pt x="39624" y="110566"/>
                      <a:pt x="45339" y="76353"/>
                    </a:cubicBezTo>
                    <a:cubicBezTo>
                      <a:pt x="46406" y="67818"/>
                      <a:pt x="47930" y="59360"/>
                      <a:pt x="49530" y="51435"/>
                    </a:cubicBezTo>
                    <a:cubicBezTo>
                      <a:pt x="51130" y="43510"/>
                      <a:pt x="52273" y="36195"/>
                      <a:pt x="53645" y="29871"/>
                    </a:cubicBezTo>
                    <a:cubicBezTo>
                      <a:pt x="56617" y="17298"/>
                      <a:pt x="58522" y="8992"/>
                      <a:pt x="58522" y="8992"/>
                    </a:cubicBezTo>
                    <a:lnTo>
                      <a:pt x="21488" y="0"/>
                    </a:lnTo>
                    <a:cubicBezTo>
                      <a:pt x="21488" y="0"/>
                      <a:pt x="19431" y="8763"/>
                      <a:pt x="16383" y="21946"/>
                    </a:cubicBezTo>
                    <a:cubicBezTo>
                      <a:pt x="14935" y="28499"/>
                      <a:pt x="13640" y="36271"/>
                      <a:pt x="12040" y="44806"/>
                    </a:cubicBezTo>
                    <a:cubicBezTo>
                      <a:pt x="10439" y="53340"/>
                      <a:pt x="8763" y="61875"/>
                      <a:pt x="7620" y="70790"/>
                    </a:cubicBezTo>
                    <a:cubicBezTo>
                      <a:pt x="1905" y="106375"/>
                      <a:pt x="0" y="142342"/>
                      <a:pt x="0" y="142342"/>
                    </a:cubicBez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62" name="Freeform: Shape 170">
                <a:extLst>
                  <a:ext uri="{FF2B5EF4-FFF2-40B4-BE49-F238E27FC236}">
                    <a16:creationId xmlns:a16="http://schemas.microsoft.com/office/drawing/2014/main" id="{374B8915-24D7-45ED-BE85-0E41CA7E125E}"/>
                  </a:ext>
                </a:extLst>
              </p:cNvPr>
              <p:cNvSpPr/>
              <p:nvPr/>
            </p:nvSpPr>
            <p:spPr>
              <a:xfrm>
                <a:off x="-3200933" y="10885734"/>
                <a:ext cx="60274" cy="156133"/>
              </a:xfrm>
              <a:custGeom>
                <a:avLst/>
                <a:gdLst>
                  <a:gd name="connsiteX0" fmla="*/ 60274 w 60274"/>
                  <a:gd name="connsiteY0" fmla="*/ 8992 h 156133"/>
                  <a:gd name="connsiteX1" fmla="*/ 23393 w 60274"/>
                  <a:gd name="connsiteY1" fmla="*/ 0 h 156133"/>
                  <a:gd name="connsiteX2" fmla="*/ 17907 w 60274"/>
                  <a:gd name="connsiteY2" fmla="*/ 23698 h 156133"/>
                  <a:gd name="connsiteX3" fmla="*/ 13183 w 60274"/>
                  <a:gd name="connsiteY3" fmla="*/ 48158 h 156133"/>
                  <a:gd name="connsiteX4" fmla="*/ 8382 w 60274"/>
                  <a:gd name="connsiteY4" fmla="*/ 76352 h 156133"/>
                  <a:gd name="connsiteX5" fmla="*/ 0 w 60274"/>
                  <a:gd name="connsiteY5" fmla="*/ 153619 h 156133"/>
                  <a:gd name="connsiteX6" fmla="*/ 38100 w 60274"/>
                  <a:gd name="connsiteY6" fmla="*/ 156134 h 156133"/>
                  <a:gd name="connsiteX7" fmla="*/ 46177 w 60274"/>
                  <a:gd name="connsiteY7" fmla="*/ 82067 h 156133"/>
                  <a:gd name="connsiteX8" fmla="*/ 50749 w 60274"/>
                  <a:gd name="connsiteY8" fmla="*/ 55092 h 156133"/>
                  <a:gd name="connsiteX9" fmla="*/ 55245 w 60274"/>
                  <a:gd name="connsiteY9" fmla="*/ 31623 h 156133"/>
                  <a:gd name="connsiteX10" fmla="*/ 60274 w 60274"/>
                  <a:gd name="connsiteY10" fmla="*/ 8992 h 15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274" h="156133">
                    <a:moveTo>
                      <a:pt x="60274" y="8992"/>
                    </a:moveTo>
                    <a:lnTo>
                      <a:pt x="23393" y="0"/>
                    </a:lnTo>
                    <a:lnTo>
                      <a:pt x="17907" y="23698"/>
                    </a:lnTo>
                    <a:cubicBezTo>
                      <a:pt x="16307" y="30861"/>
                      <a:pt x="14859" y="38938"/>
                      <a:pt x="13183" y="48158"/>
                    </a:cubicBezTo>
                    <a:cubicBezTo>
                      <a:pt x="11506" y="57379"/>
                      <a:pt x="9677" y="66675"/>
                      <a:pt x="8382" y="76352"/>
                    </a:cubicBezTo>
                    <a:cubicBezTo>
                      <a:pt x="2210" y="114452"/>
                      <a:pt x="0" y="153619"/>
                      <a:pt x="0" y="153619"/>
                    </a:cubicBezTo>
                    <a:lnTo>
                      <a:pt x="38100" y="156134"/>
                    </a:lnTo>
                    <a:cubicBezTo>
                      <a:pt x="38100" y="156134"/>
                      <a:pt x="40234" y="118872"/>
                      <a:pt x="46177" y="82067"/>
                    </a:cubicBezTo>
                    <a:cubicBezTo>
                      <a:pt x="47396" y="72847"/>
                      <a:pt x="48997" y="63703"/>
                      <a:pt x="50749" y="55092"/>
                    </a:cubicBezTo>
                    <a:cubicBezTo>
                      <a:pt x="52502" y="46482"/>
                      <a:pt x="53721" y="38481"/>
                      <a:pt x="55245" y="31623"/>
                    </a:cubicBezTo>
                    <a:cubicBezTo>
                      <a:pt x="58141" y="18059"/>
                      <a:pt x="60274" y="8992"/>
                      <a:pt x="60274" y="8992"/>
                    </a:cubicBez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63" name="Freeform: Shape 171">
                <a:extLst>
                  <a:ext uri="{FF2B5EF4-FFF2-40B4-BE49-F238E27FC236}">
                    <a16:creationId xmlns:a16="http://schemas.microsoft.com/office/drawing/2014/main" id="{9D894F5E-AB84-40DC-BCD5-19612EF0507D}"/>
                  </a:ext>
                </a:extLst>
              </p:cNvPr>
              <p:cNvSpPr/>
              <p:nvPr/>
            </p:nvSpPr>
            <p:spPr>
              <a:xfrm>
                <a:off x="-3103397" y="10738059"/>
                <a:ext cx="84658" cy="144780"/>
              </a:xfrm>
              <a:custGeom>
                <a:avLst/>
                <a:gdLst>
                  <a:gd name="connsiteX0" fmla="*/ 36728 w 84658"/>
                  <a:gd name="connsiteY0" fmla="*/ 144780 h 144780"/>
                  <a:gd name="connsiteX1" fmla="*/ 57988 w 84658"/>
                  <a:gd name="connsiteY1" fmla="*/ 79553 h 144780"/>
                  <a:gd name="connsiteX2" fmla="*/ 67208 w 84658"/>
                  <a:gd name="connsiteY2" fmla="*/ 56083 h 144780"/>
                  <a:gd name="connsiteX3" fmla="*/ 75743 w 84658"/>
                  <a:gd name="connsiteY3" fmla="*/ 35814 h 144780"/>
                  <a:gd name="connsiteX4" fmla="*/ 84658 w 84658"/>
                  <a:gd name="connsiteY4" fmla="*/ 16383 h 144780"/>
                  <a:gd name="connsiteX5" fmla="*/ 50216 w 84658"/>
                  <a:gd name="connsiteY5" fmla="*/ 0 h 144780"/>
                  <a:gd name="connsiteX6" fmla="*/ 40843 w 84658"/>
                  <a:gd name="connsiteY6" fmla="*/ 20422 h 144780"/>
                  <a:gd name="connsiteX7" fmla="*/ 31928 w 84658"/>
                  <a:gd name="connsiteY7" fmla="*/ 41681 h 144780"/>
                  <a:gd name="connsiteX8" fmla="*/ 22250 w 84658"/>
                  <a:gd name="connsiteY8" fmla="*/ 66218 h 144780"/>
                  <a:gd name="connsiteX9" fmla="*/ 0 w 84658"/>
                  <a:gd name="connsiteY9" fmla="*/ 134798 h 14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658" h="144780">
                    <a:moveTo>
                      <a:pt x="36728" y="144780"/>
                    </a:moveTo>
                    <a:cubicBezTo>
                      <a:pt x="36728" y="144780"/>
                      <a:pt x="45568" y="111557"/>
                      <a:pt x="57988" y="79553"/>
                    </a:cubicBezTo>
                    <a:cubicBezTo>
                      <a:pt x="60731" y="71399"/>
                      <a:pt x="64084" y="63474"/>
                      <a:pt x="67208" y="56083"/>
                    </a:cubicBezTo>
                    <a:cubicBezTo>
                      <a:pt x="70333" y="48692"/>
                      <a:pt x="72923" y="41605"/>
                      <a:pt x="75743" y="35814"/>
                    </a:cubicBezTo>
                    <a:lnTo>
                      <a:pt x="84658" y="16383"/>
                    </a:lnTo>
                    <a:lnTo>
                      <a:pt x="50216" y="0"/>
                    </a:lnTo>
                    <a:lnTo>
                      <a:pt x="40843" y="20422"/>
                    </a:lnTo>
                    <a:cubicBezTo>
                      <a:pt x="37948" y="26517"/>
                      <a:pt x="35204" y="33909"/>
                      <a:pt x="31928" y="41681"/>
                    </a:cubicBezTo>
                    <a:cubicBezTo>
                      <a:pt x="28651" y="49454"/>
                      <a:pt x="25146" y="57759"/>
                      <a:pt x="22250" y="66218"/>
                    </a:cubicBezTo>
                    <a:cubicBezTo>
                      <a:pt x="9296" y="99822"/>
                      <a:pt x="0" y="134798"/>
                      <a:pt x="0" y="134798"/>
                    </a:cubicBez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64" name="Freeform: Shape 172">
                <a:extLst>
                  <a:ext uri="{FF2B5EF4-FFF2-40B4-BE49-F238E27FC236}">
                    <a16:creationId xmlns:a16="http://schemas.microsoft.com/office/drawing/2014/main" id="{AEDD11C6-66EF-4613-A197-BA6F77AB6511}"/>
                  </a:ext>
                </a:extLst>
              </p:cNvPr>
              <p:cNvSpPr/>
              <p:nvPr/>
            </p:nvSpPr>
            <p:spPr>
              <a:xfrm>
                <a:off x="-3169462" y="10708722"/>
                <a:ext cx="88772" cy="155752"/>
              </a:xfrm>
              <a:custGeom>
                <a:avLst/>
                <a:gdLst>
                  <a:gd name="connsiteX0" fmla="*/ 88773 w 88772"/>
                  <a:gd name="connsiteY0" fmla="*/ 16231 h 155752"/>
                  <a:gd name="connsiteX1" fmla="*/ 54331 w 88772"/>
                  <a:gd name="connsiteY1" fmla="*/ 0 h 155752"/>
                  <a:gd name="connsiteX2" fmla="*/ 44196 w 88772"/>
                  <a:gd name="connsiteY2" fmla="*/ 22098 h 155752"/>
                  <a:gd name="connsiteX3" fmla="*/ 34519 w 88772"/>
                  <a:gd name="connsiteY3" fmla="*/ 44958 h 155752"/>
                  <a:gd name="connsiteX4" fmla="*/ 24079 w 88772"/>
                  <a:gd name="connsiteY4" fmla="*/ 71552 h 155752"/>
                  <a:gd name="connsiteX5" fmla="*/ 0 w 88772"/>
                  <a:gd name="connsiteY5" fmla="*/ 145542 h 155752"/>
                  <a:gd name="connsiteX6" fmla="*/ 36728 w 88772"/>
                  <a:gd name="connsiteY6" fmla="*/ 155753 h 155752"/>
                  <a:gd name="connsiteX7" fmla="*/ 59588 w 88772"/>
                  <a:gd name="connsiteY7" fmla="*/ 84887 h 155752"/>
                  <a:gd name="connsiteX8" fmla="*/ 69647 w 88772"/>
                  <a:gd name="connsiteY8" fmla="*/ 59436 h 155752"/>
                  <a:gd name="connsiteX9" fmla="*/ 78943 w 88772"/>
                  <a:gd name="connsiteY9" fmla="*/ 37414 h 15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72" h="155752">
                    <a:moveTo>
                      <a:pt x="88773" y="16231"/>
                    </a:moveTo>
                    <a:lnTo>
                      <a:pt x="54331" y="0"/>
                    </a:lnTo>
                    <a:lnTo>
                      <a:pt x="44196" y="22098"/>
                    </a:lnTo>
                    <a:cubicBezTo>
                      <a:pt x="41072" y="28651"/>
                      <a:pt x="38100" y="36652"/>
                      <a:pt x="34519" y="44958"/>
                    </a:cubicBezTo>
                    <a:cubicBezTo>
                      <a:pt x="30937" y="53264"/>
                      <a:pt x="26899" y="62332"/>
                      <a:pt x="24079" y="71552"/>
                    </a:cubicBezTo>
                    <a:cubicBezTo>
                      <a:pt x="10058" y="107899"/>
                      <a:pt x="0" y="145466"/>
                      <a:pt x="0" y="145542"/>
                    </a:cubicBezTo>
                    <a:lnTo>
                      <a:pt x="36728" y="155753"/>
                    </a:lnTo>
                    <a:cubicBezTo>
                      <a:pt x="36728" y="155753"/>
                      <a:pt x="46330" y="119710"/>
                      <a:pt x="59588" y="84887"/>
                    </a:cubicBezTo>
                    <a:cubicBezTo>
                      <a:pt x="62636" y="76124"/>
                      <a:pt x="66294" y="67513"/>
                      <a:pt x="69647" y="59436"/>
                    </a:cubicBezTo>
                    <a:cubicBezTo>
                      <a:pt x="73000" y="51359"/>
                      <a:pt x="75895" y="43739"/>
                      <a:pt x="78943" y="37414"/>
                    </a:cubicBez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65" name="Freeform: Shape 173">
                <a:extLst>
                  <a:ext uri="{FF2B5EF4-FFF2-40B4-BE49-F238E27FC236}">
                    <a16:creationId xmlns:a16="http://schemas.microsoft.com/office/drawing/2014/main" id="{FD39586C-9432-480E-8F15-05DABE50BCE5}"/>
                  </a:ext>
                </a:extLst>
              </p:cNvPr>
              <p:cNvSpPr/>
              <p:nvPr/>
            </p:nvSpPr>
            <p:spPr>
              <a:xfrm>
                <a:off x="-3039922" y="10589621"/>
                <a:ext cx="107213" cy="138912"/>
              </a:xfrm>
              <a:custGeom>
                <a:avLst/>
                <a:gdLst>
                  <a:gd name="connsiteX0" fmla="*/ 34061 w 107213"/>
                  <a:gd name="connsiteY0" fmla="*/ 138913 h 138912"/>
                  <a:gd name="connsiteX1" fmla="*/ 44272 w 107213"/>
                  <a:gd name="connsiteY1" fmla="*/ 120015 h 138912"/>
                  <a:gd name="connsiteX2" fmla="*/ 55093 w 107213"/>
                  <a:gd name="connsiteY2" fmla="*/ 100813 h 138912"/>
                  <a:gd name="connsiteX3" fmla="*/ 68123 w 107213"/>
                  <a:gd name="connsiteY3" fmla="*/ 79324 h 138912"/>
                  <a:gd name="connsiteX4" fmla="*/ 81991 w 107213"/>
                  <a:gd name="connsiteY4" fmla="*/ 58293 h 138912"/>
                  <a:gd name="connsiteX5" fmla="*/ 94564 w 107213"/>
                  <a:gd name="connsiteY5" fmla="*/ 40234 h 138912"/>
                  <a:gd name="connsiteX6" fmla="*/ 107213 w 107213"/>
                  <a:gd name="connsiteY6" fmla="*/ 22860 h 138912"/>
                  <a:gd name="connsiteX7" fmla="*/ 76733 w 107213"/>
                  <a:gd name="connsiteY7" fmla="*/ 0 h 138912"/>
                  <a:gd name="connsiteX8" fmla="*/ 63551 w 107213"/>
                  <a:gd name="connsiteY8" fmla="*/ 18136 h 138912"/>
                  <a:gd name="connsiteX9" fmla="*/ 50368 w 107213"/>
                  <a:gd name="connsiteY9" fmla="*/ 37033 h 138912"/>
                  <a:gd name="connsiteX10" fmla="*/ 35814 w 107213"/>
                  <a:gd name="connsiteY10" fmla="*/ 59131 h 138912"/>
                  <a:gd name="connsiteX11" fmla="*/ 22022 w 107213"/>
                  <a:gd name="connsiteY11" fmla="*/ 81610 h 138912"/>
                  <a:gd name="connsiteX12" fmla="*/ 10668 w 107213"/>
                  <a:gd name="connsiteY12" fmla="*/ 101727 h 138912"/>
                  <a:gd name="connsiteX13" fmla="*/ 0 w 107213"/>
                  <a:gd name="connsiteY13" fmla="*/ 121463 h 13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13" h="138912">
                    <a:moveTo>
                      <a:pt x="34061" y="138913"/>
                    </a:moveTo>
                    <a:cubicBezTo>
                      <a:pt x="34061" y="138913"/>
                      <a:pt x="37795" y="131293"/>
                      <a:pt x="44272" y="120015"/>
                    </a:cubicBezTo>
                    <a:cubicBezTo>
                      <a:pt x="47473" y="114376"/>
                      <a:pt x="50978" y="107747"/>
                      <a:pt x="55093" y="100813"/>
                    </a:cubicBezTo>
                    <a:lnTo>
                      <a:pt x="68123" y="79324"/>
                    </a:lnTo>
                    <a:cubicBezTo>
                      <a:pt x="72542" y="71704"/>
                      <a:pt x="77572" y="64999"/>
                      <a:pt x="81991" y="58293"/>
                    </a:cubicBezTo>
                    <a:cubicBezTo>
                      <a:pt x="86411" y="51588"/>
                      <a:pt x="90678" y="45339"/>
                      <a:pt x="94564" y="40234"/>
                    </a:cubicBezTo>
                    <a:cubicBezTo>
                      <a:pt x="102184" y="29794"/>
                      <a:pt x="107213" y="22860"/>
                      <a:pt x="107213" y="22860"/>
                    </a:cubicBezTo>
                    <a:lnTo>
                      <a:pt x="76733" y="0"/>
                    </a:lnTo>
                    <a:lnTo>
                      <a:pt x="63551" y="18136"/>
                    </a:lnTo>
                    <a:cubicBezTo>
                      <a:pt x="59512" y="23546"/>
                      <a:pt x="54940" y="29947"/>
                      <a:pt x="50368" y="37033"/>
                    </a:cubicBezTo>
                    <a:cubicBezTo>
                      <a:pt x="45796" y="44120"/>
                      <a:pt x="40538" y="51435"/>
                      <a:pt x="35814" y="59131"/>
                    </a:cubicBezTo>
                    <a:cubicBezTo>
                      <a:pt x="31090" y="66828"/>
                      <a:pt x="26441" y="74371"/>
                      <a:pt x="22022" y="81610"/>
                    </a:cubicBezTo>
                    <a:cubicBezTo>
                      <a:pt x="17602" y="88849"/>
                      <a:pt x="14402" y="95860"/>
                      <a:pt x="10668" y="101727"/>
                    </a:cubicBezTo>
                    <a:cubicBezTo>
                      <a:pt x="3962" y="113386"/>
                      <a:pt x="0" y="121463"/>
                      <a:pt x="0" y="121463"/>
                    </a:cubicBez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66" name="Freeform: Shape 174">
                <a:extLst>
                  <a:ext uri="{FF2B5EF4-FFF2-40B4-BE49-F238E27FC236}">
                    <a16:creationId xmlns:a16="http://schemas.microsoft.com/office/drawing/2014/main" id="{11EB4A41-113D-48AC-BB61-DE8B47CC2A86}"/>
                  </a:ext>
                </a:extLst>
              </p:cNvPr>
              <p:cNvSpPr/>
              <p:nvPr/>
            </p:nvSpPr>
            <p:spPr>
              <a:xfrm>
                <a:off x="-3100806" y="10548168"/>
                <a:ext cx="113766" cy="148894"/>
              </a:xfrm>
              <a:custGeom>
                <a:avLst/>
                <a:gdLst>
                  <a:gd name="connsiteX0" fmla="*/ 113767 w 113766"/>
                  <a:gd name="connsiteY0" fmla="*/ 22860 h 148894"/>
                  <a:gd name="connsiteX1" fmla="*/ 83287 w 113766"/>
                  <a:gd name="connsiteY1" fmla="*/ 0 h 148894"/>
                  <a:gd name="connsiteX2" fmla="*/ 68961 w 113766"/>
                  <a:gd name="connsiteY2" fmla="*/ 19583 h 148894"/>
                  <a:gd name="connsiteX3" fmla="*/ 54712 w 113766"/>
                  <a:gd name="connsiteY3" fmla="*/ 40081 h 148894"/>
                  <a:gd name="connsiteX4" fmla="*/ 39014 w 113766"/>
                  <a:gd name="connsiteY4" fmla="*/ 63932 h 148894"/>
                  <a:gd name="connsiteX5" fmla="*/ 23774 w 113766"/>
                  <a:gd name="connsiteY5" fmla="*/ 88240 h 148894"/>
                  <a:gd name="connsiteX6" fmla="*/ 11506 w 113766"/>
                  <a:gd name="connsiteY6" fmla="*/ 109957 h 148894"/>
                  <a:gd name="connsiteX7" fmla="*/ 0 w 113766"/>
                  <a:gd name="connsiteY7" fmla="*/ 131293 h 148894"/>
                  <a:gd name="connsiteX8" fmla="*/ 33757 w 113766"/>
                  <a:gd name="connsiteY8" fmla="*/ 148895 h 148894"/>
                  <a:gd name="connsiteX9" fmla="*/ 44806 w 113766"/>
                  <a:gd name="connsiteY9" fmla="*/ 128397 h 148894"/>
                  <a:gd name="connsiteX10" fmla="*/ 56540 w 113766"/>
                  <a:gd name="connsiteY10" fmla="*/ 107594 h 148894"/>
                  <a:gd name="connsiteX11" fmla="*/ 71171 w 113766"/>
                  <a:gd name="connsiteY11" fmla="*/ 84353 h 148894"/>
                  <a:gd name="connsiteX12" fmla="*/ 86411 w 113766"/>
                  <a:gd name="connsiteY12" fmla="*/ 61493 h 148894"/>
                  <a:gd name="connsiteX13" fmla="*/ 100127 w 113766"/>
                  <a:gd name="connsiteY13" fmla="*/ 41910 h 14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766" h="148894">
                    <a:moveTo>
                      <a:pt x="113767" y="22860"/>
                    </a:moveTo>
                    <a:lnTo>
                      <a:pt x="83287" y="0"/>
                    </a:lnTo>
                    <a:lnTo>
                      <a:pt x="68961" y="19583"/>
                    </a:lnTo>
                    <a:cubicBezTo>
                      <a:pt x="64618" y="25451"/>
                      <a:pt x="59741" y="32385"/>
                      <a:pt x="54712" y="40081"/>
                    </a:cubicBezTo>
                    <a:cubicBezTo>
                      <a:pt x="49682" y="47778"/>
                      <a:pt x="44120" y="55321"/>
                      <a:pt x="39014" y="63932"/>
                    </a:cubicBezTo>
                    <a:lnTo>
                      <a:pt x="23774" y="88240"/>
                    </a:lnTo>
                    <a:cubicBezTo>
                      <a:pt x="19126" y="95860"/>
                      <a:pt x="15088" y="103480"/>
                      <a:pt x="11506" y="109957"/>
                    </a:cubicBezTo>
                    <a:cubicBezTo>
                      <a:pt x="3886" y="122606"/>
                      <a:pt x="0" y="131293"/>
                      <a:pt x="0" y="131293"/>
                    </a:cubicBezTo>
                    <a:lnTo>
                      <a:pt x="33757" y="148895"/>
                    </a:lnTo>
                    <a:cubicBezTo>
                      <a:pt x="33757" y="148895"/>
                      <a:pt x="37871" y="140513"/>
                      <a:pt x="44806" y="128397"/>
                    </a:cubicBezTo>
                    <a:cubicBezTo>
                      <a:pt x="48235" y="122301"/>
                      <a:pt x="52426" y="115138"/>
                      <a:pt x="56540" y="107594"/>
                    </a:cubicBezTo>
                    <a:lnTo>
                      <a:pt x="71171" y="84353"/>
                    </a:lnTo>
                    <a:cubicBezTo>
                      <a:pt x="76048" y="76733"/>
                      <a:pt x="81458" y="69113"/>
                      <a:pt x="86411" y="61493"/>
                    </a:cubicBezTo>
                    <a:cubicBezTo>
                      <a:pt x="91364" y="53873"/>
                      <a:pt x="95936" y="47549"/>
                      <a:pt x="100127" y="41910"/>
                    </a:cubicBez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67" name="Freeform: Shape 175">
                <a:extLst>
                  <a:ext uri="{FF2B5EF4-FFF2-40B4-BE49-F238E27FC236}">
                    <a16:creationId xmlns:a16="http://schemas.microsoft.com/office/drawing/2014/main" id="{0F585E32-D017-448F-A295-8EBF35718165}"/>
                  </a:ext>
                </a:extLst>
              </p:cNvPr>
              <p:cNvSpPr/>
              <p:nvPr/>
            </p:nvSpPr>
            <p:spPr>
              <a:xfrm>
                <a:off x="-2944063" y="10462291"/>
                <a:ext cx="125044" cy="127482"/>
              </a:xfrm>
              <a:custGeom>
                <a:avLst/>
                <a:gdLst>
                  <a:gd name="connsiteX0" fmla="*/ 29413 w 125044"/>
                  <a:gd name="connsiteY0" fmla="*/ 127483 h 127482"/>
                  <a:gd name="connsiteX1" fmla="*/ 75133 w 125044"/>
                  <a:gd name="connsiteY1" fmla="*/ 76124 h 127482"/>
                  <a:gd name="connsiteX2" fmla="*/ 93040 w 125044"/>
                  <a:gd name="connsiteY2" fmla="*/ 58293 h 127482"/>
                  <a:gd name="connsiteX3" fmla="*/ 109042 w 125044"/>
                  <a:gd name="connsiteY3" fmla="*/ 43053 h 127482"/>
                  <a:gd name="connsiteX4" fmla="*/ 120548 w 125044"/>
                  <a:gd name="connsiteY4" fmla="*/ 32537 h 127482"/>
                  <a:gd name="connsiteX5" fmla="*/ 125044 w 125044"/>
                  <a:gd name="connsiteY5" fmla="*/ 28727 h 127482"/>
                  <a:gd name="connsiteX6" fmla="*/ 99974 w 125044"/>
                  <a:gd name="connsiteY6" fmla="*/ 0 h 127482"/>
                  <a:gd name="connsiteX7" fmla="*/ 95250 w 125044"/>
                  <a:gd name="connsiteY7" fmla="*/ 3962 h 127482"/>
                  <a:gd name="connsiteX8" fmla="*/ 83210 w 125044"/>
                  <a:gd name="connsiteY8" fmla="*/ 15011 h 127482"/>
                  <a:gd name="connsiteX9" fmla="*/ 66446 w 125044"/>
                  <a:gd name="connsiteY9" fmla="*/ 30785 h 127482"/>
                  <a:gd name="connsiteX10" fmla="*/ 47777 w 125044"/>
                  <a:gd name="connsiteY10" fmla="*/ 49454 h 127482"/>
                  <a:gd name="connsiteX11" fmla="*/ 0 w 125044"/>
                  <a:gd name="connsiteY11" fmla="*/ 103251 h 1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044" h="127482">
                    <a:moveTo>
                      <a:pt x="29413" y="127483"/>
                    </a:moveTo>
                    <a:cubicBezTo>
                      <a:pt x="29413" y="127483"/>
                      <a:pt x="51206" y="100889"/>
                      <a:pt x="75133" y="76124"/>
                    </a:cubicBezTo>
                    <a:lnTo>
                      <a:pt x="93040" y="58293"/>
                    </a:lnTo>
                    <a:cubicBezTo>
                      <a:pt x="98679" y="52578"/>
                      <a:pt x="104394" y="47625"/>
                      <a:pt x="109042" y="43053"/>
                    </a:cubicBezTo>
                    <a:cubicBezTo>
                      <a:pt x="113690" y="38481"/>
                      <a:pt x="117729" y="34976"/>
                      <a:pt x="120548" y="32537"/>
                    </a:cubicBezTo>
                    <a:lnTo>
                      <a:pt x="125044" y="28727"/>
                    </a:lnTo>
                    <a:lnTo>
                      <a:pt x="99974" y="0"/>
                    </a:lnTo>
                    <a:lnTo>
                      <a:pt x="95250" y="3962"/>
                    </a:lnTo>
                    <a:cubicBezTo>
                      <a:pt x="92278" y="6553"/>
                      <a:pt x="88240" y="10439"/>
                      <a:pt x="83210" y="15011"/>
                    </a:cubicBezTo>
                    <a:cubicBezTo>
                      <a:pt x="78181" y="19583"/>
                      <a:pt x="72390" y="24841"/>
                      <a:pt x="66446" y="30785"/>
                    </a:cubicBezTo>
                    <a:lnTo>
                      <a:pt x="47777" y="49454"/>
                    </a:lnTo>
                    <a:cubicBezTo>
                      <a:pt x="22784" y="75438"/>
                      <a:pt x="0" y="103251"/>
                      <a:pt x="0" y="103251"/>
                    </a:cubicBez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68" name="Freeform: Shape 176">
                <a:extLst>
                  <a:ext uri="{FF2B5EF4-FFF2-40B4-BE49-F238E27FC236}">
                    <a16:creationId xmlns:a16="http://schemas.microsoft.com/office/drawing/2014/main" id="{756D943A-D025-4293-82C8-C5F2A981E649}"/>
                  </a:ext>
                </a:extLst>
              </p:cNvPr>
              <p:cNvSpPr/>
              <p:nvPr/>
            </p:nvSpPr>
            <p:spPr>
              <a:xfrm>
                <a:off x="-2997403" y="10410779"/>
                <a:ext cx="133045" cy="135636"/>
              </a:xfrm>
              <a:custGeom>
                <a:avLst/>
                <a:gdLst>
                  <a:gd name="connsiteX0" fmla="*/ 133045 w 133045"/>
                  <a:gd name="connsiteY0" fmla="*/ 28651 h 135636"/>
                  <a:gd name="connsiteX1" fmla="*/ 108052 w 133045"/>
                  <a:gd name="connsiteY1" fmla="*/ 0 h 135636"/>
                  <a:gd name="connsiteX2" fmla="*/ 102946 w 133045"/>
                  <a:gd name="connsiteY2" fmla="*/ 4343 h 135636"/>
                  <a:gd name="connsiteX3" fmla="*/ 89992 w 133045"/>
                  <a:gd name="connsiteY3" fmla="*/ 16231 h 135636"/>
                  <a:gd name="connsiteX4" fmla="*/ 71857 w 133045"/>
                  <a:gd name="connsiteY4" fmla="*/ 33299 h 135636"/>
                  <a:gd name="connsiteX5" fmla="*/ 51664 w 133045"/>
                  <a:gd name="connsiteY5" fmla="*/ 53493 h 135636"/>
                  <a:gd name="connsiteX6" fmla="*/ 0 w 133045"/>
                  <a:gd name="connsiteY6" fmla="*/ 111557 h 135636"/>
                  <a:gd name="connsiteX7" fmla="*/ 29566 w 133045"/>
                  <a:gd name="connsiteY7" fmla="*/ 135636 h 135636"/>
                  <a:gd name="connsiteX8" fmla="*/ 79019 w 133045"/>
                  <a:gd name="connsiteY8" fmla="*/ 79934 h 135636"/>
                  <a:gd name="connsiteX9" fmla="*/ 98374 w 133045"/>
                  <a:gd name="connsiteY9" fmla="*/ 60579 h 135636"/>
                  <a:gd name="connsiteX10" fmla="*/ 115824 w 133045"/>
                  <a:gd name="connsiteY10" fmla="*/ 44272 h 135636"/>
                  <a:gd name="connsiteX11" fmla="*/ 128245 w 133045"/>
                  <a:gd name="connsiteY11" fmla="*/ 32842 h 13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045" h="135636">
                    <a:moveTo>
                      <a:pt x="133045" y="28651"/>
                    </a:moveTo>
                    <a:lnTo>
                      <a:pt x="108052" y="0"/>
                    </a:lnTo>
                    <a:lnTo>
                      <a:pt x="102946" y="4343"/>
                    </a:lnTo>
                    <a:cubicBezTo>
                      <a:pt x="99746" y="7087"/>
                      <a:pt x="95326" y="11278"/>
                      <a:pt x="89992" y="16231"/>
                    </a:cubicBezTo>
                    <a:cubicBezTo>
                      <a:pt x="84658" y="21184"/>
                      <a:pt x="78257" y="26823"/>
                      <a:pt x="71857" y="33299"/>
                    </a:cubicBezTo>
                    <a:lnTo>
                      <a:pt x="51664" y="53493"/>
                    </a:lnTo>
                    <a:cubicBezTo>
                      <a:pt x="24689" y="81458"/>
                      <a:pt x="0" y="111557"/>
                      <a:pt x="0" y="111557"/>
                    </a:cubicBezTo>
                    <a:lnTo>
                      <a:pt x="29566" y="135636"/>
                    </a:lnTo>
                    <a:cubicBezTo>
                      <a:pt x="29566" y="135636"/>
                      <a:pt x="53188" y="106833"/>
                      <a:pt x="79019" y="79934"/>
                    </a:cubicBezTo>
                    <a:lnTo>
                      <a:pt x="98374" y="60579"/>
                    </a:lnTo>
                    <a:cubicBezTo>
                      <a:pt x="104546" y="54407"/>
                      <a:pt x="110719" y="49073"/>
                      <a:pt x="115824" y="44272"/>
                    </a:cubicBezTo>
                    <a:cubicBezTo>
                      <a:pt x="120929" y="39472"/>
                      <a:pt x="125120" y="35509"/>
                      <a:pt x="128245" y="32842"/>
                    </a:cubicBez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69" name="Freeform: Shape 177">
                <a:extLst>
                  <a:ext uri="{FF2B5EF4-FFF2-40B4-BE49-F238E27FC236}">
                    <a16:creationId xmlns:a16="http://schemas.microsoft.com/office/drawing/2014/main" id="{4056C05F-3832-4A33-B009-CFB87974636A}"/>
                  </a:ext>
                </a:extLst>
              </p:cNvPr>
              <p:cNvSpPr/>
              <p:nvPr/>
            </p:nvSpPr>
            <p:spPr>
              <a:xfrm>
                <a:off x="-2821000" y="10362088"/>
                <a:ext cx="137388" cy="110413"/>
              </a:xfrm>
              <a:custGeom>
                <a:avLst/>
                <a:gdLst>
                  <a:gd name="connsiteX0" fmla="*/ 23851 w 137388"/>
                  <a:gd name="connsiteY0" fmla="*/ 110414 h 110413"/>
                  <a:gd name="connsiteX1" fmla="*/ 40691 w 137388"/>
                  <a:gd name="connsiteY1" fmla="*/ 97079 h 110413"/>
                  <a:gd name="connsiteX2" fmla="*/ 58369 w 137388"/>
                  <a:gd name="connsiteY2" fmla="*/ 83972 h 110413"/>
                  <a:gd name="connsiteX3" fmla="*/ 79019 w 137388"/>
                  <a:gd name="connsiteY3" fmla="*/ 69418 h 110413"/>
                  <a:gd name="connsiteX4" fmla="*/ 137389 w 137388"/>
                  <a:gd name="connsiteY4" fmla="*/ 33223 h 110413"/>
                  <a:gd name="connsiteX5" fmla="*/ 118643 w 137388"/>
                  <a:gd name="connsiteY5" fmla="*/ 0 h 110413"/>
                  <a:gd name="connsiteX6" fmla="*/ 57683 w 137388"/>
                  <a:gd name="connsiteY6" fmla="*/ 38100 h 110413"/>
                  <a:gd name="connsiteX7" fmla="*/ 36119 w 137388"/>
                  <a:gd name="connsiteY7" fmla="*/ 53340 h 110413"/>
                  <a:gd name="connsiteX8" fmla="*/ 17602 w 137388"/>
                  <a:gd name="connsiteY8" fmla="*/ 67132 h 110413"/>
                  <a:gd name="connsiteX9" fmla="*/ 0 w 137388"/>
                  <a:gd name="connsiteY9" fmla="*/ 81077 h 11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388" h="110413">
                    <a:moveTo>
                      <a:pt x="23851" y="110414"/>
                    </a:moveTo>
                    <a:lnTo>
                      <a:pt x="40691" y="97079"/>
                    </a:lnTo>
                    <a:cubicBezTo>
                      <a:pt x="45720" y="93040"/>
                      <a:pt x="51892" y="88773"/>
                      <a:pt x="58369" y="83972"/>
                    </a:cubicBezTo>
                    <a:cubicBezTo>
                      <a:pt x="64846" y="79172"/>
                      <a:pt x="71780" y="74066"/>
                      <a:pt x="79019" y="69418"/>
                    </a:cubicBezTo>
                    <a:cubicBezTo>
                      <a:pt x="107213" y="49759"/>
                      <a:pt x="137389" y="33223"/>
                      <a:pt x="137389" y="33223"/>
                    </a:cubicBezTo>
                    <a:lnTo>
                      <a:pt x="118643" y="0"/>
                    </a:lnTo>
                    <a:cubicBezTo>
                      <a:pt x="118643" y="0"/>
                      <a:pt x="87097" y="17374"/>
                      <a:pt x="57683" y="38100"/>
                    </a:cubicBezTo>
                    <a:cubicBezTo>
                      <a:pt x="50063" y="42977"/>
                      <a:pt x="42977" y="48387"/>
                      <a:pt x="36119" y="53340"/>
                    </a:cubicBezTo>
                    <a:cubicBezTo>
                      <a:pt x="29261" y="58293"/>
                      <a:pt x="22860" y="62865"/>
                      <a:pt x="17602" y="67132"/>
                    </a:cubicBezTo>
                    <a:lnTo>
                      <a:pt x="0" y="81077"/>
                    </a:ln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70" name="Freeform: Shape 178">
                <a:extLst>
                  <a:ext uri="{FF2B5EF4-FFF2-40B4-BE49-F238E27FC236}">
                    <a16:creationId xmlns:a16="http://schemas.microsoft.com/office/drawing/2014/main" id="{FCB6FEB0-A365-4535-977A-265293E9A29A}"/>
                  </a:ext>
                </a:extLst>
              </p:cNvPr>
              <p:cNvSpPr/>
              <p:nvPr/>
            </p:nvSpPr>
            <p:spPr>
              <a:xfrm>
                <a:off x="-2864434" y="10302118"/>
                <a:ext cx="147142" cy="117043"/>
              </a:xfrm>
              <a:custGeom>
                <a:avLst/>
                <a:gdLst>
                  <a:gd name="connsiteX0" fmla="*/ 147142 w 147142"/>
                  <a:gd name="connsiteY0" fmla="*/ 33223 h 117043"/>
                  <a:gd name="connsiteX1" fmla="*/ 128397 w 147142"/>
                  <a:gd name="connsiteY1" fmla="*/ 0 h 117043"/>
                  <a:gd name="connsiteX2" fmla="*/ 62332 w 147142"/>
                  <a:gd name="connsiteY2" fmla="*/ 40995 h 117043"/>
                  <a:gd name="connsiteX3" fmla="*/ 39014 w 147142"/>
                  <a:gd name="connsiteY3" fmla="*/ 57455 h 117043"/>
                  <a:gd name="connsiteX4" fmla="*/ 19050 w 147142"/>
                  <a:gd name="connsiteY4" fmla="*/ 72695 h 117043"/>
                  <a:gd name="connsiteX5" fmla="*/ 0 w 147142"/>
                  <a:gd name="connsiteY5" fmla="*/ 87935 h 117043"/>
                  <a:gd name="connsiteX6" fmla="*/ 24003 w 147142"/>
                  <a:gd name="connsiteY6" fmla="*/ 117043 h 117043"/>
                  <a:gd name="connsiteX7" fmla="*/ 42291 w 147142"/>
                  <a:gd name="connsiteY7" fmla="*/ 102641 h 117043"/>
                  <a:gd name="connsiteX8" fmla="*/ 61493 w 147142"/>
                  <a:gd name="connsiteY8" fmla="*/ 88392 h 117043"/>
                  <a:gd name="connsiteX9" fmla="*/ 83820 w 147142"/>
                  <a:gd name="connsiteY9" fmla="*/ 72619 h 117043"/>
                  <a:gd name="connsiteX10" fmla="*/ 147142 w 147142"/>
                  <a:gd name="connsiteY10" fmla="*/ 33223 h 11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142" h="117043">
                    <a:moveTo>
                      <a:pt x="147142" y="33223"/>
                    </a:moveTo>
                    <a:lnTo>
                      <a:pt x="128397" y="0"/>
                    </a:lnTo>
                    <a:cubicBezTo>
                      <a:pt x="128397" y="0"/>
                      <a:pt x="94336" y="18745"/>
                      <a:pt x="62332" y="40995"/>
                    </a:cubicBezTo>
                    <a:cubicBezTo>
                      <a:pt x="54178" y="46253"/>
                      <a:pt x="46406" y="52121"/>
                      <a:pt x="39014" y="57455"/>
                    </a:cubicBezTo>
                    <a:cubicBezTo>
                      <a:pt x="31623" y="62789"/>
                      <a:pt x="24689" y="67665"/>
                      <a:pt x="19050" y="72695"/>
                    </a:cubicBezTo>
                    <a:lnTo>
                      <a:pt x="0" y="87935"/>
                    </a:lnTo>
                    <a:lnTo>
                      <a:pt x="24003" y="117043"/>
                    </a:lnTo>
                    <a:lnTo>
                      <a:pt x="42291" y="102641"/>
                    </a:lnTo>
                    <a:cubicBezTo>
                      <a:pt x="47701" y="98222"/>
                      <a:pt x="54407" y="93574"/>
                      <a:pt x="61493" y="88392"/>
                    </a:cubicBezTo>
                    <a:cubicBezTo>
                      <a:pt x="68580" y="83210"/>
                      <a:pt x="75971" y="77648"/>
                      <a:pt x="83820" y="72619"/>
                    </a:cubicBezTo>
                    <a:cubicBezTo>
                      <a:pt x="114452" y="51435"/>
                      <a:pt x="147142" y="33223"/>
                      <a:pt x="147142" y="33223"/>
                    </a:cubicBez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71" name="Freeform: Shape 179">
                <a:extLst>
                  <a:ext uri="{FF2B5EF4-FFF2-40B4-BE49-F238E27FC236}">
                    <a16:creationId xmlns:a16="http://schemas.microsoft.com/office/drawing/2014/main" id="{587F73A2-6C78-471E-AA08-011ACD284D09}"/>
                  </a:ext>
                </a:extLst>
              </p:cNvPr>
              <p:cNvSpPr/>
              <p:nvPr/>
            </p:nvSpPr>
            <p:spPr>
              <a:xfrm>
                <a:off x="-2675763" y="10292898"/>
                <a:ext cx="144322" cy="88696"/>
              </a:xfrm>
              <a:custGeom>
                <a:avLst/>
                <a:gdLst>
                  <a:gd name="connsiteX0" fmla="*/ 17526 w 144322"/>
                  <a:gd name="connsiteY0" fmla="*/ 88697 h 88696"/>
                  <a:gd name="connsiteX1" fmla="*/ 36652 w 144322"/>
                  <a:gd name="connsiteY1" fmla="*/ 78943 h 88696"/>
                  <a:gd name="connsiteX2" fmla="*/ 79781 w 144322"/>
                  <a:gd name="connsiteY2" fmla="*/ 59817 h 88696"/>
                  <a:gd name="connsiteX3" fmla="*/ 123901 w 144322"/>
                  <a:gd name="connsiteY3" fmla="*/ 42977 h 88696"/>
                  <a:gd name="connsiteX4" fmla="*/ 144323 w 144322"/>
                  <a:gd name="connsiteY4" fmla="*/ 36348 h 88696"/>
                  <a:gd name="connsiteX5" fmla="*/ 132817 w 144322"/>
                  <a:gd name="connsiteY5" fmla="*/ 0 h 88696"/>
                  <a:gd name="connsiteX6" fmla="*/ 111404 w 144322"/>
                  <a:gd name="connsiteY6" fmla="*/ 6934 h 88696"/>
                  <a:gd name="connsiteX7" fmla="*/ 65227 w 144322"/>
                  <a:gd name="connsiteY7" fmla="*/ 24613 h 88696"/>
                  <a:gd name="connsiteX8" fmla="*/ 20041 w 144322"/>
                  <a:gd name="connsiteY8" fmla="*/ 44653 h 88696"/>
                  <a:gd name="connsiteX9" fmla="*/ 0 w 144322"/>
                  <a:gd name="connsiteY9" fmla="*/ 54864 h 8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322" h="88696">
                    <a:moveTo>
                      <a:pt x="17526" y="88697"/>
                    </a:moveTo>
                    <a:lnTo>
                      <a:pt x="36652" y="78943"/>
                    </a:lnTo>
                    <a:cubicBezTo>
                      <a:pt x="48387" y="73762"/>
                      <a:pt x="63779" y="65989"/>
                      <a:pt x="79781" y="59817"/>
                    </a:cubicBezTo>
                    <a:cubicBezTo>
                      <a:pt x="95783" y="53645"/>
                      <a:pt x="111785" y="47473"/>
                      <a:pt x="123901" y="42977"/>
                    </a:cubicBezTo>
                    <a:cubicBezTo>
                      <a:pt x="136017" y="38481"/>
                      <a:pt x="144323" y="36348"/>
                      <a:pt x="144323" y="36348"/>
                    </a:cubicBezTo>
                    <a:lnTo>
                      <a:pt x="132817" y="0"/>
                    </a:lnTo>
                    <a:cubicBezTo>
                      <a:pt x="132817" y="0"/>
                      <a:pt x="124206" y="2591"/>
                      <a:pt x="111404" y="6934"/>
                    </a:cubicBezTo>
                    <a:cubicBezTo>
                      <a:pt x="98603" y="11278"/>
                      <a:pt x="81763" y="17450"/>
                      <a:pt x="65227" y="24613"/>
                    </a:cubicBezTo>
                    <a:cubicBezTo>
                      <a:pt x="48692" y="31776"/>
                      <a:pt x="32385" y="39167"/>
                      <a:pt x="20041" y="44653"/>
                    </a:cubicBezTo>
                    <a:lnTo>
                      <a:pt x="0" y="54864"/>
                    </a:ln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72" name="Freeform: Shape 180">
                <a:extLst>
                  <a:ext uri="{FF2B5EF4-FFF2-40B4-BE49-F238E27FC236}">
                    <a16:creationId xmlns:a16="http://schemas.microsoft.com/office/drawing/2014/main" id="{E88AEDAE-F76B-449B-9BB5-E57E940EB731}"/>
                  </a:ext>
                </a:extLst>
              </p:cNvPr>
              <p:cNvSpPr/>
              <p:nvPr/>
            </p:nvSpPr>
            <p:spPr>
              <a:xfrm>
                <a:off x="-2707005" y="10227519"/>
                <a:ext cx="154838" cy="93268"/>
              </a:xfrm>
              <a:custGeom>
                <a:avLst/>
                <a:gdLst>
                  <a:gd name="connsiteX0" fmla="*/ 154838 w 154838"/>
                  <a:gd name="connsiteY0" fmla="*/ 36271 h 93268"/>
                  <a:gd name="connsiteX1" fmla="*/ 143332 w 154838"/>
                  <a:gd name="connsiteY1" fmla="*/ 0 h 93268"/>
                  <a:gd name="connsiteX2" fmla="*/ 120472 w 154838"/>
                  <a:gd name="connsiteY2" fmla="*/ 7620 h 93268"/>
                  <a:gd name="connsiteX3" fmla="*/ 70485 w 154838"/>
                  <a:gd name="connsiteY3" fmla="*/ 26746 h 93268"/>
                  <a:gd name="connsiteX4" fmla="*/ 21641 w 154838"/>
                  <a:gd name="connsiteY4" fmla="*/ 48463 h 93268"/>
                  <a:gd name="connsiteX5" fmla="*/ 0 w 154838"/>
                  <a:gd name="connsiteY5" fmla="*/ 59436 h 93268"/>
                  <a:gd name="connsiteX6" fmla="*/ 17450 w 154838"/>
                  <a:gd name="connsiteY6" fmla="*/ 93269 h 93268"/>
                  <a:gd name="connsiteX7" fmla="*/ 38252 w 154838"/>
                  <a:gd name="connsiteY7" fmla="*/ 82753 h 93268"/>
                  <a:gd name="connsiteX8" fmla="*/ 85039 w 154838"/>
                  <a:gd name="connsiteY8" fmla="*/ 61951 h 93268"/>
                  <a:gd name="connsiteX9" fmla="*/ 132969 w 154838"/>
                  <a:gd name="connsiteY9" fmla="*/ 43662 h 93268"/>
                  <a:gd name="connsiteX10" fmla="*/ 154838 w 154838"/>
                  <a:gd name="connsiteY10" fmla="*/ 36271 h 9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38" h="93268">
                    <a:moveTo>
                      <a:pt x="154838" y="36271"/>
                    </a:moveTo>
                    <a:lnTo>
                      <a:pt x="143332" y="0"/>
                    </a:lnTo>
                    <a:cubicBezTo>
                      <a:pt x="143332" y="0"/>
                      <a:pt x="134036" y="2819"/>
                      <a:pt x="120472" y="7620"/>
                    </a:cubicBezTo>
                    <a:cubicBezTo>
                      <a:pt x="106909" y="12421"/>
                      <a:pt x="88392" y="19050"/>
                      <a:pt x="70485" y="26746"/>
                    </a:cubicBezTo>
                    <a:cubicBezTo>
                      <a:pt x="52578" y="34442"/>
                      <a:pt x="34976" y="42443"/>
                      <a:pt x="21641" y="48463"/>
                    </a:cubicBezTo>
                    <a:lnTo>
                      <a:pt x="0" y="59436"/>
                    </a:lnTo>
                    <a:lnTo>
                      <a:pt x="17450" y="93269"/>
                    </a:lnTo>
                    <a:lnTo>
                      <a:pt x="38252" y="82753"/>
                    </a:lnTo>
                    <a:cubicBezTo>
                      <a:pt x="50978" y="77038"/>
                      <a:pt x="67666" y="68732"/>
                      <a:pt x="85039" y="61951"/>
                    </a:cubicBezTo>
                    <a:cubicBezTo>
                      <a:pt x="102413" y="55169"/>
                      <a:pt x="119786" y="48539"/>
                      <a:pt x="132969" y="43662"/>
                    </a:cubicBezTo>
                    <a:cubicBezTo>
                      <a:pt x="146152" y="38786"/>
                      <a:pt x="154838" y="36271"/>
                      <a:pt x="154838" y="36271"/>
                    </a:cubicBez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73" name="Freeform: Shape 181">
                <a:extLst>
                  <a:ext uri="{FF2B5EF4-FFF2-40B4-BE49-F238E27FC236}">
                    <a16:creationId xmlns:a16="http://schemas.microsoft.com/office/drawing/2014/main" id="{81F6F2BF-C4BA-4940-AD56-15A94C684CD5}"/>
                  </a:ext>
                </a:extLst>
              </p:cNvPr>
              <p:cNvSpPr/>
              <p:nvPr/>
            </p:nvSpPr>
            <p:spPr>
              <a:xfrm>
                <a:off x="-1687296" y="11537092"/>
                <a:ext cx="114604" cy="133197"/>
              </a:xfrm>
              <a:custGeom>
                <a:avLst/>
                <a:gdLst>
                  <a:gd name="connsiteX0" fmla="*/ 82525 w 114604"/>
                  <a:gd name="connsiteY0" fmla="*/ 0 h 133197"/>
                  <a:gd name="connsiteX1" fmla="*/ 70942 w 114604"/>
                  <a:gd name="connsiteY1" fmla="*/ 17450 h 133197"/>
                  <a:gd name="connsiteX2" fmla="*/ 43663 w 114604"/>
                  <a:gd name="connsiteY2" fmla="*/ 55550 h 133197"/>
                  <a:gd name="connsiteX3" fmla="*/ 14173 w 114604"/>
                  <a:gd name="connsiteY3" fmla="*/ 91745 h 133197"/>
                  <a:gd name="connsiteX4" fmla="*/ 0 w 114604"/>
                  <a:gd name="connsiteY4" fmla="*/ 107671 h 133197"/>
                  <a:gd name="connsiteX5" fmla="*/ 28194 w 114604"/>
                  <a:gd name="connsiteY5" fmla="*/ 133198 h 133197"/>
                  <a:gd name="connsiteX6" fmla="*/ 43053 w 114604"/>
                  <a:gd name="connsiteY6" fmla="*/ 116662 h 133197"/>
                  <a:gd name="connsiteX7" fmla="*/ 73914 w 114604"/>
                  <a:gd name="connsiteY7" fmla="*/ 78562 h 133197"/>
                  <a:gd name="connsiteX8" fmla="*/ 102489 w 114604"/>
                  <a:gd name="connsiteY8" fmla="*/ 38862 h 133197"/>
                  <a:gd name="connsiteX9" fmla="*/ 114605 w 114604"/>
                  <a:gd name="connsiteY9" fmla="*/ 20193 h 1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04" h="133197">
                    <a:moveTo>
                      <a:pt x="82525" y="0"/>
                    </a:moveTo>
                    <a:lnTo>
                      <a:pt x="70942" y="17450"/>
                    </a:lnTo>
                    <a:cubicBezTo>
                      <a:pt x="63856" y="28042"/>
                      <a:pt x="53569" y="41605"/>
                      <a:pt x="43663" y="55550"/>
                    </a:cubicBezTo>
                    <a:cubicBezTo>
                      <a:pt x="33757" y="69494"/>
                      <a:pt x="22631" y="82296"/>
                      <a:pt x="14173" y="91745"/>
                    </a:cubicBezTo>
                    <a:lnTo>
                      <a:pt x="0" y="107671"/>
                    </a:lnTo>
                    <a:lnTo>
                      <a:pt x="28194" y="133198"/>
                    </a:lnTo>
                    <a:lnTo>
                      <a:pt x="43053" y="116662"/>
                    </a:lnTo>
                    <a:cubicBezTo>
                      <a:pt x="51892" y="106680"/>
                      <a:pt x="62713" y="92507"/>
                      <a:pt x="73914" y="78562"/>
                    </a:cubicBezTo>
                    <a:cubicBezTo>
                      <a:pt x="85115" y="64618"/>
                      <a:pt x="95098" y="49911"/>
                      <a:pt x="102489" y="38862"/>
                    </a:cubicBezTo>
                    <a:lnTo>
                      <a:pt x="114605" y="20193"/>
                    </a:ln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74" name="Freeform: Shape 182">
                <a:extLst>
                  <a:ext uri="{FF2B5EF4-FFF2-40B4-BE49-F238E27FC236}">
                    <a16:creationId xmlns:a16="http://schemas.microsoft.com/office/drawing/2014/main" id="{BB99EDEB-4736-4573-806F-EC55D8773282}"/>
                  </a:ext>
                </a:extLst>
              </p:cNvPr>
              <p:cNvSpPr/>
              <p:nvPr/>
            </p:nvSpPr>
            <p:spPr>
              <a:xfrm>
                <a:off x="-1636471" y="11574049"/>
                <a:ext cx="121538" cy="142494"/>
              </a:xfrm>
              <a:custGeom>
                <a:avLst/>
                <a:gdLst>
                  <a:gd name="connsiteX0" fmla="*/ 0 w 121538"/>
                  <a:gd name="connsiteY0" fmla="*/ 116891 h 142494"/>
                  <a:gd name="connsiteX1" fmla="*/ 28194 w 121538"/>
                  <a:gd name="connsiteY1" fmla="*/ 142494 h 142494"/>
                  <a:gd name="connsiteX2" fmla="*/ 44196 w 121538"/>
                  <a:gd name="connsiteY2" fmla="*/ 124587 h 142494"/>
                  <a:gd name="connsiteX3" fmla="*/ 77572 w 121538"/>
                  <a:gd name="connsiteY3" fmla="*/ 83668 h 142494"/>
                  <a:gd name="connsiteX4" fmla="*/ 108433 w 121538"/>
                  <a:gd name="connsiteY4" fmla="*/ 40691 h 142494"/>
                  <a:gd name="connsiteX5" fmla="*/ 121539 w 121538"/>
                  <a:gd name="connsiteY5" fmla="*/ 20574 h 142494"/>
                  <a:gd name="connsiteX6" fmla="*/ 89459 w 121538"/>
                  <a:gd name="connsiteY6" fmla="*/ 0 h 142494"/>
                  <a:gd name="connsiteX7" fmla="*/ 76886 w 121538"/>
                  <a:gd name="connsiteY7" fmla="*/ 19279 h 142494"/>
                  <a:gd name="connsiteX8" fmla="*/ 47320 w 121538"/>
                  <a:gd name="connsiteY8" fmla="*/ 60503 h 142494"/>
                  <a:gd name="connsiteX9" fmla="*/ 15316 w 121538"/>
                  <a:gd name="connsiteY9" fmla="*/ 99746 h 14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38" h="142494">
                    <a:moveTo>
                      <a:pt x="0" y="116891"/>
                    </a:moveTo>
                    <a:lnTo>
                      <a:pt x="28194" y="142494"/>
                    </a:lnTo>
                    <a:lnTo>
                      <a:pt x="44196" y="124587"/>
                    </a:lnTo>
                    <a:cubicBezTo>
                      <a:pt x="53797" y="113843"/>
                      <a:pt x="65456" y="98527"/>
                      <a:pt x="77572" y="83668"/>
                    </a:cubicBezTo>
                    <a:cubicBezTo>
                      <a:pt x="89687" y="68809"/>
                      <a:pt x="100432" y="52654"/>
                      <a:pt x="108433" y="40691"/>
                    </a:cubicBezTo>
                    <a:lnTo>
                      <a:pt x="121539" y="20574"/>
                    </a:lnTo>
                    <a:lnTo>
                      <a:pt x="89459" y="0"/>
                    </a:lnTo>
                    <a:lnTo>
                      <a:pt x="76886" y="19279"/>
                    </a:lnTo>
                    <a:cubicBezTo>
                      <a:pt x="69266" y="30785"/>
                      <a:pt x="58141" y="45568"/>
                      <a:pt x="47320" y="60503"/>
                    </a:cubicBezTo>
                    <a:cubicBezTo>
                      <a:pt x="36500" y="75438"/>
                      <a:pt x="24460" y="89383"/>
                      <a:pt x="15316" y="99746"/>
                    </a:cubicBez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75" name="Freeform: Shape 183">
                <a:extLst>
                  <a:ext uri="{FF2B5EF4-FFF2-40B4-BE49-F238E27FC236}">
                    <a16:creationId xmlns:a16="http://schemas.microsoft.com/office/drawing/2014/main" id="{51EFA1C3-9AC3-43C8-A514-C6E8F7E4ECAD}"/>
                  </a:ext>
                </a:extLst>
              </p:cNvPr>
              <p:cNvSpPr/>
              <p:nvPr/>
            </p:nvSpPr>
            <p:spPr>
              <a:xfrm>
                <a:off x="-1809292" y="11665641"/>
                <a:ext cx="129997" cy="119634"/>
              </a:xfrm>
              <a:custGeom>
                <a:avLst/>
                <a:gdLst>
                  <a:gd name="connsiteX0" fmla="*/ 102413 w 129997"/>
                  <a:gd name="connsiteY0" fmla="*/ 0 h 119634"/>
                  <a:gd name="connsiteX1" fmla="*/ 87554 w 129997"/>
                  <a:gd name="connsiteY1" fmla="*/ 15240 h 119634"/>
                  <a:gd name="connsiteX2" fmla="*/ 53188 w 129997"/>
                  <a:gd name="connsiteY2" fmla="*/ 46939 h 119634"/>
                  <a:gd name="connsiteX3" fmla="*/ 16993 w 129997"/>
                  <a:gd name="connsiteY3" fmla="*/ 76429 h 119634"/>
                  <a:gd name="connsiteX4" fmla="*/ 0 w 129997"/>
                  <a:gd name="connsiteY4" fmla="*/ 89154 h 119634"/>
                  <a:gd name="connsiteX5" fmla="*/ 22479 w 129997"/>
                  <a:gd name="connsiteY5" fmla="*/ 119634 h 119634"/>
                  <a:gd name="connsiteX6" fmla="*/ 40310 w 129997"/>
                  <a:gd name="connsiteY6" fmla="*/ 106299 h 119634"/>
                  <a:gd name="connsiteX7" fmla="*/ 78410 w 129997"/>
                  <a:gd name="connsiteY7" fmla="*/ 75362 h 119634"/>
                  <a:gd name="connsiteX8" fmla="*/ 114376 w 129997"/>
                  <a:gd name="connsiteY8" fmla="*/ 42215 h 119634"/>
                  <a:gd name="connsiteX9" fmla="*/ 129997 w 129997"/>
                  <a:gd name="connsiteY9" fmla="*/ 26365 h 1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997" h="119634">
                    <a:moveTo>
                      <a:pt x="102413" y="0"/>
                    </a:moveTo>
                    <a:lnTo>
                      <a:pt x="87554" y="15240"/>
                    </a:lnTo>
                    <a:cubicBezTo>
                      <a:pt x="78410" y="24079"/>
                      <a:pt x="65761" y="35509"/>
                      <a:pt x="53188" y="46939"/>
                    </a:cubicBezTo>
                    <a:cubicBezTo>
                      <a:pt x="40615" y="58369"/>
                      <a:pt x="27280" y="68961"/>
                      <a:pt x="16993" y="76429"/>
                    </a:cubicBezTo>
                    <a:lnTo>
                      <a:pt x="0" y="89154"/>
                    </a:lnTo>
                    <a:lnTo>
                      <a:pt x="22479" y="119634"/>
                    </a:lnTo>
                    <a:lnTo>
                      <a:pt x="40310" y="106299"/>
                    </a:lnTo>
                    <a:cubicBezTo>
                      <a:pt x="51054" y="98679"/>
                      <a:pt x="64389" y="86563"/>
                      <a:pt x="78410" y="75362"/>
                    </a:cubicBezTo>
                    <a:cubicBezTo>
                      <a:pt x="92431" y="64161"/>
                      <a:pt x="104775" y="51511"/>
                      <a:pt x="114376" y="42215"/>
                    </a:cubicBezTo>
                    <a:lnTo>
                      <a:pt x="129997" y="26365"/>
                    </a:ln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76" name="Freeform: Shape 184">
                <a:extLst>
                  <a:ext uri="{FF2B5EF4-FFF2-40B4-BE49-F238E27FC236}">
                    <a16:creationId xmlns:a16="http://schemas.microsoft.com/office/drawing/2014/main" id="{E01BF883-C5EB-4207-A5FB-40D1C4031E5B}"/>
                  </a:ext>
                </a:extLst>
              </p:cNvPr>
              <p:cNvSpPr/>
              <p:nvPr/>
            </p:nvSpPr>
            <p:spPr>
              <a:xfrm>
                <a:off x="-1768830" y="11713266"/>
                <a:ext cx="138760" cy="127330"/>
              </a:xfrm>
              <a:custGeom>
                <a:avLst/>
                <a:gdLst>
                  <a:gd name="connsiteX0" fmla="*/ 0 w 138760"/>
                  <a:gd name="connsiteY0" fmla="*/ 96850 h 127330"/>
                  <a:gd name="connsiteX1" fmla="*/ 22860 w 138760"/>
                  <a:gd name="connsiteY1" fmla="*/ 127330 h 127330"/>
                  <a:gd name="connsiteX2" fmla="*/ 42062 w 138760"/>
                  <a:gd name="connsiteY2" fmla="*/ 112929 h 127330"/>
                  <a:gd name="connsiteX3" fmla="*/ 83058 w 138760"/>
                  <a:gd name="connsiteY3" fmla="*/ 79553 h 127330"/>
                  <a:gd name="connsiteX4" fmla="*/ 121844 w 138760"/>
                  <a:gd name="connsiteY4" fmla="*/ 43739 h 127330"/>
                  <a:gd name="connsiteX5" fmla="*/ 138760 w 138760"/>
                  <a:gd name="connsiteY5" fmla="*/ 26594 h 127330"/>
                  <a:gd name="connsiteX6" fmla="*/ 111404 w 138760"/>
                  <a:gd name="connsiteY6" fmla="*/ 0 h 127330"/>
                  <a:gd name="connsiteX7" fmla="*/ 94945 w 138760"/>
                  <a:gd name="connsiteY7" fmla="*/ 16536 h 127330"/>
                  <a:gd name="connsiteX8" fmla="*/ 57683 w 138760"/>
                  <a:gd name="connsiteY8" fmla="*/ 50826 h 127330"/>
                  <a:gd name="connsiteX9" fmla="*/ 18440 w 138760"/>
                  <a:gd name="connsiteY9" fmla="*/ 82906 h 12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760" h="127330">
                    <a:moveTo>
                      <a:pt x="0" y="96850"/>
                    </a:moveTo>
                    <a:lnTo>
                      <a:pt x="22860" y="127330"/>
                    </a:lnTo>
                    <a:lnTo>
                      <a:pt x="42062" y="112929"/>
                    </a:lnTo>
                    <a:cubicBezTo>
                      <a:pt x="53721" y="104470"/>
                      <a:pt x="68123" y="91669"/>
                      <a:pt x="83058" y="79553"/>
                    </a:cubicBezTo>
                    <a:cubicBezTo>
                      <a:pt x="97993" y="67437"/>
                      <a:pt x="111557" y="53721"/>
                      <a:pt x="121844" y="43739"/>
                    </a:cubicBezTo>
                    <a:lnTo>
                      <a:pt x="138760" y="26594"/>
                    </a:lnTo>
                    <a:lnTo>
                      <a:pt x="111404" y="0"/>
                    </a:lnTo>
                    <a:lnTo>
                      <a:pt x="94945" y="16536"/>
                    </a:lnTo>
                    <a:cubicBezTo>
                      <a:pt x="85039" y="26137"/>
                      <a:pt x="71399" y="38481"/>
                      <a:pt x="57683" y="50826"/>
                    </a:cubicBezTo>
                    <a:cubicBezTo>
                      <a:pt x="43967" y="63170"/>
                      <a:pt x="29642" y="74752"/>
                      <a:pt x="18440" y="82906"/>
                    </a:cubicBez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77" name="Freeform: Shape 185">
                <a:extLst>
                  <a:ext uri="{FF2B5EF4-FFF2-40B4-BE49-F238E27FC236}">
                    <a16:creationId xmlns:a16="http://schemas.microsoft.com/office/drawing/2014/main" id="{4487F339-8113-4A12-A311-26CB89E6C83E}"/>
                  </a:ext>
                </a:extLst>
              </p:cNvPr>
              <p:cNvSpPr/>
              <p:nvPr/>
            </p:nvSpPr>
            <p:spPr>
              <a:xfrm>
                <a:off x="-1950720" y="11771178"/>
                <a:ext cx="139446" cy="101269"/>
              </a:xfrm>
              <a:custGeom>
                <a:avLst/>
                <a:gdLst>
                  <a:gd name="connsiteX0" fmla="*/ 118034 w 139446"/>
                  <a:gd name="connsiteY0" fmla="*/ 0 h 101269"/>
                  <a:gd name="connsiteX1" fmla="*/ 100432 w 139446"/>
                  <a:gd name="connsiteY1" fmla="*/ 11963 h 101269"/>
                  <a:gd name="connsiteX2" fmla="*/ 60427 w 139446"/>
                  <a:gd name="connsiteY2" fmla="*/ 36042 h 101269"/>
                  <a:gd name="connsiteX3" fmla="*/ 38100 w 139446"/>
                  <a:gd name="connsiteY3" fmla="*/ 47701 h 101269"/>
                  <a:gd name="connsiteX4" fmla="*/ 18745 w 139446"/>
                  <a:gd name="connsiteY4" fmla="*/ 57531 h 101269"/>
                  <a:gd name="connsiteX5" fmla="*/ 0 w 139446"/>
                  <a:gd name="connsiteY5" fmla="*/ 66599 h 101269"/>
                  <a:gd name="connsiteX6" fmla="*/ 15850 w 139446"/>
                  <a:gd name="connsiteY6" fmla="*/ 101270 h 101269"/>
                  <a:gd name="connsiteX7" fmla="*/ 35966 w 139446"/>
                  <a:gd name="connsiteY7" fmla="*/ 91821 h 101269"/>
                  <a:gd name="connsiteX8" fmla="*/ 56236 w 139446"/>
                  <a:gd name="connsiteY8" fmla="*/ 81458 h 101269"/>
                  <a:gd name="connsiteX9" fmla="*/ 79096 w 139446"/>
                  <a:gd name="connsiteY9" fmla="*/ 69113 h 101269"/>
                  <a:gd name="connsiteX10" fmla="*/ 121006 w 139446"/>
                  <a:gd name="connsiteY10" fmla="*/ 43968 h 101269"/>
                  <a:gd name="connsiteX11" fmla="*/ 139446 w 139446"/>
                  <a:gd name="connsiteY11" fmla="*/ 31547 h 10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446" h="101269">
                    <a:moveTo>
                      <a:pt x="118034" y="0"/>
                    </a:moveTo>
                    <a:lnTo>
                      <a:pt x="100432" y="11963"/>
                    </a:lnTo>
                    <a:cubicBezTo>
                      <a:pt x="89611" y="18669"/>
                      <a:pt x="75057" y="27203"/>
                      <a:pt x="60427" y="36042"/>
                    </a:cubicBezTo>
                    <a:lnTo>
                      <a:pt x="38100" y="47701"/>
                    </a:lnTo>
                    <a:cubicBezTo>
                      <a:pt x="31090" y="51511"/>
                      <a:pt x="24536" y="55321"/>
                      <a:pt x="18745" y="57531"/>
                    </a:cubicBezTo>
                    <a:lnTo>
                      <a:pt x="0" y="66599"/>
                    </a:lnTo>
                    <a:lnTo>
                      <a:pt x="15850" y="101270"/>
                    </a:lnTo>
                    <a:lnTo>
                      <a:pt x="35966" y="91821"/>
                    </a:lnTo>
                    <a:cubicBezTo>
                      <a:pt x="42062" y="89078"/>
                      <a:pt x="48920" y="85420"/>
                      <a:pt x="56236" y="81458"/>
                    </a:cubicBezTo>
                    <a:cubicBezTo>
                      <a:pt x="63551" y="77495"/>
                      <a:pt x="71476" y="73304"/>
                      <a:pt x="79096" y="69113"/>
                    </a:cubicBezTo>
                    <a:cubicBezTo>
                      <a:pt x="94336" y="60198"/>
                      <a:pt x="109576" y="50978"/>
                      <a:pt x="121006" y="43968"/>
                    </a:cubicBezTo>
                    <a:lnTo>
                      <a:pt x="139446" y="31547"/>
                    </a:ln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78" name="Freeform: Shape 186">
                <a:extLst>
                  <a:ext uri="{FF2B5EF4-FFF2-40B4-BE49-F238E27FC236}">
                    <a16:creationId xmlns:a16="http://schemas.microsoft.com/office/drawing/2014/main" id="{6F4078AF-3C65-456B-B03C-87C507A5FB9A}"/>
                  </a:ext>
                </a:extLst>
              </p:cNvPr>
              <p:cNvSpPr/>
              <p:nvPr/>
            </p:nvSpPr>
            <p:spPr>
              <a:xfrm>
                <a:off x="-1922373" y="11827947"/>
                <a:ext cx="149656" cy="106908"/>
              </a:xfrm>
              <a:custGeom>
                <a:avLst/>
                <a:gdLst>
                  <a:gd name="connsiteX0" fmla="*/ 0 w 149656"/>
                  <a:gd name="connsiteY0" fmla="*/ 72237 h 106908"/>
                  <a:gd name="connsiteX1" fmla="*/ 15850 w 149656"/>
                  <a:gd name="connsiteY1" fmla="*/ 106908 h 106908"/>
                  <a:gd name="connsiteX2" fmla="*/ 37567 w 149656"/>
                  <a:gd name="connsiteY2" fmla="*/ 96622 h 106908"/>
                  <a:gd name="connsiteX3" fmla="*/ 59512 w 149656"/>
                  <a:gd name="connsiteY3" fmla="*/ 85496 h 106908"/>
                  <a:gd name="connsiteX4" fmla="*/ 84430 w 149656"/>
                  <a:gd name="connsiteY4" fmla="*/ 72161 h 106908"/>
                  <a:gd name="connsiteX5" fmla="*/ 129769 w 149656"/>
                  <a:gd name="connsiteY5" fmla="*/ 44882 h 106908"/>
                  <a:gd name="connsiteX6" fmla="*/ 149657 w 149656"/>
                  <a:gd name="connsiteY6" fmla="*/ 31471 h 106908"/>
                  <a:gd name="connsiteX7" fmla="*/ 128245 w 149656"/>
                  <a:gd name="connsiteY7" fmla="*/ 0 h 106908"/>
                  <a:gd name="connsiteX8" fmla="*/ 108814 w 149656"/>
                  <a:gd name="connsiteY8" fmla="*/ 12802 h 106908"/>
                  <a:gd name="connsiteX9" fmla="*/ 65456 w 149656"/>
                  <a:gd name="connsiteY9" fmla="*/ 38938 h 106908"/>
                  <a:gd name="connsiteX10" fmla="*/ 41529 w 149656"/>
                  <a:gd name="connsiteY10" fmla="*/ 51740 h 106908"/>
                  <a:gd name="connsiteX11" fmla="*/ 20498 w 149656"/>
                  <a:gd name="connsiteY11" fmla="*/ 62408 h 10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656" h="106908">
                    <a:moveTo>
                      <a:pt x="0" y="72237"/>
                    </a:moveTo>
                    <a:lnTo>
                      <a:pt x="15850" y="106908"/>
                    </a:lnTo>
                    <a:lnTo>
                      <a:pt x="37567" y="96622"/>
                    </a:lnTo>
                    <a:cubicBezTo>
                      <a:pt x="44196" y="93726"/>
                      <a:pt x="51587" y="89763"/>
                      <a:pt x="59512" y="85496"/>
                    </a:cubicBezTo>
                    <a:lnTo>
                      <a:pt x="84430" y="72161"/>
                    </a:lnTo>
                    <a:cubicBezTo>
                      <a:pt x="101041" y="62484"/>
                      <a:pt x="117500" y="52502"/>
                      <a:pt x="129769" y="44882"/>
                    </a:cubicBezTo>
                    <a:lnTo>
                      <a:pt x="149657" y="31471"/>
                    </a:lnTo>
                    <a:lnTo>
                      <a:pt x="128245" y="0"/>
                    </a:lnTo>
                    <a:lnTo>
                      <a:pt x="108814" y="12802"/>
                    </a:lnTo>
                    <a:cubicBezTo>
                      <a:pt x="97155" y="20422"/>
                      <a:pt x="81382" y="29642"/>
                      <a:pt x="65456" y="38938"/>
                    </a:cubicBezTo>
                    <a:lnTo>
                      <a:pt x="41529" y="51740"/>
                    </a:lnTo>
                    <a:cubicBezTo>
                      <a:pt x="33909" y="55855"/>
                      <a:pt x="26822" y="59360"/>
                      <a:pt x="20498" y="62408"/>
                    </a:cubicBez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79" name="Freeform: Shape 187">
                <a:extLst>
                  <a:ext uri="{FF2B5EF4-FFF2-40B4-BE49-F238E27FC236}">
                    <a16:creationId xmlns:a16="http://schemas.microsoft.com/office/drawing/2014/main" id="{539818C8-E52E-4CC7-A08A-DFD3E951A90D}"/>
                  </a:ext>
                </a:extLst>
              </p:cNvPr>
              <p:cNvSpPr/>
              <p:nvPr/>
            </p:nvSpPr>
            <p:spPr>
              <a:xfrm>
                <a:off x="-2106091" y="11849130"/>
                <a:ext cx="143484" cy="78181"/>
              </a:xfrm>
              <a:custGeom>
                <a:avLst/>
                <a:gdLst>
                  <a:gd name="connsiteX0" fmla="*/ 129007 w 143484"/>
                  <a:gd name="connsiteY0" fmla="*/ 0 h 78181"/>
                  <a:gd name="connsiteX1" fmla="*/ 109652 w 143484"/>
                  <a:gd name="connsiteY1" fmla="*/ 8077 h 78181"/>
                  <a:gd name="connsiteX2" fmla="*/ 65608 w 143484"/>
                  <a:gd name="connsiteY2" fmla="*/ 23317 h 78181"/>
                  <a:gd name="connsiteX3" fmla="*/ 20650 w 143484"/>
                  <a:gd name="connsiteY3" fmla="*/ 36119 h 78181"/>
                  <a:gd name="connsiteX4" fmla="*/ 0 w 143484"/>
                  <a:gd name="connsiteY4" fmla="*/ 40996 h 78181"/>
                  <a:gd name="connsiteX5" fmla="*/ 8458 w 143484"/>
                  <a:gd name="connsiteY5" fmla="*/ 78181 h 78181"/>
                  <a:gd name="connsiteX6" fmla="*/ 30099 w 143484"/>
                  <a:gd name="connsiteY6" fmla="*/ 73000 h 78181"/>
                  <a:gd name="connsiteX7" fmla="*/ 77191 w 143484"/>
                  <a:gd name="connsiteY7" fmla="*/ 59665 h 78181"/>
                  <a:gd name="connsiteX8" fmla="*/ 122911 w 143484"/>
                  <a:gd name="connsiteY8" fmla="*/ 43434 h 78181"/>
                  <a:gd name="connsiteX9" fmla="*/ 143485 w 143484"/>
                  <a:gd name="connsiteY9" fmla="*/ 34976 h 7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484" h="78181">
                    <a:moveTo>
                      <a:pt x="129007" y="0"/>
                    </a:moveTo>
                    <a:lnTo>
                      <a:pt x="109652" y="8077"/>
                    </a:lnTo>
                    <a:cubicBezTo>
                      <a:pt x="97688" y="12497"/>
                      <a:pt x="81610" y="18060"/>
                      <a:pt x="65608" y="23317"/>
                    </a:cubicBezTo>
                    <a:cubicBezTo>
                      <a:pt x="49606" y="28575"/>
                      <a:pt x="33071" y="33224"/>
                      <a:pt x="20650" y="36119"/>
                    </a:cubicBezTo>
                    <a:lnTo>
                      <a:pt x="0" y="40996"/>
                    </a:lnTo>
                    <a:lnTo>
                      <a:pt x="8458" y="78181"/>
                    </a:lnTo>
                    <a:lnTo>
                      <a:pt x="30099" y="73000"/>
                    </a:lnTo>
                    <a:cubicBezTo>
                      <a:pt x="43129" y="70028"/>
                      <a:pt x="60046" y="64465"/>
                      <a:pt x="77191" y="59665"/>
                    </a:cubicBezTo>
                    <a:cubicBezTo>
                      <a:pt x="94336" y="54864"/>
                      <a:pt x="110795" y="48082"/>
                      <a:pt x="122911" y="43434"/>
                    </a:cubicBezTo>
                    <a:lnTo>
                      <a:pt x="143485" y="34976"/>
                    </a:ln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80" name="Freeform: Shape 188">
                <a:extLst>
                  <a:ext uri="{FF2B5EF4-FFF2-40B4-BE49-F238E27FC236}">
                    <a16:creationId xmlns:a16="http://schemas.microsoft.com/office/drawing/2014/main" id="{8C84C6D7-C130-4EBB-A2DA-A4B1C2CA93FC}"/>
                  </a:ext>
                </a:extLst>
              </p:cNvPr>
              <p:cNvSpPr/>
              <p:nvPr/>
            </p:nvSpPr>
            <p:spPr>
              <a:xfrm>
                <a:off x="-2091080" y="11912682"/>
                <a:ext cx="154914" cy="81686"/>
              </a:xfrm>
              <a:custGeom>
                <a:avLst/>
                <a:gdLst>
                  <a:gd name="connsiteX0" fmla="*/ 0 w 154914"/>
                  <a:gd name="connsiteY0" fmla="*/ 44577 h 81686"/>
                  <a:gd name="connsiteX1" fmla="*/ 8458 w 154914"/>
                  <a:gd name="connsiteY1" fmla="*/ 81686 h 81686"/>
                  <a:gd name="connsiteX2" fmla="*/ 31928 w 154914"/>
                  <a:gd name="connsiteY2" fmla="*/ 76124 h 81686"/>
                  <a:gd name="connsiteX3" fmla="*/ 82753 w 154914"/>
                  <a:gd name="connsiteY3" fmla="*/ 61646 h 81686"/>
                  <a:gd name="connsiteX4" fmla="*/ 132664 w 154914"/>
                  <a:gd name="connsiteY4" fmla="*/ 44120 h 81686"/>
                  <a:gd name="connsiteX5" fmla="*/ 154915 w 154914"/>
                  <a:gd name="connsiteY5" fmla="*/ 35052 h 81686"/>
                  <a:gd name="connsiteX6" fmla="*/ 140360 w 154914"/>
                  <a:gd name="connsiteY6" fmla="*/ 0 h 81686"/>
                  <a:gd name="connsiteX7" fmla="*/ 119024 w 154914"/>
                  <a:gd name="connsiteY7" fmla="*/ 8687 h 81686"/>
                  <a:gd name="connsiteX8" fmla="*/ 71247 w 154914"/>
                  <a:gd name="connsiteY8" fmla="*/ 25527 h 81686"/>
                  <a:gd name="connsiteX9" fmla="*/ 22479 w 154914"/>
                  <a:gd name="connsiteY9" fmla="*/ 39395 h 8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914" h="81686">
                    <a:moveTo>
                      <a:pt x="0" y="44577"/>
                    </a:moveTo>
                    <a:lnTo>
                      <a:pt x="8458" y="81686"/>
                    </a:lnTo>
                    <a:lnTo>
                      <a:pt x="31928" y="76124"/>
                    </a:lnTo>
                    <a:cubicBezTo>
                      <a:pt x="45949" y="72847"/>
                      <a:pt x="64237" y="66904"/>
                      <a:pt x="82753" y="61646"/>
                    </a:cubicBezTo>
                    <a:cubicBezTo>
                      <a:pt x="101270" y="56388"/>
                      <a:pt x="119177" y="49149"/>
                      <a:pt x="132664" y="44120"/>
                    </a:cubicBezTo>
                    <a:lnTo>
                      <a:pt x="154915" y="35052"/>
                    </a:lnTo>
                    <a:lnTo>
                      <a:pt x="140360" y="0"/>
                    </a:lnTo>
                    <a:lnTo>
                      <a:pt x="119024" y="8687"/>
                    </a:lnTo>
                    <a:cubicBezTo>
                      <a:pt x="106147" y="13564"/>
                      <a:pt x="88544" y="19583"/>
                      <a:pt x="71247" y="25527"/>
                    </a:cubicBezTo>
                    <a:cubicBezTo>
                      <a:pt x="53950" y="31471"/>
                      <a:pt x="35966" y="36271"/>
                      <a:pt x="22479" y="39395"/>
                    </a:cubicBez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81" name="Freeform: Shape 189">
                <a:extLst>
                  <a:ext uri="{FF2B5EF4-FFF2-40B4-BE49-F238E27FC236}">
                    <a16:creationId xmlns:a16="http://schemas.microsoft.com/office/drawing/2014/main" id="{0AF8AA92-A2D2-4C67-8380-5984425B4FDF}"/>
                  </a:ext>
                </a:extLst>
              </p:cNvPr>
              <p:cNvSpPr/>
              <p:nvPr/>
            </p:nvSpPr>
            <p:spPr>
              <a:xfrm>
                <a:off x="-1958340" y="10326655"/>
                <a:ext cx="143484" cy="102565"/>
              </a:xfrm>
              <a:custGeom>
                <a:avLst/>
                <a:gdLst>
                  <a:gd name="connsiteX0" fmla="*/ 0 w 143484"/>
                  <a:gd name="connsiteY0" fmla="*/ 34823 h 102565"/>
                  <a:gd name="connsiteX1" fmla="*/ 19812 w 143484"/>
                  <a:gd name="connsiteY1" fmla="*/ 44044 h 102565"/>
                  <a:gd name="connsiteX2" fmla="*/ 40081 w 143484"/>
                  <a:gd name="connsiteY2" fmla="*/ 53569 h 102565"/>
                  <a:gd name="connsiteX3" fmla="*/ 62560 w 143484"/>
                  <a:gd name="connsiteY3" fmla="*/ 66142 h 102565"/>
                  <a:gd name="connsiteX4" fmla="*/ 103937 w 143484"/>
                  <a:gd name="connsiteY4" fmla="*/ 90526 h 102565"/>
                  <a:gd name="connsiteX5" fmla="*/ 122225 w 143484"/>
                  <a:gd name="connsiteY5" fmla="*/ 102565 h 102565"/>
                  <a:gd name="connsiteX6" fmla="*/ 143485 w 143484"/>
                  <a:gd name="connsiteY6" fmla="*/ 70942 h 102565"/>
                  <a:gd name="connsiteX7" fmla="*/ 124358 w 143484"/>
                  <a:gd name="connsiteY7" fmla="*/ 58369 h 102565"/>
                  <a:gd name="connsiteX8" fmla="*/ 81001 w 143484"/>
                  <a:gd name="connsiteY8" fmla="*/ 32766 h 102565"/>
                  <a:gd name="connsiteX9" fmla="*/ 57531 w 143484"/>
                  <a:gd name="connsiteY9" fmla="*/ 19660 h 102565"/>
                  <a:gd name="connsiteX10" fmla="*/ 36271 w 143484"/>
                  <a:gd name="connsiteY10" fmla="*/ 9678 h 102565"/>
                  <a:gd name="connsiteX11" fmla="*/ 15469 w 143484"/>
                  <a:gd name="connsiteY11" fmla="*/ 0 h 10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484" h="102565">
                    <a:moveTo>
                      <a:pt x="0" y="34823"/>
                    </a:moveTo>
                    <a:lnTo>
                      <a:pt x="19812" y="44044"/>
                    </a:lnTo>
                    <a:lnTo>
                      <a:pt x="40081" y="53569"/>
                    </a:lnTo>
                    <a:lnTo>
                      <a:pt x="62560" y="66142"/>
                    </a:lnTo>
                    <a:cubicBezTo>
                      <a:pt x="76749" y="73571"/>
                      <a:pt x="90564" y="81709"/>
                      <a:pt x="103937" y="90526"/>
                    </a:cubicBezTo>
                    <a:lnTo>
                      <a:pt x="122225" y="102565"/>
                    </a:lnTo>
                    <a:lnTo>
                      <a:pt x="143485" y="70942"/>
                    </a:lnTo>
                    <a:lnTo>
                      <a:pt x="124358" y="58369"/>
                    </a:lnTo>
                    <a:cubicBezTo>
                      <a:pt x="113157" y="50292"/>
                      <a:pt x="96926" y="41758"/>
                      <a:pt x="81001" y="32766"/>
                    </a:cubicBezTo>
                    <a:lnTo>
                      <a:pt x="57531" y="19660"/>
                    </a:lnTo>
                    <a:lnTo>
                      <a:pt x="36271" y="9678"/>
                    </a:lnTo>
                    <a:lnTo>
                      <a:pt x="15469" y="0"/>
                    </a:ln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82" name="Freeform: Shape 190">
                <a:extLst>
                  <a:ext uri="{FF2B5EF4-FFF2-40B4-BE49-F238E27FC236}">
                    <a16:creationId xmlns:a16="http://schemas.microsoft.com/office/drawing/2014/main" id="{60986FE6-6E0B-4BE2-BCB9-01D4A33DFD0E}"/>
                  </a:ext>
                </a:extLst>
              </p:cNvPr>
              <p:cNvSpPr/>
              <p:nvPr/>
            </p:nvSpPr>
            <p:spPr>
              <a:xfrm>
                <a:off x="-1929993" y="10264018"/>
                <a:ext cx="153542" cy="108280"/>
              </a:xfrm>
              <a:custGeom>
                <a:avLst/>
                <a:gdLst>
                  <a:gd name="connsiteX0" fmla="*/ 132283 w 153542"/>
                  <a:gd name="connsiteY0" fmla="*/ 108280 h 108280"/>
                  <a:gd name="connsiteX1" fmla="*/ 153543 w 153542"/>
                  <a:gd name="connsiteY1" fmla="*/ 76657 h 108280"/>
                  <a:gd name="connsiteX2" fmla="*/ 132893 w 153542"/>
                  <a:gd name="connsiteY2" fmla="*/ 63017 h 108280"/>
                  <a:gd name="connsiteX3" fmla="*/ 86030 w 153542"/>
                  <a:gd name="connsiteY3" fmla="*/ 35433 h 108280"/>
                  <a:gd name="connsiteX4" fmla="*/ 60579 w 153542"/>
                  <a:gd name="connsiteY4" fmla="*/ 21260 h 108280"/>
                  <a:gd name="connsiteX5" fmla="*/ 37719 w 153542"/>
                  <a:gd name="connsiteY5" fmla="*/ 10439 h 108280"/>
                  <a:gd name="connsiteX6" fmla="*/ 15240 w 153542"/>
                  <a:gd name="connsiteY6" fmla="*/ 0 h 108280"/>
                  <a:gd name="connsiteX7" fmla="*/ 0 w 153542"/>
                  <a:gd name="connsiteY7" fmla="*/ 34823 h 108280"/>
                  <a:gd name="connsiteX8" fmla="*/ 21488 w 153542"/>
                  <a:gd name="connsiteY8" fmla="*/ 44805 h 108280"/>
                  <a:gd name="connsiteX9" fmla="*/ 43510 w 153542"/>
                  <a:gd name="connsiteY9" fmla="*/ 55169 h 108280"/>
                  <a:gd name="connsiteX10" fmla="*/ 67894 w 153542"/>
                  <a:gd name="connsiteY10" fmla="*/ 68732 h 108280"/>
                  <a:gd name="connsiteX11" fmla="*/ 112776 w 153542"/>
                  <a:gd name="connsiteY11" fmla="*/ 95250 h 10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3542" h="108280">
                    <a:moveTo>
                      <a:pt x="132283" y="108280"/>
                    </a:moveTo>
                    <a:lnTo>
                      <a:pt x="153543" y="76657"/>
                    </a:lnTo>
                    <a:lnTo>
                      <a:pt x="132893" y="63017"/>
                    </a:lnTo>
                    <a:cubicBezTo>
                      <a:pt x="120777" y="54407"/>
                      <a:pt x="103251" y="45110"/>
                      <a:pt x="86030" y="35433"/>
                    </a:cubicBezTo>
                    <a:lnTo>
                      <a:pt x="60579" y="21260"/>
                    </a:lnTo>
                    <a:lnTo>
                      <a:pt x="37719" y="10439"/>
                    </a:lnTo>
                    <a:lnTo>
                      <a:pt x="15240" y="0"/>
                    </a:lnTo>
                    <a:lnTo>
                      <a:pt x="0" y="34823"/>
                    </a:lnTo>
                    <a:lnTo>
                      <a:pt x="21488" y="44805"/>
                    </a:lnTo>
                    <a:lnTo>
                      <a:pt x="43510" y="55169"/>
                    </a:lnTo>
                    <a:lnTo>
                      <a:pt x="67894" y="68732"/>
                    </a:lnTo>
                    <a:cubicBezTo>
                      <a:pt x="84430" y="78029"/>
                      <a:pt x="101194" y="86944"/>
                      <a:pt x="112776" y="95250"/>
                    </a:cubicBez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83" name="Freeform: Shape 191">
                <a:extLst>
                  <a:ext uri="{FF2B5EF4-FFF2-40B4-BE49-F238E27FC236}">
                    <a16:creationId xmlns:a16="http://schemas.microsoft.com/office/drawing/2014/main" id="{83A4060B-E753-48DB-BDEB-AB5DF42D81EF}"/>
                  </a:ext>
                </a:extLst>
              </p:cNvPr>
              <p:cNvSpPr/>
              <p:nvPr/>
            </p:nvSpPr>
            <p:spPr>
              <a:xfrm>
                <a:off x="-1811731" y="10415199"/>
                <a:ext cx="132892" cy="122377"/>
              </a:xfrm>
              <a:custGeom>
                <a:avLst/>
                <a:gdLst>
                  <a:gd name="connsiteX0" fmla="*/ 0 w 132892"/>
                  <a:gd name="connsiteY0" fmla="*/ 30632 h 122377"/>
                  <a:gd name="connsiteX1" fmla="*/ 17297 w 132892"/>
                  <a:gd name="connsiteY1" fmla="*/ 43967 h 122377"/>
                  <a:gd name="connsiteX2" fmla="*/ 35128 w 132892"/>
                  <a:gd name="connsiteY2" fmla="*/ 57607 h 122377"/>
                  <a:gd name="connsiteX3" fmla="*/ 54635 w 132892"/>
                  <a:gd name="connsiteY3" fmla="*/ 74371 h 122377"/>
                  <a:gd name="connsiteX4" fmla="*/ 73838 w 132892"/>
                  <a:gd name="connsiteY4" fmla="*/ 91440 h 122377"/>
                  <a:gd name="connsiteX5" fmla="*/ 82753 w 132892"/>
                  <a:gd name="connsiteY5" fmla="*/ 99060 h 122377"/>
                  <a:gd name="connsiteX6" fmla="*/ 90373 w 132892"/>
                  <a:gd name="connsiteY6" fmla="*/ 106680 h 122377"/>
                  <a:gd name="connsiteX7" fmla="*/ 105613 w 132892"/>
                  <a:gd name="connsiteY7" fmla="*/ 122377 h 122377"/>
                  <a:gd name="connsiteX8" fmla="*/ 132893 w 132892"/>
                  <a:gd name="connsiteY8" fmla="*/ 95860 h 122377"/>
                  <a:gd name="connsiteX9" fmla="*/ 116891 w 132892"/>
                  <a:gd name="connsiteY9" fmla="*/ 79400 h 122377"/>
                  <a:gd name="connsiteX10" fmla="*/ 109271 w 132892"/>
                  <a:gd name="connsiteY10" fmla="*/ 71780 h 122377"/>
                  <a:gd name="connsiteX11" fmla="*/ 100051 w 132892"/>
                  <a:gd name="connsiteY11" fmla="*/ 63551 h 122377"/>
                  <a:gd name="connsiteX12" fmla="*/ 79934 w 132892"/>
                  <a:gd name="connsiteY12" fmla="*/ 45720 h 122377"/>
                  <a:gd name="connsiteX13" fmla="*/ 59512 w 132892"/>
                  <a:gd name="connsiteY13" fmla="*/ 28194 h 122377"/>
                  <a:gd name="connsiteX14" fmla="*/ 40843 w 132892"/>
                  <a:gd name="connsiteY14" fmla="*/ 13868 h 122377"/>
                  <a:gd name="connsiteX15" fmla="*/ 22708 w 132892"/>
                  <a:gd name="connsiteY15" fmla="*/ 0 h 12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2892" h="122377">
                    <a:moveTo>
                      <a:pt x="0" y="30632"/>
                    </a:moveTo>
                    <a:lnTo>
                      <a:pt x="17297" y="43967"/>
                    </a:lnTo>
                    <a:lnTo>
                      <a:pt x="35128" y="57607"/>
                    </a:lnTo>
                    <a:cubicBezTo>
                      <a:pt x="41834" y="62408"/>
                      <a:pt x="47930" y="68656"/>
                      <a:pt x="54635" y="74371"/>
                    </a:cubicBezTo>
                    <a:lnTo>
                      <a:pt x="73838" y="91440"/>
                    </a:lnTo>
                    <a:lnTo>
                      <a:pt x="82753" y="99060"/>
                    </a:lnTo>
                    <a:cubicBezTo>
                      <a:pt x="85420" y="101651"/>
                      <a:pt x="87859" y="104318"/>
                      <a:pt x="90373" y="106680"/>
                    </a:cubicBezTo>
                    <a:cubicBezTo>
                      <a:pt x="99517" y="116129"/>
                      <a:pt x="105613" y="122377"/>
                      <a:pt x="105613" y="122377"/>
                    </a:cubicBezTo>
                    <a:lnTo>
                      <a:pt x="132893" y="95860"/>
                    </a:lnTo>
                    <a:lnTo>
                      <a:pt x="116891" y="79400"/>
                    </a:lnTo>
                    <a:cubicBezTo>
                      <a:pt x="114529" y="77038"/>
                      <a:pt x="112014" y="74295"/>
                      <a:pt x="109271" y="71780"/>
                    </a:cubicBezTo>
                    <a:lnTo>
                      <a:pt x="100051" y="63551"/>
                    </a:lnTo>
                    <a:cubicBezTo>
                      <a:pt x="93574" y="57836"/>
                      <a:pt x="86716" y="51816"/>
                      <a:pt x="79934" y="45720"/>
                    </a:cubicBezTo>
                    <a:cubicBezTo>
                      <a:pt x="73152" y="39624"/>
                      <a:pt x="66446" y="33223"/>
                      <a:pt x="59512" y="28194"/>
                    </a:cubicBezTo>
                    <a:lnTo>
                      <a:pt x="40843" y="13868"/>
                    </a:lnTo>
                    <a:lnTo>
                      <a:pt x="22708" y="0"/>
                    </a:ln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84" name="Freeform: Shape 192">
                <a:extLst>
                  <a:ext uri="{FF2B5EF4-FFF2-40B4-BE49-F238E27FC236}">
                    <a16:creationId xmlns:a16="http://schemas.microsoft.com/office/drawing/2014/main" id="{26418331-774F-4A81-8FF4-3327565096E4}"/>
                  </a:ext>
                </a:extLst>
              </p:cNvPr>
              <p:cNvSpPr/>
              <p:nvPr/>
            </p:nvSpPr>
            <p:spPr>
              <a:xfrm>
                <a:off x="-1771421" y="10359573"/>
                <a:ext cx="141655" cy="130302"/>
              </a:xfrm>
              <a:custGeom>
                <a:avLst/>
                <a:gdLst>
                  <a:gd name="connsiteX0" fmla="*/ 114300 w 141655"/>
                  <a:gd name="connsiteY0" fmla="*/ 130302 h 130302"/>
                  <a:gd name="connsiteX1" fmla="*/ 141656 w 141655"/>
                  <a:gd name="connsiteY1" fmla="*/ 103784 h 130302"/>
                  <a:gd name="connsiteX2" fmla="*/ 124358 w 141655"/>
                  <a:gd name="connsiteY2" fmla="*/ 86106 h 130302"/>
                  <a:gd name="connsiteX3" fmla="*/ 115976 w 141655"/>
                  <a:gd name="connsiteY3" fmla="*/ 77572 h 130302"/>
                  <a:gd name="connsiteX4" fmla="*/ 105994 w 141655"/>
                  <a:gd name="connsiteY4" fmla="*/ 68656 h 130302"/>
                  <a:gd name="connsiteX5" fmla="*/ 84201 w 141655"/>
                  <a:gd name="connsiteY5" fmla="*/ 49378 h 130302"/>
                  <a:gd name="connsiteX6" fmla="*/ 62179 w 141655"/>
                  <a:gd name="connsiteY6" fmla="*/ 30480 h 130302"/>
                  <a:gd name="connsiteX7" fmla="*/ 42062 w 141655"/>
                  <a:gd name="connsiteY7" fmla="*/ 15240 h 130302"/>
                  <a:gd name="connsiteX8" fmla="*/ 22403 w 141655"/>
                  <a:gd name="connsiteY8" fmla="*/ 0 h 130302"/>
                  <a:gd name="connsiteX9" fmla="*/ 0 w 141655"/>
                  <a:gd name="connsiteY9" fmla="*/ 30861 h 130302"/>
                  <a:gd name="connsiteX10" fmla="*/ 18821 w 141655"/>
                  <a:gd name="connsiteY10" fmla="*/ 45263 h 130302"/>
                  <a:gd name="connsiteX11" fmla="*/ 38100 w 141655"/>
                  <a:gd name="connsiteY11" fmla="*/ 60122 h 130302"/>
                  <a:gd name="connsiteX12" fmla="*/ 59284 w 141655"/>
                  <a:gd name="connsiteY12" fmla="*/ 78258 h 130302"/>
                  <a:gd name="connsiteX13" fmla="*/ 80086 w 141655"/>
                  <a:gd name="connsiteY13" fmla="*/ 96698 h 130302"/>
                  <a:gd name="connsiteX14" fmla="*/ 89687 w 141655"/>
                  <a:gd name="connsiteY14" fmla="*/ 105308 h 130302"/>
                  <a:gd name="connsiteX15" fmla="*/ 97765 w 141655"/>
                  <a:gd name="connsiteY15" fmla="*/ 113462 h 13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655" h="130302">
                    <a:moveTo>
                      <a:pt x="114300" y="130302"/>
                    </a:moveTo>
                    <a:lnTo>
                      <a:pt x="141656" y="103784"/>
                    </a:lnTo>
                    <a:lnTo>
                      <a:pt x="124358" y="86106"/>
                    </a:lnTo>
                    <a:cubicBezTo>
                      <a:pt x="121768" y="83439"/>
                      <a:pt x="119024" y="80467"/>
                      <a:pt x="115976" y="77572"/>
                    </a:cubicBezTo>
                    <a:lnTo>
                      <a:pt x="105994" y="68656"/>
                    </a:lnTo>
                    <a:lnTo>
                      <a:pt x="84201" y="49378"/>
                    </a:lnTo>
                    <a:cubicBezTo>
                      <a:pt x="76581" y="42977"/>
                      <a:pt x="69647" y="35890"/>
                      <a:pt x="62179" y="30480"/>
                    </a:cubicBezTo>
                    <a:lnTo>
                      <a:pt x="42062" y="15240"/>
                    </a:lnTo>
                    <a:lnTo>
                      <a:pt x="22403" y="0"/>
                    </a:lnTo>
                    <a:lnTo>
                      <a:pt x="0" y="30861"/>
                    </a:lnTo>
                    <a:lnTo>
                      <a:pt x="18821" y="45263"/>
                    </a:lnTo>
                    <a:lnTo>
                      <a:pt x="38100" y="60122"/>
                    </a:lnTo>
                    <a:cubicBezTo>
                      <a:pt x="45339" y="65303"/>
                      <a:pt x="52045" y="72085"/>
                      <a:pt x="59284" y="78258"/>
                    </a:cubicBezTo>
                    <a:lnTo>
                      <a:pt x="80086" y="96698"/>
                    </a:lnTo>
                    <a:lnTo>
                      <a:pt x="89687" y="105308"/>
                    </a:lnTo>
                    <a:cubicBezTo>
                      <a:pt x="92659" y="108128"/>
                      <a:pt x="95250" y="110947"/>
                      <a:pt x="97765" y="113462"/>
                    </a:cubicBez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85" name="Freeform: Shape 193">
                <a:extLst>
                  <a:ext uri="{FF2B5EF4-FFF2-40B4-BE49-F238E27FC236}">
                    <a16:creationId xmlns:a16="http://schemas.microsoft.com/office/drawing/2014/main" id="{6D86B658-9637-4BD2-B3E2-E95331FA1A8A}"/>
                  </a:ext>
                </a:extLst>
              </p:cNvPr>
              <p:cNvSpPr/>
              <p:nvPr/>
            </p:nvSpPr>
            <p:spPr>
              <a:xfrm>
                <a:off x="-1685848" y="10533538"/>
                <a:ext cx="116205" cy="136931"/>
              </a:xfrm>
              <a:custGeom>
                <a:avLst/>
                <a:gdLst>
                  <a:gd name="connsiteX0" fmla="*/ 0 w 116205"/>
                  <a:gd name="connsiteY0" fmla="*/ 25298 h 136931"/>
                  <a:gd name="connsiteX1" fmla="*/ 14097 w 116205"/>
                  <a:gd name="connsiteY1" fmla="*/ 41986 h 136931"/>
                  <a:gd name="connsiteX2" fmla="*/ 28575 w 116205"/>
                  <a:gd name="connsiteY2" fmla="*/ 59131 h 136931"/>
                  <a:gd name="connsiteX3" fmla="*/ 36652 w 116205"/>
                  <a:gd name="connsiteY3" fmla="*/ 68809 h 136931"/>
                  <a:gd name="connsiteX4" fmla="*/ 44272 w 116205"/>
                  <a:gd name="connsiteY4" fmla="*/ 79400 h 136931"/>
                  <a:gd name="connsiteX5" fmla="*/ 72390 w 116205"/>
                  <a:gd name="connsiteY5" fmla="*/ 118415 h 136931"/>
                  <a:gd name="connsiteX6" fmla="*/ 83972 w 116205"/>
                  <a:gd name="connsiteY6" fmla="*/ 136931 h 136931"/>
                  <a:gd name="connsiteX7" fmla="*/ 116205 w 116205"/>
                  <a:gd name="connsiteY7" fmla="*/ 116662 h 136931"/>
                  <a:gd name="connsiteX8" fmla="*/ 104089 w 116205"/>
                  <a:gd name="connsiteY8" fmla="*/ 97231 h 136931"/>
                  <a:gd name="connsiteX9" fmla="*/ 74676 w 116205"/>
                  <a:gd name="connsiteY9" fmla="*/ 56312 h 136931"/>
                  <a:gd name="connsiteX10" fmla="*/ 66675 w 116205"/>
                  <a:gd name="connsiteY10" fmla="*/ 45644 h 136931"/>
                  <a:gd name="connsiteX11" fmla="*/ 58217 w 116205"/>
                  <a:gd name="connsiteY11" fmla="*/ 35433 h 136931"/>
                  <a:gd name="connsiteX12" fmla="*/ 42977 w 116205"/>
                  <a:gd name="connsiteY12" fmla="*/ 17526 h 136931"/>
                  <a:gd name="connsiteX13" fmla="*/ 28194 w 116205"/>
                  <a:gd name="connsiteY13" fmla="*/ 0 h 13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6205" h="136931">
                    <a:moveTo>
                      <a:pt x="0" y="25298"/>
                    </a:moveTo>
                    <a:lnTo>
                      <a:pt x="14097" y="41986"/>
                    </a:lnTo>
                    <a:lnTo>
                      <a:pt x="28575" y="59131"/>
                    </a:lnTo>
                    <a:cubicBezTo>
                      <a:pt x="31166" y="62255"/>
                      <a:pt x="34061" y="65379"/>
                      <a:pt x="36652" y="68809"/>
                    </a:cubicBezTo>
                    <a:lnTo>
                      <a:pt x="44272" y="79400"/>
                    </a:lnTo>
                    <a:cubicBezTo>
                      <a:pt x="54483" y="93574"/>
                      <a:pt x="65151" y="107442"/>
                      <a:pt x="72390" y="118415"/>
                    </a:cubicBezTo>
                    <a:lnTo>
                      <a:pt x="83972" y="136931"/>
                    </a:lnTo>
                    <a:lnTo>
                      <a:pt x="116205" y="116662"/>
                    </a:lnTo>
                    <a:lnTo>
                      <a:pt x="104089" y="97231"/>
                    </a:lnTo>
                    <a:cubicBezTo>
                      <a:pt x="96469" y="85801"/>
                      <a:pt x="85344" y="71247"/>
                      <a:pt x="74676" y="56312"/>
                    </a:cubicBezTo>
                    <a:lnTo>
                      <a:pt x="66675" y="45644"/>
                    </a:lnTo>
                    <a:cubicBezTo>
                      <a:pt x="63932" y="42062"/>
                      <a:pt x="60960" y="38786"/>
                      <a:pt x="58217" y="35433"/>
                    </a:cubicBezTo>
                    <a:lnTo>
                      <a:pt x="42977" y="17526"/>
                    </a:lnTo>
                    <a:lnTo>
                      <a:pt x="28194" y="0"/>
                    </a:ln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86" name="Freeform: Shape 194">
                <a:extLst>
                  <a:ext uri="{FF2B5EF4-FFF2-40B4-BE49-F238E27FC236}">
                    <a16:creationId xmlns:a16="http://schemas.microsoft.com/office/drawing/2014/main" id="{4BEAA777-5275-4E15-8F48-A5590906F578}"/>
                  </a:ext>
                </a:extLst>
              </p:cNvPr>
              <p:cNvSpPr/>
              <p:nvPr/>
            </p:nvSpPr>
            <p:spPr>
              <a:xfrm>
                <a:off x="-1634947" y="10487284"/>
                <a:ext cx="123444" cy="146685"/>
              </a:xfrm>
              <a:custGeom>
                <a:avLst/>
                <a:gdLst>
                  <a:gd name="connsiteX0" fmla="*/ 91135 w 123444"/>
                  <a:gd name="connsiteY0" fmla="*/ 146685 h 146685"/>
                  <a:gd name="connsiteX1" fmla="*/ 123444 w 123444"/>
                  <a:gd name="connsiteY1" fmla="*/ 126340 h 146685"/>
                  <a:gd name="connsiteX2" fmla="*/ 110261 w 123444"/>
                  <a:gd name="connsiteY2" fmla="*/ 105385 h 146685"/>
                  <a:gd name="connsiteX3" fmla="*/ 78486 w 123444"/>
                  <a:gd name="connsiteY3" fmla="*/ 61189 h 146685"/>
                  <a:gd name="connsiteX4" fmla="*/ 69799 w 123444"/>
                  <a:gd name="connsiteY4" fmla="*/ 49225 h 146685"/>
                  <a:gd name="connsiteX5" fmla="*/ 60655 w 123444"/>
                  <a:gd name="connsiteY5" fmla="*/ 38252 h 146685"/>
                  <a:gd name="connsiteX6" fmla="*/ 44272 w 123444"/>
                  <a:gd name="connsiteY6" fmla="*/ 18898 h 146685"/>
                  <a:gd name="connsiteX7" fmla="*/ 28270 w 123444"/>
                  <a:gd name="connsiteY7" fmla="*/ 0 h 146685"/>
                  <a:gd name="connsiteX8" fmla="*/ 0 w 123444"/>
                  <a:gd name="connsiteY8" fmla="*/ 25527 h 146685"/>
                  <a:gd name="connsiteX9" fmla="*/ 15240 w 123444"/>
                  <a:gd name="connsiteY9" fmla="*/ 43663 h 146685"/>
                  <a:gd name="connsiteX10" fmla="*/ 30937 w 123444"/>
                  <a:gd name="connsiteY10" fmla="*/ 62255 h 146685"/>
                  <a:gd name="connsiteX11" fmla="*/ 39700 w 123444"/>
                  <a:gd name="connsiteY11" fmla="*/ 72771 h 146685"/>
                  <a:gd name="connsiteX12" fmla="*/ 48006 w 123444"/>
                  <a:gd name="connsiteY12" fmla="*/ 84201 h 146685"/>
                  <a:gd name="connsiteX13" fmla="*/ 78486 w 123444"/>
                  <a:gd name="connsiteY13" fmla="*/ 126568 h 14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44" h="146685">
                    <a:moveTo>
                      <a:pt x="91135" y="146685"/>
                    </a:moveTo>
                    <a:lnTo>
                      <a:pt x="123444" y="126340"/>
                    </a:lnTo>
                    <a:lnTo>
                      <a:pt x="110261" y="105385"/>
                    </a:lnTo>
                    <a:cubicBezTo>
                      <a:pt x="102108" y="93040"/>
                      <a:pt x="90068" y="77267"/>
                      <a:pt x="78486" y="61189"/>
                    </a:cubicBezTo>
                    <a:cubicBezTo>
                      <a:pt x="75590" y="57226"/>
                      <a:pt x="72619" y="53188"/>
                      <a:pt x="69799" y="49225"/>
                    </a:cubicBezTo>
                    <a:cubicBezTo>
                      <a:pt x="66980" y="45263"/>
                      <a:pt x="63551" y="41605"/>
                      <a:pt x="60655" y="38252"/>
                    </a:cubicBezTo>
                    <a:lnTo>
                      <a:pt x="44272" y="18898"/>
                    </a:lnTo>
                    <a:lnTo>
                      <a:pt x="28270" y="0"/>
                    </a:lnTo>
                    <a:lnTo>
                      <a:pt x="0" y="25527"/>
                    </a:lnTo>
                    <a:lnTo>
                      <a:pt x="15240" y="43663"/>
                    </a:lnTo>
                    <a:lnTo>
                      <a:pt x="30937" y="62255"/>
                    </a:lnTo>
                    <a:cubicBezTo>
                      <a:pt x="33757" y="65684"/>
                      <a:pt x="36805" y="69037"/>
                      <a:pt x="39700" y="72771"/>
                    </a:cubicBezTo>
                    <a:lnTo>
                      <a:pt x="48006" y="84201"/>
                    </a:lnTo>
                    <a:cubicBezTo>
                      <a:pt x="59131" y="99441"/>
                      <a:pt x="70866" y="114681"/>
                      <a:pt x="78486" y="126568"/>
                    </a:cubicBez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87" name="Freeform: Shape 195">
                <a:extLst>
                  <a:ext uri="{FF2B5EF4-FFF2-40B4-BE49-F238E27FC236}">
                    <a16:creationId xmlns:a16="http://schemas.microsoft.com/office/drawing/2014/main" id="{62EEA9DE-EF02-449D-BBE0-93CA669E9715}"/>
                  </a:ext>
                </a:extLst>
              </p:cNvPr>
              <p:cNvSpPr/>
              <p:nvPr/>
            </p:nvSpPr>
            <p:spPr>
              <a:xfrm>
                <a:off x="-1586255" y="10676184"/>
                <a:ext cx="95097" cy="145694"/>
              </a:xfrm>
              <a:custGeom>
                <a:avLst/>
                <a:gdLst>
                  <a:gd name="connsiteX0" fmla="*/ 0 w 95097"/>
                  <a:gd name="connsiteY0" fmla="*/ 19279 h 145694"/>
                  <a:gd name="connsiteX1" fmla="*/ 838 w 95097"/>
                  <a:gd name="connsiteY1" fmla="*/ 20574 h 145694"/>
                  <a:gd name="connsiteX2" fmla="*/ 3048 w 95097"/>
                  <a:gd name="connsiteY2" fmla="*/ 24460 h 145694"/>
                  <a:gd name="connsiteX3" fmla="*/ 10668 w 95097"/>
                  <a:gd name="connsiteY3" fmla="*/ 38481 h 145694"/>
                  <a:gd name="connsiteX4" fmla="*/ 21107 w 95097"/>
                  <a:gd name="connsiteY4" fmla="*/ 58293 h 145694"/>
                  <a:gd name="connsiteX5" fmla="*/ 32537 w 95097"/>
                  <a:gd name="connsiteY5" fmla="*/ 81153 h 145694"/>
                  <a:gd name="connsiteX6" fmla="*/ 51816 w 95097"/>
                  <a:gd name="connsiteY6" fmla="*/ 125197 h 145694"/>
                  <a:gd name="connsiteX7" fmla="*/ 57302 w 95097"/>
                  <a:gd name="connsiteY7" fmla="*/ 140055 h 145694"/>
                  <a:gd name="connsiteX8" fmla="*/ 59283 w 95097"/>
                  <a:gd name="connsiteY8" fmla="*/ 145694 h 145694"/>
                  <a:gd name="connsiteX9" fmla="*/ 95098 w 95097"/>
                  <a:gd name="connsiteY9" fmla="*/ 132588 h 145694"/>
                  <a:gd name="connsiteX10" fmla="*/ 92964 w 95097"/>
                  <a:gd name="connsiteY10" fmla="*/ 126644 h 145694"/>
                  <a:gd name="connsiteX11" fmla="*/ 87249 w 95097"/>
                  <a:gd name="connsiteY11" fmla="*/ 111023 h 145694"/>
                  <a:gd name="connsiteX12" fmla="*/ 67056 w 95097"/>
                  <a:gd name="connsiteY12" fmla="*/ 64922 h 145694"/>
                  <a:gd name="connsiteX13" fmla="*/ 55093 w 95097"/>
                  <a:gd name="connsiteY13" fmla="*/ 40843 h 145694"/>
                  <a:gd name="connsiteX14" fmla="*/ 44120 w 95097"/>
                  <a:gd name="connsiteY14" fmla="*/ 20117 h 145694"/>
                  <a:gd name="connsiteX15" fmla="*/ 36500 w 95097"/>
                  <a:gd name="connsiteY15" fmla="*/ 5410 h 145694"/>
                  <a:gd name="connsiteX16" fmla="*/ 34214 w 95097"/>
                  <a:gd name="connsiteY16" fmla="*/ 1372 h 145694"/>
                  <a:gd name="connsiteX17" fmla="*/ 33376 w 95097"/>
                  <a:gd name="connsiteY17" fmla="*/ 0 h 14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097" h="145694">
                    <a:moveTo>
                      <a:pt x="0" y="19279"/>
                    </a:moveTo>
                    <a:lnTo>
                      <a:pt x="838" y="20574"/>
                    </a:lnTo>
                    <a:cubicBezTo>
                      <a:pt x="1638" y="21831"/>
                      <a:pt x="2377" y="23127"/>
                      <a:pt x="3048" y="24460"/>
                    </a:cubicBezTo>
                    <a:lnTo>
                      <a:pt x="10668" y="38481"/>
                    </a:lnTo>
                    <a:lnTo>
                      <a:pt x="21107" y="58293"/>
                    </a:lnTo>
                    <a:cubicBezTo>
                      <a:pt x="24841" y="65913"/>
                      <a:pt x="29337" y="73152"/>
                      <a:pt x="32537" y="81153"/>
                    </a:cubicBezTo>
                    <a:lnTo>
                      <a:pt x="51816" y="125197"/>
                    </a:lnTo>
                    <a:cubicBezTo>
                      <a:pt x="54483" y="131216"/>
                      <a:pt x="55931" y="136474"/>
                      <a:pt x="57302" y="140055"/>
                    </a:cubicBezTo>
                    <a:cubicBezTo>
                      <a:pt x="58674" y="143637"/>
                      <a:pt x="59283" y="145694"/>
                      <a:pt x="59283" y="145694"/>
                    </a:cubicBezTo>
                    <a:lnTo>
                      <a:pt x="95098" y="132588"/>
                    </a:lnTo>
                    <a:lnTo>
                      <a:pt x="92964" y="126644"/>
                    </a:lnTo>
                    <a:cubicBezTo>
                      <a:pt x="91516" y="122910"/>
                      <a:pt x="89992" y="117348"/>
                      <a:pt x="87249" y="111023"/>
                    </a:cubicBezTo>
                    <a:cubicBezTo>
                      <a:pt x="81763" y="98450"/>
                      <a:pt x="74447" y="81686"/>
                      <a:pt x="67056" y="64922"/>
                    </a:cubicBezTo>
                    <a:cubicBezTo>
                      <a:pt x="63703" y="56388"/>
                      <a:pt x="58979" y="48539"/>
                      <a:pt x="55093" y="40843"/>
                    </a:cubicBezTo>
                    <a:cubicBezTo>
                      <a:pt x="51206" y="33147"/>
                      <a:pt x="47473" y="26213"/>
                      <a:pt x="44120" y="20117"/>
                    </a:cubicBezTo>
                    <a:lnTo>
                      <a:pt x="36500" y="5410"/>
                    </a:lnTo>
                    <a:cubicBezTo>
                      <a:pt x="35585" y="3657"/>
                      <a:pt x="34823" y="2286"/>
                      <a:pt x="34214" y="1372"/>
                    </a:cubicBezTo>
                    <a:lnTo>
                      <a:pt x="33376" y="0"/>
                    </a:ln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88" name="Freeform: Shape 196">
                <a:extLst>
                  <a:ext uri="{FF2B5EF4-FFF2-40B4-BE49-F238E27FC236}">
                    <a16:creationId xmlns:a16="http://schemas.microsoft.com/office/drawing/2014/main" id="{00A4E706-080B-4AA6-B9BE-34A285A92050}"/>
                  </a:ext>
                </a:extLst>
              </p:cNvPr>
              <p:cNvSpPr/>
              <p:nvPr/>
            </p:nvSpPr>
            <p:spPr>
              <a:xfrm>
                <a:off x="-1527124" y="10641894"/>
                <a:ext cx="99898" cy="156514"/>
              </a:xfrm>
              <a:custGeom>
                <a:avLst/>
                <a:gdLst>
                  <a:gd name="connsiteX0" fmla="*/ 64084 w 99898"/>
                  <a:gd name="connsiteY0" fmla="*/ 156515 h 156514"/>
                  <a:gd name="connsiteX1" fmla="*/ 99898 w 99898"/>
                  <a:gd name="connsiteY1" fmla="*/ 143332 h 156514"/>
                  <a:gd name="connsiteX2" fmla="*/ 97612 w 99898"/>
                  <a:gd name="connsiteY2" fmla="*/ 136931 h 156514"/>
                  <a:gd name="connsiteX3" fmla="*/ 91364 w 99898"/>
                  <a:gd name="connsiteY3" fmla="*/ 120091 h 156514"/>
                  <a:gd name="connsiteX4" fmla="*/ 69571 w 99898"/>
                  <a:gd name="connsiteY4" fmla="*/ 70180 h 156514"/>
                  <a:gd name="connsiteX5" fmla="*/ 56617 w 99898"/>
                  <a:gd name="connsiteY5" fmla="*/ 44196 h 156514"/>
                  <a:gd name="connsiteX6" fmla="*/ 44729 w 99898"/>
                  <a:gd name="connsiteY6" fmla="*/ 21717 h 156514"/>
                  <a:gd name="connsiteX7" fmla="*/ 36347 w 99898"/>
                  <a:gd name="connsiteY7" fmla="*/ 5867 h 156514"/>
                  <a:gd name="connsiteX8" fmla="*/ 33909 w 99898"/>
                  <a:gd name="connsiteY8" fmla="*/ 1524 h 156514"/>
                  <a:gd name="connsiteX9" fmla="*/ 32995 w 99898"/>
                  <a:gd name="connsiteY9" fmla="*/ 0 h 156514"/>
                  <a:gd name="connsiteX10" fmla="*/ 0 w 99898"/>
                  <a:gd name="connsiteY10" fmla="*/ 19126 h 156514"/>
                  <a:gd name="connsiteX11" fmla="*/ 914 w 99898"/>
                  <a:gd name="connsiteY11" fmla="*/ 20574 h 156514"/>
                  <a:gd name="connsiteX12" fmla="*/ 3277 w 99898"/>
                  <a:gd name="connsiteY12" fmla="*/ 24765 h 156514"/>
                  <a:gd name="connsiteX13" fmla="*/ 11278 w 99898"/>
                  <a:gd name="connsiteY13" fmla="*/ 40005 h 156514"/>
                  <a:gd name="connsiteX14" fmla="*/ 22631 w 99898"/>
                  <a:gd name="connsiteY14" fmla="*/ 61569 h 156514"/>
                  <a:gd name="connsiteX15" fmla="*/ 35052 w 99898"/>
                  <a:gd name="connsiteY15" fmla="*/ 86487 h 156514"/>
                  <a:gd name="connsiteX16" fmla="*/ 56007 w 99898"/>
                  <a:gd name="connsiteY16" fmla="*/ 134264 h 156514"/>
                  <a:gd name="connsiteX17" fmla="*/ 61951 w 99898"/>
                  <a:gd name="connsiteY17" fmla="*/ 150419 h 15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898" h="156514">
                    <a:moveTo>
                      <a:pt x="64084" y="156515"/>
                    </a:moveTo>
                    <a:lnTo>
                      <a:pt x="99898" y="143332"/>
                    </a:lnTo>
                    <a:lnTo>
                      <a:pt x="97612" y="136931"/>
                    </a:lnTo>
                    <a:cubicBezTo>
                      <a:pt x="96012" y="132893"/>
                      <a:pt x="94336" y="126949"/>
                      <a:pt x="91364" y="120091"/>
                    </a:cubicBezTo>
                    <a:lnTo>
                      <a:pt x="69571" y="70180"/>
                    </a:lnTo>
                    <a:cubicBezTo>
                      <a:pt x="65837" y="60960"/>
                      <a:pt x="60808" y="52425"/>
                      <a:pt x="56617" y="44196"/>
                    </a:cubicBezTo>
                    <a:lnTo>
                      <a:pt x="44729" y="21717"/>
                    </a:lnTo>
                    <a:cubicBezTo>
                      <a:pt x="41301" y="15164"/>
                      <a:pt x="38405" y="9677"/>
                      <a:pt x="36347" y="5867"/>
                    </a:cubicBezTo>
                    <a:cubicBezTo>
                      <a:pt x="35357" y="3962"/>
                      <a:pt x="34519" y="2438"/>
                      <a:pt x="33909" y="1524"/>
                    </a:cubicBezTo>
                    <a:lnTo>
                      <a:pt x="32995" y="0"/>
                    </a:lnTo>
                    <a:lnTo>
                      <a:pt x="0" y="19126"/>
                    </a:lnTo>
                    <a:lnTo>
                      <a:pt x="914" y="20574"/>
                    </a:lnTo>
                    <a:cubicBezTo>
                      <a:pt x="1524" y="21488"/>
                      <a:pt x="2286" y="22936"/>
                      <a:pt x="3277" y="24765"/>
                    </a:cubicBezTo>
                    <a:lnTo>
                      <a:pt x="11278" y="40005"/>
                    </a:lnTo>
                    <a:cubicBezTo>
                      <a:pt x="14631" y="46329"/>
                      <a:pt x="18517" y="53645"/>
                      <a:pt x="22631" y="61569"/>
                    </a:cubicBezTo>
                    <a:cubicBezTo>
                      <a:pt x="26746" y="69494"/>
                      <a:pt x="31547" y="77648"/>
                      <a:pt x="35052" y="86487"/>
                    </a:cubicBezTo>
                    <a:lnTo>
                      <a:pt x="56007" y="134264"/>
                    </a:lnTo>
                    <a:cubicBezTo>
                      <a:pt x="58826" y="140817"/>
                      <a:pt x="60427" y="146532"/>
                      <a:pt x="61951" y="150419"/>
                    </a:cubicBez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89" name="Freeform: Shape 197">
                <a:extLst>
                  <a:ext uri="{FF2B5EF4-FFF2-40B4-BE49-F238E27FC236}">
                    <a16:creationId xmlns:a16="http://schemas.microsoft.com/office/drawing/2014/main" id="{339448B5-FC11-4D65-A3B6-11AEFECAEB64}"/>
                  </a:ext>
                </a:extLst>
              </p:cNvPr>
              <p:cNvSpPr/>
              <p:nvPr/>
            </p:nvSpPr>
            <p:spPr>
              <a:xfrm>
                <a:off x="-1517446" y="10837652"/>
                <a:ext cx="69875" cy="147903"/>
              </a:xfrm>
              <a:custGeom>
                <a:avLst/>
                <a:gdLst>
                  <a:gd name="connsiteX0" fmla="*/ 0 w 69875"/>
                  <a:gd name="connsiteY0" fmla="*/ 12116 h 147903"/>
                  <a:gd name="connsiteX1" fmla="*/ 2058 w 69875"/>
                  <a:gd name="connsiteY1" fmla="*/ 17754 h 147903"/>
                  <a:gd name="connsiteX2" fmla="*/ 6553 w 69875"/>
                  <a:gd name="connsiteY2" fmla="*/ 32994 h 147903"/>
                  <a:gd name="connsiteX3" fmla="*/ 19126 w 69875"/>
                  <a:gd name="connsiteY3" fmla="*/ 79400 h 147903"/>
                  <a:gd name="connsiteX4" fmla="*/ 28194 w 69875"/>
                  <a:gd name="connsiteY4" fmla="*/ 126644 h 147903"/>
                  <a:gd name="connsiteX5" fmla="*/ 31090 w 69875"/>
                  <a:gd name="connsiteY5" fmla="*/ 141884 h 147903"/>
                  <a:gd name="connsiteX6" fmla="*/ 31776 w 69875"/>
                  <a:gd name="connsiteY6" fmla="*/ 147904 h 147903"/>
                  <a:gd name="connsiteX7" fmla="*/ 69876 w 69875"/>
                  <a:gd name="connsiteY7" fmla="*/ 142494 h 147903"/>
                  <a:gd name="connsiteX8" fmla="*/ 69113 w 69875"/>
                  <a:gd name="connsiteY8" fmla="*/ 136245 h 147903"/>
                  <a:gd name="connsiteX9" fmla="*/ 66218 w 69875"/>
                  <a:gd name="connsiteY9" fmla="*/ 119939 h 147903"/>
                  <a:gd name="connsiteX10" fmla="*/ 56617 w 69875"/>
                  <a:gd name="connsiteY10" fmla="*/ 70485 h 147903"/>
                  <a:gd name="connsiteX11" fmla="*/ 43434 w 69875"/>
                  <a:gd name="connsiteY11" fmla="*/ 21793 h 147903"/>
                  <a:gd name="connsiteX12" fmla="*/ 38710 w 69875"/>
                  <a:gd name="connsiteY12" fmla="*/ 5944 h 147903"/>
                  <a:gd name="connsiteX13" fmla="*/ 36652 w 69875"/>
                  <a:gd name="connsiteY13" fmla="*/ 0 h 14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875" h="147903">
                    <a:moveTo>
                      <a:pt x="0" y="12116"/>
                    </a:moveTo>
                    <a:lnTo>
                      <a:pt x="2058" y="17754"/>
                    </a:lnTo>
                    <a:cubicBezTo>
                      <a:pt x="3841" y="22746"/>
                      <a:pt x="5342" y="27836"/>
                      <a:pt x="6553" y="32994"/>
                    </a:cubicBezTo>
                    <a:lnTo>
                      <a:pt x="19126" y="79400"/>
                    </a:lnTo>
                    <a:cubicBezTo>
                      <a:pt x="22403" y="96545"/>
                      <a:pt x="25756" y="113767"/>
                      <a:pt x="28194" y="126644"/>
                    </a:cubicBezTo>
                    <a:cubicBezTo>
                      <a:pt x="29413" y="133045"/>
                      <a:pt x="30633" y="138379"/>
                      <a:pt x="31090" y="141884"/>
                    </a:cubicBezTo>
                    <a:cubicBezTo>
                      <a:pt x="31547" y="145390"/>
                      <a:pt x="31776" y="147904"/>
                      <a:pt x="31776" y="147904"/>
                    </a:cubicBezTo>
                    <a:lnTo>
                      <a:pt x="69876" y="142494"/>
                    </a:lnTo>
                    <a:cubicBezTo>
                      <a:pt x="69876" y="142494"/>
                      <a:pt x="69876" y="140208"/>
                      <a:pt x="69113" y="136245"/>
                    </a:cubicBezTo>
                    <a:cubicBezTo>
                      <a:pt x="68351" y="132283"/>
                      <a:pt x="67437" y="126644"/>
                      <a:pt x="66218" y="119939"/>
                    </a:cubicBezTo>
                    <a:cubicBezTo>
                      <a:pt x="63551" y="106451"/>
                      <a:pt x="60122" y="88392"/>
                      <a:pt x="56617" y="70485"/>
                    </a:cubicBezTo>
                    <a:lnTo>
                      <a:pt x="43434" y="21793"/>
                    </a:lnTo>
                    <a:cubicBezTo>
                      <a:pt x="42154" y="16429"/>
                      <a:pt x="40577" y="11133"/>
                      <a:pt x="38710" y="5944"/>
                    </a:cubicBezTo>
                    <a:lnTo>
                      <a:pt x="36652" y="0"/>
                    </a:ln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90" name="Freeform: Shape 198">
                <a:extLst>
                  <a:ext uri="{FF2B5EF4-FFF2-40B4-BE49-F238E27FC236}">
                    <a16:creationId xmlns:a16="http://schemas.microsoft.com/office/drawing/2014/main" id="{A6380633-7C56-4031-B175-DEF2A485E9F5}"/>
                  </a:ext>
                </a:extLst>
              </p:cNvPr>
              <p:cNvSpPr/>
              <p:nvPr/>
            </p:nvSpPr>
            <p:spPr>
              <a:xfrm>
                <a:off x="-1452219" y="10816697"/>
                <a:ext cx="72161" cy="159410"/>
              </a:xfrm>
              <a:custGeom>
                <a:avLst/>
                <a:gdLst>
                  <a:gd name="connsiteX0" fmla="*/ 34442 w 72161"/>
                  <a:gd name="connsiteY0" fmla="*/ 159410 h 159410"/>
                  <a:gd name="connsiteX1" fmla="*/ 72161 w 72161"/>
                  <a:gd name="connsiteY1" fmla="*/ 154076 h 159410"/>
                  <a:gd name="connsiteX2" fmla="*/ 71399 w 72161"/>
                  <a:gd name="connsiteY2" fmla="*/ 147295 h 159410"/>
                  <a:gd name="connsiteX3" fmla="*/ 68199 w 72161"/>
                  <a:gd name="connsiteY3" fmla="*/ 129616 h 159410"/>
                  <a:gd name="connsiteX4" fmla="*/ 57836 w 72161"/>
                  <a:gd name="connsiteY4" fmla="*/ 76276 h 159410"/>
                  <a:gd name="connsiteX5" fmla="*/ 43586 w 72161"/>
                  <a:gd name="connsiteY5" fmla="*/ 23698 h 159410"/>
                  <a:gd name="connsiteX6" fmla="*/ 38481 w 72161"/>
                  <a:gd name="connsiteY6" fmla="*/ 6477 h 159410"/>
                  <a:gd name="connsiteX7" fmla="*/ 36271 w 72161"/>
                  <a:gd name="connsiteY7" fmla="*/ 0 h 159410"/>
                  <a:gd name="connsiteX8" fmla="*/ 0 w 72161"/>
                  <a:gd name="connsiteY8" fmla="*/ 11887 h 159410"/>
                  <a:gd name="connsiteX9" fmla="*/ 2210 w 72161"/>
                  <a:gd name="connsiteY9" fmla="*/ 17983 h 159410"/>
                  <a:gd name="connsiteX10" fmla="*/ 7087 w 72161"/>
                  <a:gd name="connsiteY10" fmla="*/ 34519 h 159410"/>
                  <a:gd name="connsiteX11" fmla="*/ 20726 w 72161"/>
                  <a:gd name="connsiteY11" fmla="*/ 84887 h 159410"/>
                  <a:gd name="connsiteX12" fmla="*/ 30632 w 72161"/>
                  <a:gd name="connsiteY12" fmla="*/ 136093 h 159410"/>
                  <a:gd name="connsiteX13" fmla="*/ 33680 w 72161"/>
                  <a:gd name="connsiteY13" fmla="*/ 153010 h 159410"/>
                  <a:gd name="connsiteX14" fmla="*/ 34442 w 72161"/>
                  <a:gd name="connsiteY14" fmla="*/ 159410 h 15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161" h="159410">
                    <a:moveTo>
                      <a:pt x="34442" y="159410"/>
                    </a:moveTo>
                    <a:lnTo>
                      <a:pt x="72161" y="154076"/>
                    </a:lnTo>
                    <a:cubicBezTo>
                      <a:pt x="72161" y="154076"/>
                      <a:pt x="72161" y="151562"/>
                      <a:pt x="71399" y="147295"/>
                    </a:cubicBezTo>
                    <a:cubicBezTo>
                      <a:pt x="70637" y="143027"/>
                      <a:pt x="69494" y="136931"/>
                      <a:pt x="68199" y="129616"/>
                    </a:cubicBezTo>
                    <a:cubicBezTo>
                      <a:pt x="65379" y="115062"/>
                      <a:pt x="61798" y="95555"/>
                      <a:pt x="57836" y="76276"/>
                    </a:cubicBezTo>
                    <a:lnTo>
                      <a:pt x="43586" y="23698"/>
                    </a:lnTo>
                    <a:cubicBezTo>
                      <a:pt x="42184" y="17869"/>
                      <a:pt x="40485" y="12123"/>
                      <a:pt x="38481" y="6477"/>
                    </a:cubicBezTo>
                    <a:cubicBezTo>
                      <a:pt x="37033" y="2362"/>
                      <a:pt x="36271" y="0"/>
                      <a:pt x="36271" y="0"/>
                    </a:cubicBezTo>
                    <a:lnTo>
                      <a:pt x="0" y="11887"/>
                    </a:lnTo>
                    <a:cubicBezTo>
                      <a:pt x="0" y="11887"/>
                      <a:pt x="838" y="14097"/>
                      <a:pt x="2210" y="17983"/>
                    </a:cubicBezTo>
                    <a:cubicBezTo>
                      <a:pt x="4115" y="23409"/>
                      <a:pt x="5738" y="28925"/>
                      <a:pt x="7087" y="34519"/>
                    </a:cubicBezTo>
                    <a:lnTo>
                      <a:pt x="20726" y="84887"/>
                    </a:lnTo>
                    <a:cubicBezTo>
                      <a:pt x="24308" y="103480"/>
                      <a:pt x="27889" y="122149"/>
                      <a:pt x="30632" y="136093"/>
                    </a:cubicBezTo>
                    <a:cubicBezTo>
                      <a:pt x="31852" y="143104"/>
                      <a:pt x="33223" y="148895"/>
                      <a:pt x="33680" y="153010"/>
                    </a:cubicBezTo>
                    <a:cubicBezTo>
                      <a:pt x="34137" y="157124"/>
                      <a:pt x="34442" y="159410"/>
                      <a:pt x="34442" y="159410"/>
                    </a:cubicBez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91" name="Freeform: Shape 199">
                <a:extLst>
                  <a:ext uri="{FF2B5EF4-FFF2-40B4-BE49-F238E27FC236}">
                    <a16:creationId xmlns:a16="http://schemas.microsoft.com/office/drawing/2014/main" id="{7DAE05B1-C9E6-4A30-8638-341681922AA7}"/>
                  </a:ext>
                </a:extLst>
              </p:cNvPr>
              <p:cNvSpPr/>
              <p:nvPr/>
            </p:nvSpPr>
            <p:spPr>
              <a:xfrm>
                <a:off x="-1482394" y="11011007"/>
                <a:ext cx="43198" cy="146380"/>
              </a:xfrm>
              <a:custGeom>
                <a:avLst/>
                <a:gdLst>
                  <a:gd name="connsiteX0" fmla="*/ 0 w 43198"/>
                  <a:gd name="connsiteY0" fmla="*/ 4039 h 146380"/>
                  <a:gd name="connsiteX1" fmla="*/ 2515 w 43198"/>
                  <a:gd name="connsiteY1" fmla="*/ 25755 h 146380"/>
                  <a:gd name="connsiteX2" fmla="*/ 4496 w 43198"/>
                  <a:gd name="connsiteY2" fmla="*/ 73838 h 146380"/>
                  <a:gd name="connsiteX3" fmla="*/ 3886 w 43198"/>
                  <a:gd name="connsiteY3" fmla="*/ 121996 h 146380"/>
                  <a:gd name="connsiteX4" fmla="*/ 3124 w 43198"/>
                  <a:gd name="connsiteY4" fmla="*/ 143865 h 146380"/>
                  <a:gd name="connsiteX5" fmla="*/ 41224 w 43198"/>
                  <a:gd name="connsiteY5" fmla="*/ 146380 h 146380"/>
                  <a:gd name="connsiteX6" fmla="*/ 42063 w 43198"/>
                  <a:gd name="connsiteY6" fmla="*/ 123520 h 146380"/>
                  <a:gd name="connsiteX7" fmla="*/ 42672 w 43198"/>
                  <a:gd name="connsiteY7" fmla="*/ 73228 h 146380"/>
                  <a:gd name="connsiteX8" fmla="*/ 40615 w 43198"/>
                  <a:gd name="connsiteY8" fmla="*/ 22860 h 146380"/>
                  <a:gd name="connsiteX9" fmla="*/ 38024 w 43198"/>
                  <a:gd name="connsiteY9" fmla="*/ 0 h 14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198" h="146380">
                    <a:moveTo>
                      <a:pt x="0" y="4039"/>
                    </a:moveTo>
                    <a:cubicBezTo>
                      <a:pt x="0" y="4039"/>
                      <a:pt x="991" y="12725"/>
                      <a:pt x="2515" y="25755"/>
                    </a:cubicBezTo>
                    <a:cubicBezTo>
                      <a:pt x="4039" y="38786"/>
                      <a:pt x="3734" y="56235"/>
                      <a:pt x="4496" y="73838"/>
                    </a:cubicBezTo>
                    <a:cubicBezTo>
                      <a:pt x="5128" y="89893"/>
                      <a:pt x="4922" y="105964"/>
                      <a:pt x="3886" y="121996"/>
                    </a:cubicBezTo>
                    <a:lnTo>
                      <a:pt x="3124" y="143865"/>
                    </a:lnTo>
                    <a:lnTo>
                      <a:pt x="41224" y="146380"/>
                    </a:lnTo>
                    <a:cubicBezTo>
                      <a:pt x="41224" y="146380"/>
                      <a:pt x="41605" y="137236"/>
                      <a:pt x="42063" y="123520"/>
                    </a:cubicBezTo>
                    <a:cubicBezTo>
                      <a:pt x="42520" y="109804"/>
                      <a:pt x="43968" y="91516"/>
                      <a:pt x="42672" y="73228"/>
                    </a:cubicBezTo>
                    <a:cubicBezTo>
                      <a:pt x="41377" y="54940"/>
                      <a:pt x="41453" y="36576"/>
                      <a:pt x="40615" y="22860"/>
                    </a:cubicBezTo>
                    <a:cubicBezTo>
                      <a:pt x="39776" y="9144"/>
                      <a:pt x="38024" y="0"/>
                      <a:pt x="38024" y="0"/>
                    </a:cubicBez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92" name="Freeform: Shape 200">
                <a:extLst>
                  <a:ext uri="{FF2B5EF4-FFF2-40B4-BE49-F238E27FC236}">
                    <a16:creationId xmlns:a16="http://schemas.microsoft.com/office/drawing/2014/main" id="{9D9605B8-D6FD-4E1E-9C70-F1D75BFD8CB5}"/>
                  </a:ext>
                </a:extLst>
              </p:cNvPr>
              <p:cNvSpPr/>
              <p:nvPr/>
            </p:nvSpPr>
            <p:spPr>
              <a:xfrm>
                <a:off x="-1414272" y="11003844"/>
                <a:ext cx="43718" cy="157962"/>
              </a:xfrm>
              <a:custGeom>
                <a:avLst/>
                <a:gdLst>
                  <a:gd name="connsiteX0" fmla="*/ 3429 w 43718"/>
                  <a:gd name="connsiteY0" fmla="*/ 155524 h 157962"/>
                  <a:gd name="connsiteX1" fmla="*/ 41529 w 43718"/>
                  <a:gd name="connsiteY1" fmla="*/ 157962 h 157962"/>
                  <a:gd name="connsiteX2" fmla="*/ 42520 w 43718"/>
                  <a:gd name="connsiteY2" fmla="*/ 133274 h 157962"/>
                  <a:gd name="connsiteX3" fmla="*/ 43129 w 43718"/>
                  <a:gd name="connsiteY3" fmla="*/ 78943 h 157962"/>
                  <a:gd name="connsiteX4" fmla="*/ 40843 w 43718"/>
                  <a:gd name="connsiteY4" fmla="*/ 24536 h 157962"/>
                  <a:gd name="connsiteX5" fmla="*/ 38100 w 43718"/>
                  <a:gd name="connsiteY5" fmla="*/ 0 h 157962"/>
                  <a:gd name="connsiteX6" fmla="*/ 0 w 43718"/>
                  <a:gd name="connsiteY6" fmla="*/ 3962 h 157962"/>
                  <a:gd name="connsiteX7" fmla="*/ 2743 w 43718"/>
                  <a:gd name="connsiteY7" fmla="*/ 27584 h 157962"/>
                  <a:gd name="connsiteX8" fmla="*/ 4877 w 43718"/>
                  <a:gd name="connsiteY8" fmla="*/ 79705 h 157962"/>
                  <a:gd name="connsiteX9" fmla="*/ 4267 w 43718"/>
                  <a:gd name="connsiteY9" fmla="*/ 131826 h 157962"/>
                  <a:gd name="connsiteX10" fmla="*/ 3429 w 43718"/>
                  <a:gd name="connsiteY10" fmla="*/ 155524 h 15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18" h="157962">
                    <a:moveTo>
                      <a:pt x="3429" y="155524"/>
                    </a:moveTo>
                    <a:lnTo>
                      <a:pt x="41529" y="157962"/>
                    </a:lnTo>
                    <a:cubicBezTo>
                      <a:pt x="41529" y="157962"/>
                      <a:pt x="41910" y="148133"/>
                      <a:pt x="42520" y="133274"/>
                    </a:cubicBezTo>
                    <a:cubicBezTo>
                      <a:pt x="43129" y="118415"/>
                      <a:pt x="44501" y="98679"/>
                      <a:pt x="43129" y="78943"/>
                    </a:cubicBezTo>
                    <a:cubicBezTo>
                      <a:pt x="41758" y="59207"/>
                      <a:pt x="41758" y="39395"/>
                      <a:pt x="40843" y="24536"/>
                    </a:cubicBezTo>
                    <a:cubicBezTo>
                      <a:pt x="39929" y="9677"/>
                      <a:pt x="38100" y="0"/>
                      <a:pt x="38100" y="0"/>
                    </a:cubicBezTo>
                    <a:lnTo>
                      <a:pt x="0" y="3962"/>
                    </a:lnTo>
                    <a:cubicBezTo>
                      <a:pt x="0" y="3962"/>
                      <a:pt x="1067" y="13411"/>
                      <a:pt x="2743" y="27584"/>
                    </a:cubicBezTo>
                    <a:cubicBezTo>
                      <a:pt x="4420" y="41757"/>
                      <a:pt x="4115" y="60731"/>
                      <a:pt x="4877" y="79705"/>
                    </a:cubicBezTo>
                    <a:cubicBezTo>
                      <a:pt x="5639" y="98679"/>
                      <a:pt x="4877" y="117805"/>
                      <a:pt x="4267" y="131826"/>
                    </a:cubicBezTo>
                    <a:cubicBezTo>
                      <a:pt x="3658" y="145847"/>
                      <a:pt x="3429" y="155524"/>
                      <a:pt x="3429" y="155524"/>
                    </a:cubicBez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93" name="Freeform: Shape 201">
                <a:extLst>
                  <a:ext uri="{FF2B5EF4-FFF2-40B4-BE49-F238E27FC236}">
                    <a16:creationId xmlns:a16="http://schemas.microsoft.com/office/drawing/2014/main" id="{5D1CBCF2-28AF-44CC-B28C-2016B6D405C5}"/>
                  </a:ext>
                </a:extLst>
              </p:cNvPr>
              <p:cNvSpPr/>
              <p:nvPr/>
            </p:nvSpPr>
            <p:spPr>
              <a:xfrm>
                <a:off x="-1507921" y="11184133"/>
                <a:ext cx="63551" cy="147599"/>
              </a:xfrm>
              <a:custGeom>
                <a:avLst/>
                <a:gdLst>
                  <a:gd name="connsiteX0" fmla="*/ 25908 w 63551"/>
                  <a:gd name="connsiteY0" fmla="*/ 0 h 147599"/>
                  <a:gd name="connsiteX1" fmla="*/ 23470 w 63551"/>
                  <a:gd name="connsiteY1" fmla="*/ 21717 h 147599"/>
                  <a:gd name="connsiteX2" fmla="*/ 15850 w 63551"/>
                  <a:gd name="connsiteY2" fmla="*/ 69190 h 147599"/>
                  <a:gd name="connsiteX3" fmla="*/ 11201 w 63551"/>
                  <a:gd name="connsiteY3" fmla="*/ 94488 h 147599"/>
                  <a:gd name="connsiteX4" fmla="*/ 5563 w 63551"/>
                  <a:gd name="connsiteY4" fmla="*/ 116129 h 147599"/>
                  <a:gd name="connsiteX5" fmla="*/ 0 w 63551"/>
                  <a:gd name="connsiteY5" fmla="*/ 137312 h 147599"/>
                  <a:gd name="connsiteX6" fmla="*/ 36652 w 63551"/>
                  <a:gd name="connsiteY6" fmla="*/ 147599 h 147599"/>
                  <a:gd name="connsiteX7" fmla="*/ 42520 w 63551"/>
                  <a:gd name="connsiteY7" fmla="*/ 125501 h 147599"/>
                  <a:gd name="connsiteX8" fmla="*/ 48463 w 63551"/>
                  <a:gd name="connsiteY8" fmla="*/ 102641 h 147599"/>
                  <a:gd name="connsiteX9" fmla="*/ 53340 w 63551"/>
                  <a:gd name="connsiteY9" fmla="*/ 76200 h 147599"/>
                  <a:gd name="connsiteX10" fmla="*/ 60960 w 63551"/>
                  <a:gd name="connsiteY10" fmla="*/ 26441 h 147599"/>
                  <a:gd name="connsiteX11" fmla="*/ 63551 w 63551"/>
                  <a:gd name="connsiteY11" fmla="*/ 3581 h 14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551" h="147599">
                    <a:moveTo>
                      <a:pt x="25908" y="0"/>
                    </a:moveTo>
                    <a:cubicBezTo>
                      <a:pt x="25908" y="0"/>
                      <a:pt x="24918" y="8687"/>
                      <a:pt x="23470" y="21717"/>
                    </a:cubicBezTo>
                    <a:cubicBezTo>
                      <a:pt x="21771" y="37666"/>
                      <a:pt x="19225" y="53507"/>
                      <a:pt x="15850" y="69190"/>
                    </a:cubicBezTo>
                    <a:cubicBezTo>
                      <a:pt x="14326" y="77800"/>
                      <a:pt x="12726" y="86411"/>
                      <a:pt x="11201" y="94488"/>
                    </a:cubicBezTo>
                    <a:cubicBezTo>
                      <a:pt x="9678" y="102565"/>
                      <a:pt x="7163" y="109728"/>
                      <a:pt x="5563" y="116129"/>
                    </a:cubicBezTo>
                    <a:cubicBezTo>
                      <a:pt x="2210" y="128778"/>
                      <a:pt x="0" y="137312"/>
                      <a:pt x="0" y="137312"/>
                    </a:cubicBezTo>
                    <a:lnTo>
                      <a:pt x="36652" y="147599"/>
                    </a:lnTo>
                    <a:lnTo>
                      <a:pt x="42520" y="125501"/>
                    </a:lnTo>
                    <a:cubicBezTo>
                      <a:pt x="44196" y="118872"/>
                      <a:pt x="46253" y="111100"/>
                      <a:pt x="48463" y="102641"/>
                    </a:cubicBezTo>
                    <a:cubicBezTo>
                      <a:pt x="50673" y="94183"/>
                      <a:pt x="51664" y="85192"/>
                      <a:pt x="53340" y="76200"/>
                    </a:cubicBezTo>
                    <a:cubicBezTo>
                      <a:pt x="56617" y="58140"/>
                      <a:pt x="60427" y="40234"/>
                      <a:pt x="60960" y="26441"/>
                    </a:cubicBezTo>
                    <a:cubicBezTo>
                      <a:pt x="61493" y="12649"/>
                      <a:pt x="63551" y="3581"/>
                      <a:pt x="63551" y="3581"/>
                    </a:cubicBez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94" name="Freeform: Shape 202">
                <a:extLst>
                  <a:ext uri="{FF2B5EF4-FFF2-40B4-BE49-F238E27FC236}">
                    <a16:creationId xmlns:a16="http://schemas.microsoft.com/office/drawing/2014/main" id="{18D394EA-7B05-421F-B043-7DDEE7CFD3C4}"/>
                  </a:ext>
                </a:extLst>
              </p:cNvPr>
              <p:cNvSpPr/>
              <p:nvPr/>
            </p:nvSpPr>
            <p:spPr>
              <a:xfrm>
                <a:off x="-1442008" y="11191449"/>
                <a:ext cx="66141" cy="158953"/>
              </a:xfrm>
              <a:custGeom>
                <a:avLst/>
                <a:gdLst>
                  <a:gd name="connsiteX0" fmla="*/ 0 w 66141"/>
                  <a:gd name="connsiteY0" fmla="*/ 148590 h 158953"/>
                  <a:gd name="connsiteX1" fmla="*/ 36728 w 66141"/>
                  <a:gd name="connsiteY1" fmla="*/ 158953 h 158953"/>
                  <a:gd name="connsiteX2" fmla="*/ 42977 w 66141"/>
                  <a:gd name="connsiteY2" fmla="*/ 134950 h 158953"/>
                  <a:gd name="connsiteX3" fmla="*/ 49377 w 66141"/>
                  <a:gd name="connsiteY3" fmla="*/ 110414 h 158953"/>
                  <a:gd name="connsiteX4" fmla="*/ 54712 w 66141"/>
                  <a:gd name="connsiteY4" fmla="*/ 81839 h 158953"/>
                  <a:gd name="connsiteX5" fmla="*/ 63398 w 66141"/>
                  <a:gd name="connsiteY5" fmla="*/ 28499 h 158953"/>
                  <a:gd name="connsiteX6" fmla="*/ 66142 w 66141"/>
                  <a:gd name="connsiteY6" fmla="*/ 3886 h 158953"/>
                  <a:gd name="connsiteX7" fmla="*/ 28042 w 66141"/>
                  <a:gd name="connsiteY7" fmla="*/ 0 h 158953"/>
                  <a:gd name="connsiteX8" fmla="*/ 25451 w 66141"/>
                  <a:gd name="connsiteY8" fmla="*/ 23622 h 158953"/>
                  <a:gd name="connsiteX9" fmla="*/ 17145 w 66141"/>
                  <a:gd name="connsiteY9" fmla="*/ 75057 h 158953"/>
                  <a:gd name="connsiteX10" fmla="*/ 12039 w 66141"/>
                  <a:gd name="connsiteY10" fmla="*/ 102489 h 158953"/>
                  <a:gd name="connsiteX11" fmla="*/ 5867 w 66141"/>
                  <a:gd name="connsiteY11" fmla="*/ 126035 h 158953"/>
                  <a:gd name="connsiteX12" fmla="*/ 0 w 66141"/>
                  <a:gd name="connsiteY12" fmla="*/ 148590 h 15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41" h="158953">
                    <a:moveTo>
                      <a:pt x="0" y="148590"/>
                    </a:moveTo>
                    <a:lnTo>
                      <a:pt x="36728" y="158953"/>
                    </a:lnTo>
                    <a:lnTo>
                      <a:pt x="42977" y="134950"/>
                    </a:lnTo>
                    <a:cubicBezTo>
                      <a:pt x="44882" y="127787"/>
                      <a:pt x="47015" y="119710"/>
                      <a:pt x="49377" y="110414"/>
                    </a:cubicBezTo>
                    <a:cubicBezTo>
                      <a:pt x="51740" y="101117"/>
                      <a:pt x="52883" y="91592"/>
                      <a:pt x="54712" y="81839"/>
                    </a:cubicBezTo>
                    <a:cubicBezTo>
                      <a:pt x="58293" y="62332"/>
                      <a:pt x="62332" y="42901"/>
                      <a:pt x="63398" y="28499"/>
                    </a:cubicBezTo>
                    <a:cubicBezTo>
                      <a:pt x="64465" y="14097"/>
                      <a:pt x="66142" y="3886"/>
                      <a:pt x="66142" y="3886"/>
                    </a:cubicBezTo>
                    <a:lnTo>
                      <a:pt x="28042" y="0"/>
                    </a:lnTo>
                    <a:cubicBezTo>
                      <a:pt x="28042" y="0"/>
                      <a:pt x="27051" y="9449"/>
                      <a:pt x="25451" y="23622"/>
                    </a:cubicBezTo>
                    <a:cubicBezTo>
                      <a:pt x="23851" y="37795"/>
                      <a:pt x="20574" y="56464"/>
                      <a:pt x="17145" y="75057"/>
                    </a:cubicBezTo>
                    <a:cubicBezTo>
                      <a:pt x="15392" y="84430"/>
                      <a:pt x="13640" y="93726"/>
                      <a:pt x="12039" y="102489"/>
                    </a:cubicBezTo>
                    <a:cubicBezTo>
                      <a:pt x="10439" y="111252"/>
                      <a:pt x="7696" y="119177"/>
                      <a:pt x="5867" y="126035"/>
                    </a:cubicBezTo>
                    <a:cubicBezTo>
                      <a:pt x="2438" y="139446"/>
                      <a:pt x="0" y="148590"/>
                      <a:pt x="0" y="148590"/>
                    </a:cubicBez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95" name="Freeform: Shape 203">
                <a:extLst>
                  <a:ext uri="{FF2B5EF4-FFF2-40B4-BE49-F238E27FC236}">
                    <a16:creationId xmlns:a16="http://schemas.microsoft.com/office/drawing/2014/main" id="{6C3CFF3A-0363-41B7-B53A-6262A12C22CC}"/>
                  </a:ext>
                </a:extLst>
              </p:cNvPr>
              <p:cNvSpPr/>
              <p:nvPr/>
            </p:nvSpPr>
            <p:spPr>
              <a:xfrm>
                <a:off x="-2643652" y="11871107"/>
                <a:ext cx="408182" cy="88668"/>
              </a:xfrm>
              <a:custGeom>
                <a:avLst/>
                <a:gdLst>
                  <a:gd name="connsiteX0" fmla="*/ 356661 w 408182"/>
                  <a:gd name="connsiteY0" fmla="*/ 88666 h 88668"/>
                  <a:gd name="connsiteX1" fmla="*/ 4541 w 408182"/>
                  <a:gd name="connsiteY1" fmla="*/ 14600 h 88668"/>
                  <a:gd name="connsiteX2" fmla="*/ 655 w 408182"/>
                  <a:gd name="connsiteY2" fmla="*/ 4541 h 88668"/>
                  <a:gd name="connsiteX3" fmla="*/ 10713 w 408182"/>
                  <a:gd name="connsiteY3" fmla="*/ 655 h 88668"/>
                  <a:gd name="connsiteX4" fmla="*/ 356661 w 408182"/>
                  <a:gd name="connsiteY4" fmla="*/ 73426 h 88668"/>
                  <a:gd name="connsiteX5" fmla="*/ 400172 w 408182"/>
                  <a:gd name="connsiteY5" fmla="*/ 72359 h 88668"/>
                  <a:gd name="connsiteX6" fmla="*/ 408173 w 408182"/>
                  <a:gd name="connsiteY6" fmla="*/ 79598 h 88668"/>
                  <a:gd name="connsiteX7" fmla="*/ 400934 w 408182"/>
                  <a:gd name="connsiteY7" fmla="*/ 87599 h 88668"/>
                  <a:gd name="connsiteX8" fmla="*/ 356661 w 408182"/>
                  <a:gd name="connsiteY8" fmla="*/ 88666 h 88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182" h="88668">
                    <a:moveTo>
                      <a:pt x="356661" y="88666"/>
                    </a:moveTo>
                    <a:cubicBezTo>
                      <a:pt x="235397" y="88933"/>
                      <a:pt x="115428" y="63703"/>
                      <a:pt x="4541" y="14600"/>
                    </a:cubicBezTo>
                    <a:cubicBezTo>
                      <a:pt x="693" y="12893"/>
                      <a:pt x="-1052" y="8389"/>
                      <a:pt x="655" y="4541"/>
                    </a:cubicBezTo>
                    <a:cubicBezTo>
                      <a:pt x="2362" y="693"/>
                      <a:pt x="6865" y="-1052"/>
                      <a:pt x="10713" y="655"/>
                    </a:cubicBezTo>
                    <a:cubicBezTo>
                      <a:pt x="119649" y="48905"/>
                      <a:pt x="237515" y="73700"/>
                      <a:pt x="356661" y="73426"/>
                    </a:cubicBezTo>
                    <a:cubicBezTo>
                      <a:pt x="371216" y="73426"/>
                      <a:pt x="385846" y="73426"/>
                      <a:pt x="400172" y="72359"/>
                    </a:cubicBezTo>
                    <a:cubicBezTo>
                      <a:pt x="404378" y="72146"/>
                      <a:pt x="407959" y="75392"/>
                      <a:pt x="408173" y="79598"/>
                    </a:cubicBezTo>
                    <a:cubicBezTo>
                      <a:pt x="408386" y="83804"/>
                      <a:pt x="405140" y="87386"/>
                      <a:pt x="400934" y="87599"/>
                    </a:cubicBezTo>
                    <a:cubicBezTo>
                      <a:pt x="386303" y="88285"/>
                      <a:pt x="371444" y="88666"/>
                      <a:pt x="356661" y="88666"/>
                    </a:cubicBez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sp>
            <p:nvSpPr>
              <p:cNvPr id="96" name="Freeform: Shape 204">
                <a:extLst>
                  <a:ext uri="{FF2B5EF4-FFF2-40B4-BE49-F238E27FC236}">
                    <a16:creationId xmlns:a16="http://schemas.microsoft.com/office/drawing/2014/main" id="{18C777FD-AD6F-4509-9F0E-A5A9A3846872}"/>
                  </a:ext>
                </a:extLst>
              </p:cNvPr>
              <p:cNvSpPr/>
              <p:nvPr/>
            </p:nvSpPr>
            <p:spPr>
              <a:xfrm>
                <a:off x="-2471797" y="10217641"/>
                <a:ext cx="409042" cy="42698"/>
              </a:xfrm>
              <a:custGeom>
                <a:avLst/>
                <a:gdLst>
                  <a:gd name="connsiteX0" fmla="*/ 400682 w 409042"/>
                  <a:gd name="connsiteY0" fmla="*/ 42187 h 42698"/>
                  <a:gd name="connsiteX1" fmla="*/ 398777 w 409042"/>
                  <a:gd name="connsiteY1" fmla="*/ 42187 h 42698"/>
                  <a:gd name="connsiteX2" fmla="*/ 9166 w 409042"/>
                  <a:gd name="connsiteY2" fmla="*/ 33271 h 42698"/>
                  <a:gd name="connsiteX3" fmla="*/ 174 w 409042"/>
                  <a:gd name="connsiteY3" fmla="*/ 27404 h 42698"/>
                  <a:gd name="connsiteX4" fmla="*/ 6011 w 409042"/>
                  <a:gd name="connsiteY4" fmla="*/ 18344 h 42698"/>
                  <a:gd name="connsiteX5" fmla="*/ 6042 w 409042"/>
                  <a:gd name="connsiteY5" fmla="*/ 18336 h 42698"/>
                  <a:gd name="connsiteX6" fmla="*/ 402282 w 409042"/>
                  <a:gd name="connsiteY6" fmla="*/ 27404 h 42698"/>
                  <a:gd name="connsiteX7" fmla="*/ 408987 w 409042"/>
                  <a:gd name="connsiteY7" fmla="*/ 35938 h 42698"/>
                  <a:gd name="connsiteX8" fmla="*/ 400453 w 409042"/>
                  <a:gd name="connsiteY8" fmla="*/ 42644 h 4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042" h="42698">
                    <a:moveTo>
                      <a:pt x="400682" y="42187"/>
                    </a:moveTo>
                    <a:cubicBezTo>
                      <a:pt x="400049" y="42263"/>
                      <a:pt x="399409" y="42263"/>
                      <a:pt x="398777" y="42187"/>
                    </a:cubicBezTo>
                    <a:cubicBezTo>
                      <a:pt x="271286" y="9535"/>
                      <a:pt x="138013" y="6479"/>
                      <a:pt x="9166" y="33271"/>
                    </a:cubicBezTo>
                    <a:cubicBezTo>
                      <a:pt x="5066" y="34117"/>
                      <a:pt x="1051" y="31496"/>
                      <a:pt x="174" y="27404"/>
                    </a:cubicBezTo>
                    <a:cubicBezTo>
                      <a:pt x="-717" y="23289"/>
                      <a:pt x="1897" y="19235"/>
                      <a:pt x="6011" y="18344"/>
                    </a:cubicBezTo>
                    <a:cubicBezTo>
                      <a:pt x="6019" y="18344"/>
                      <a:pt x="6034" y="18336"/>
                      <a:pt x="6042" y="18336"/>
                    </a:cubicBezTo>
                    <a:cubicBezTo>
                      <a:pt x="137091" y="-8867"/>
                      <a:pt x="272620" y="-5766"/>
                      <a:pt x="402282" y="27404"/>
                    </a:cubicBezTo>
                    <a:cubicBezTo>
                      <a:pt x="406488" y="27907"/>
                      <a:pt x="409490" y="31732"/>
                      <a:pt x="408987" y="35938"/>
                    </a:cubicBezTo>
                    <a:cubicBezTo>
                      <a:pt x="408485" y="40144"/>
                      <a:pt x="404659" y="43147"/>
                      <a:pt x="400453" y="42644"/>
                    </a:cubicBezTo>
                    <a:close/>
                  </a:path>
                </a:pathLst>
              </a:custGeom>
              <a:grpFill/>
              <a:ln w="7620" cap="flat">
                <a:noFill/>
                <a:prstDash val="solid"/>
                <a:miter/>
              </a:ln>
            </p:spPr>
            <p:txBody>
              <a:bodyPr rtlCol="0" anchor="ctr"/>
              <a:lstStyle/>
              <a:p>
                <a:endParaRPr lang="en-US">
                  <a:latin typeface="游ゴシック" panose="020B0400000000000000" pitchFamily="50" charset="-128"/>
                  <a:ea typeface="游ゴシック" panose="020B0400000000000000" pitchFamily="50" charset="-128"/>
                </a:endParaRPr>
              </a:p>
            </p:txBody>
          </p:sp>
        </p:grpSp>
      </p:grpSp>
      <p:sp>
        <p:nvSpPr>
          <p:cNvPr id="98" name="Rectangle 97"/>
          <p:cNvSpPr/>
          <p:nvPr/>
        </p:nvSpPr>
        <p:spPr bwMode="auto">
          <a:xfrm>
            <a:off x="0" y="1225187"/>
            <a:ext cx="12188825" cy="954458"/>
          </a:xfrm>
          <a:prstGeom prst="rect">
            <a:avLst/>
          </a:prstGeom>
          <a:solidFill>
            <a:schemeClr val="bg2"/>
          </a:solidFill>
          <a:ln w="12700" algn="ctr">
            <a:noFill/>
            <a:miter lim="800000"/>
            <a:headEnd/>
            <a:tailEn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spcBef>
                <a:spcPts val="1200"/>
              </a:spcBef>
              <a:spcAft>
                <a:spcPts val="0"/>
              </a:spcAft>
              <a:buSzPct val="115000"/>
            </a:pPr>
            <a:r>
              <a:rPr kumimoji="1" lang="ja-JP" altLang="en-US" sz="2400" b="1" dirty="0" smtClean="0">
                <a:solidFill>
                  <a:schemeClr val="bg1"/>
                </a:solidFill>
                <a:latin typeface="+mn-lt"/>
              </a:rPr>
              <a:t>エンドポイントをターゲットとした攻撃が、</a:t>
            </a:r>
            <a:r>
              <a:rPr kumimoji="1" lang="ja-JP" altLang="en-US" sz="2400" b="1" dirty="0" smtClean="0">
                <a:solidFill>
                  <a:schemeClr val="bg1"/>
                </a:solidFill>
              </a:rPr>
              <a:t>か</a:t>
            </a:r>
            <a:r>
              <a:rPr kumimoji="1" lang="ja-JP" altLang="en-US" sz="2400" b="1" dirty="0">
                <a:solidFill>
                  <a:schemeClr val="bg1"/>
                </a:solidFill>
              </a:rPr>
              <a:t>つてないほど</a:t>
            </a:r>
            <a:r>
              <a:rPr kumimoji="1" lang="ja-JP" altLang="en-US" sz="2400" b="1" dirty="0" smtClean="0">
                <a:solidFill>
                  <a:schemeClr val="bg1"/>
                </a:solidFill>
                <a:latin typeface="+mn-lt"/>
              </a:rPr>
              <a:t>増加</a:t>
            </a:r>
            <a:endParaRPr kumimoji="1" lang="en-US" altLang="ja-JP" sz="2400" b="1" dirty="0" smtClean="0">
              <a:solidFill>
                <a:schemeClr val="bg1"/>
              </a:solidFill>
              <a:latin typeface="+mn-lt"/>
            </a:endParaRPr>
          </a:p>
          <a:p>
            <a:pPr algn="ctr">
              <a:lnSpc>
                <a:spcPct val="80000"/>
              </a:lnSpc>
              <a:spcBef>
                <a:spcPts val="1200"/>
              </a:spcBef>
              <a:spcAft>
                <a:spcPts val="0"/>
              </a:spcAft>
              <a:buSzPct val="115000"/>
            </a:pPr>
            <a:r>
              <a:rPr kumimoji="1" lang="ja-JP" altLang="en-US" sz="2400" b="1" dirty="0" smtClean="0">
                <a:solidFill>
                  <a:schemeClr val="bg1"/>
                </a:solidFill>
                <a:latin typeface="+mn-lt"/>
              </a:rPr>
              <a:t>直接的な金銭被害やビジネス停止に繋がるケースも発生</a:t>
            </a:r>
          </a:p>
        </p:txBody>
      </p:sp>
      <p:sp>
        <p:nvSpPr>
          <p:cNvPr id="2" name="Footer Placeholder 1" hidden="1"/>
          <p:cNvSpPr>
            <a:spLocks noGrp="1"/>
          </p:cNvSpPr>
          <p:nvPr>
            <p:ph type="ftr" sz="quarter" idx="11"/>
          </p:nvPr>
        </p:nvSpPr>
        <p:spPr/>
        <p:txBody>
          <a:bodyPr/>
          <a:lstStyle/>
          <a:p>
            <a:endParaRPr lang="en-US"/>
          </a:p>
        </p:txBody>
      </p:sp>
      <p:sp>
        <p:nvSpPr>
          <p:cNvPr id="3" name="Date Placeholder 2" hidden="1"/>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2779705083"/>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CP_CorpTemp2020 (1)">
  <a:themeElements>
    <a:clrScheme name="Check Point 2022">
      <a:dk1>
        <a:srgbClr val="4D4D4F"/>
      </a:dk1>
      <a:lt1>
        <a:srgbClr val="FFFFFF"/>
      </a:lt1>
      <a:dk2>
        <a:srgbClr val="920053"/>
      </a:dk2>
      <a:lt2>
        <a:srgbClr val="DA1572"/>
      </a:lt2>
      <a:accent1>
        <a:srgbClr val="DA1572"/>
      </a:accent1>
      <a:accent2>
        <a:srgbClr val="3075FF"/>
      </a:accent2>
      <a:accent3>
        <a:srgbClr val="B6DB19"/>
      </a:accent3>
      <a:accent4>
        <a:srgbClr val="FFC000"/>
      </a:accent4>
      <a:accent5>
        <a:srgbClr val="FF6600"/>
      </a:accent5>
      <a:accent6>
        <a:srgbClr val="293896"/>
      </a:accent6>
      <a:hlink>
        <a:srgbClr val="293896"/>
      </a:hlink>
      <a:folHlink>
        <a:srgbClr val="00B0F0"/>
      </a:folHlink>
    </a:clrScheme>
    <a:fontScheme name="Check Point 2016">
      <a:majorFont>
        <a:latin typeface="Calibri"/>
        <a:ea typeface=""/>
        <a:cs typeface=""/>
      </a:majorFont>
      <a:minorFont>
        <a:latin typeface="Calibri"/>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12700" algn="ctr">
          <a:noFill/>
          <a:miter lim="800000"/>
          <a:headEnd/>
          <a:tailEnd/>
        </a:ln>
        <a:effectLs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80000"/>
          </a:lnSpc>
          <a:spcBef>
            <a:spcPts val="1200"/>
          </a:spcBef>
          <a:spcAft>
            <a:spcPts val="0"/>
          </a:spcAft>
          <a:buSzPct val="115000"/>
          <a:defRPr sz="2400" dirty="0" err="1" smtClean="0">
            <a:latin typeface="+mn-lt"/>
          </a:defRPr>
        </a:defPPr>
      </a:lstStyle>
    </a:spDef>
    <a:lnDef>
      <a:spPr bwMode="auto">
        <a:solidFill>
          <a:schemeClr val="bg1"/>
        </a:solidFill>
        <a:ln w="381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bwMode="auto">
        <a:noFill/>
        <a:ln>
          <a:noFill/>
        </a:ln>
        <a:effectLst/>
        <a:extLst/>
      </a:spPr>
      <a:bodyPr vert="horz" wrap="none" lIns="91440" tIns="45720" rIns="91440" bIns="45720" numCol="1" rtlCol="0" anchor="ctr" anchorCtr="0" compatLnSpc="1">
        <a:prstTxWarp prst="textNoShape">
          <a:avLst/>
        </a:prstTxWarp>
        <a:spAutoFit/>
      </a:bodyPr>
      <a:lstStyle>
        <a:defPPr>
          <a:spcBef>
            <a:spcPts val="0"/>
          </a:spcBef>
          <a:defRPr sz="2400" dirty="0" err="1" smtClean="0">
            <a:solidFill>
              <a:schemeClr val="bg2">
                <a:lumMod val="50000"/>
              </a:schemeClr>
            </a:solidFill>
            <a:latin typeface="Arial" panose="020B0604020202020204" pitchFamily="34" charset="0"/>
            <a:cs typeface="Arial" panose="020B0604020202020204" pitchFamily="34" charset="0"/>
          </a:defRPr>
        </a:defPPr>
      </a:lstStyle>
    </a:txDef>
  </a:objectDefaults>
  <a:extraClrSchemeLst>
    <a:extraClrScheme>
      <a:clrScheme name="PPTtemplates_10_01_26_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templates_10_01_26_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templates_10_01_26_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templates_10_01_26_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templates_10_01_26_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templates_10_01_26_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templates_10_01_26_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templates_10_01_26_rp 8">
        <a:dk1>
          <a:srgbClr val="4E4E4E"/>
        </a:dk1>
        <a:lt1>
          <a:srgbClr val="FFFFFF"/>
        </a:lt1>
        <a:dk2>
          <a:srgbClr val="245491"/>
        </a:dk2>
        <a:lt2>
          <a:srgbClr val="777777"/>
        </a:lt2>
        <a:accent1>
          <a:srgbClr val="6553A0"/>
        </a:accent1>
        <a:accent2>
          <a:srgbClr val="000073"/>
        </a:accent2>
        <a:accent3>
          <a:srgbClr val="FFFFFF"/>
        </a:accent3>
        <a:accent4>
          <a:srgbClr val="414141"/>
        </a:accent4>
        <a:accent5>
          <a:srgbClr val="B8B3CD"/>
        </a:accent5>
        <a:accent6>
          <a:srgbClr val="000068"/>
        </a:accent6>
        <a:hlink>
          <a:srgbClr val="F06414"/>
        </a:hlink>
        <a:folHlink>
          <a:srgbClr val="A2B000"/>
        </a:folHlink>
      </a:clrScheme>
      <a:clrMap bg1="lt1" tx1="dk1" bg2="lt2" tx2="dk2" accent1="accent1" accent2="accent2" accent3="accent3" accent4="accent4" accent5="accent5" accent6="accent6" hlink="hlink" folHlink="folHlink"/>
    </a:extraClrScheme>
    <a:extraClrScheme>
      <a:clrScheme name="PPTtemplates_10_01_26_rp 9">
        <a:dk1>
          <a:srgbClr val="4E4E4E"/>
        </a:dk1>
        <a:lt1>
          <a:srgbClr val="FFFFFF"/>
        </a:lt1>
        <a:dk2>
          <a:srgbClr val="245491"/>
        </a:dk2>
        <a:lt2>
          <a:srgbClr val="777777"/>
        </a:lt2>
        <a:accent1>
          <a:srgbClr val="95B8CF"/>
        </a:accent1>
        <a:accent2>
          <a:srgbClr val="000073"/>
        </a:accent2>
        <a:accent3>
          <a:srgbClr val="FFFFFF"/>
        </a:accent3>
        <a:accent4>
          <a:srgbClr val="414141"/>
        </a:accent4>
        <a:accent5>
          <a:srgbClr val="C8D8E4"/>
        </a:accent5>
        <a:accent6>
          <a:srgbClr val="000068"/>
        </a:accent6>
        <a:hlink>
          <a:srgbClr val="F06414"/>
        </a:hlink>
        <a:folHlink>
          <a:srgbClr val="A2B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B89A83D1-2383-4488-8014-B7835870D471}" vid="{553F8269-7BDF-4F6B-B27C-793DA9056301}"/>
    </a:ext>
  </a:extLst>
</a:theme>
</file>

<file path=ppt/theme/theme2.xml><?xml version="1.0" encoding="utf-8"?>
<a:theme xmlns:a="http://schemas.openxmlformats.org/drawingml/2006/main" name="2_CP_CorpTemp2020 (1)">
  <a:themeElements>
    <a:clrScheme name="Check Point 2022">
      <a:dk1>
        <a:srgbClr val="4D4D4F"/>
      </a:dk1>
      <a:lt1>
        <a:srgbClr val="FFFFFF"/>
      </a:lt1>
      <a:dk2>
        <a:srgbClr val="920053"/>
      </a:dk2>
      <a:lt2>
        <a:srgbClr val="DA1572"/>
      </a:lt2>
      <a:accent1>
        <a:srgbClr val="DA1572"/>
      </a:accent1>
      <a:accent2>
        <a:srgbClr val="3075FF"/>
      </a:accent2>
      <a:accent3>
        <a:srgbClr val="B6DB19"/>
      </a:accent3>
      <a:accent4>
        <a:srgbClr val="FFC000"/>
      </a:accent4>
      <a:accent5>
        <a:srgbClr val="FF6600"/>
      </a:accent5>
      <a:accent6>
        <a:srgbClr val="293896"/>
      </a:accent6>
      <a:hlink>
        <a:srgbClr val="293896"/>
      </a:hlink>
      <a:folHlink>
        <a:srgbClr val="00B0F0"/>
      </a:folHlink>
    </a:clrScheme>
    <a:fontScheme name="Custom 2">
      <a:majorFont>
        <a:latin typeface="Meiryo UI"/>
        <a:ea typeface="Meiryo UI"/>
        <a:cs typeface=""/>
      </a:majorFont>
      <a:minorFont>
        <a:latin typeface="Meiryo UI"/>
        <a:ea typeface="Meiryo UI"/>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12700" algn="ctr">
          <a:noFill/>
          <a:miter lim="800000"/>
          <a:headEnd/>
          <a:tailEnd/>
        </a:ln>
        <a:effectLs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80000"/>
          </a:lnSpc>
          <a:spcBef>
            <a:spcPts val="1200"/>
          </a:spcBef>
          <a:spcAft>
            <a:spcPts val="0"/>
          </a:spcAft>
          <a:buSzPct val="115000"/>
          <a:defRPr sz="2400" dirty="0" err="1" smtClean="0">
            <a:latin typeface="+mn-lt"/>
          </a:defRPr>
        </a:defPPr>
      </a:lstStyle>
    </a:spDef>
    <a:lnDef>
      <a:spPr bwMode="auto">
        <a:solidFill>
          <a:schemeClr val="bg1"/>
        </a:solidFill>
        <a:ln w="381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bwMode="auto">
        <a:noFill/>
        <a:ln>
          <a:noFill/>
        </a:ln>
        <a:effectLst/>
        <a:extLst/>
      </a:spPr>
      <a:bodyPr vert="horz" wrap="none" lIns="91440" tIns="45720" rIns="91440" bIns="45720" numCol="1" rtlCol="0" anchor="ctr" anchorCtr="0" compatLnSpc="1">
        <a:prstTxWarp prst="textNoShape">
          <a:avLst/>
        </a:prstTxWarp>
        <a:spAutoFit/>
      </a:bodyPr>
      <a:lstStyle>
        <a:defPPr>
          <a:spcBef>
            <a:spcPts val="0"/>
          </a:spcBef>
          <a:defRPr sz="2400" dirty="0" err="1" smtClean="0">
            <a:solidFill>
              <a:schemeClr val="bg2">
                <a:lumMod val="50000"/>
              </a:schemeClr>
            </a:solidFill>
            <a:latin typeface="Arial" panose="020B0604020202020204" pitchFamily="34" charset="0"/>
            <a:cs typeface="Arial" panose="020B0604020202020204" pitchFamily="34" charset="0"/>
          </a:defRPr>
        </a:defPPr>
      </a:lstStyle>
    </a:txDef>
  </a:objectDefaults>
  <a:extraClrSchemeLst>
    <a:extraClrScheme>
      <a:clrScheme name="PPTtemplates_10_01_26_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templates_10_01_26_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templates_10_01_26_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templates_10_01_26_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templates_10_01_26_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templates_10_01_26_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templates_10_01_26_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templates_10_01_26_rp 8">
        <a:dk1>
          <a:srgbClr val="4E4E4E"/>
        </a:dk1>
        <a:lt1>
          <a:srgbClr val="FFFFFF"/>
        </a:lt1>
        <a:dk2>
          <a:srgbClr val="245491"/>
        </a:dk2>
        <a:lt2>
          <a:srgbClr val="777777"/>
        </a:lt2>
        <a:accent1>
          <a:srgbClr val="6553A0"/>
        </a:accent1>
        <a:accent2>
          <a:srgbClr val="000073"/>
        </a:accent2>
        <a:accent3>
          <a:srgbClr val="FFFFFF"/>
        </a:accent3>
        <a:accent4>
          <a:srgbClr val="414141"/>
        </a:accent4>
        <a:accent5>
          <a:srgbClr val="B8B3CD"/>
        </a:accent5>
        <a:accent6>
          <a:srgbClr val="000068"/>
        </a:accent6>
        <a:hlink>
          <a:srgbClr val="F06414"/>
        </a:hlink>
        <a:folHlink>
          <a:srgbClr val="A2B000"/>
        </a:folHlink>
      </a:clrScheme>
      <a:clrMap bg1="lt1" tx1="dk1" bg2="lt2" tx2="dk2" accent1="accent1" accent2="accent2" accent3="accent3" accent4="accent4" accent5="accent5" accent6="accent6" hlink="hlink" folHlink="folHlink"/>
    </a:extraClrScheme>
    <a:extraClrScheme>
      <a:clrScheme name="PPTtemplates_10_01_26_rp 9">
        <a:dk1>
          <a:srgbClr val="4E4E4E"/>
        </a:dk1>
        <a:lt1>
          <a:srgbClr val="FFFFFF"/>
        </a:lt1>
        <a:dk2>
          <a:srgbClr val="245491"/>
        </a:dk2>
        <a:lt2>
          <a:srgbClr val="777777"/>
        </a:lt2>
        <a:accent1>
          <a:srgbClr val="95B8CF"/>
        </a:accent1>
        <a:accent2>
          <a:srgbClr val="000073"/>
        </a:accent2>
        <a:accent3>
          <a:srgbClr val="FFFFFF"/>
        </a:accent3>
        <a:accent4>
          <a:srgbClr val="414141"/>
        </a:accent4>
        <a:accent5>
          <a:srgbClr val="C8D8E4"/>
        </a:accent5>
        <a:accent6>
          <a:srgbClr val="000068"/>
        </a:accent6>
        <a:hlink>
          <a:srgbClr val="F06414"/>
        </a:hlink>
        <a:folHlink>
          <a:srgbClr val="A2B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36FE3ABE-1594-467A-B995-62A7D17446AE}" vid="{F79ADC4F-6059-409D-82D4-399248D6F1BA}"/>
    </a:ext>
  </a:extLst>
</a:theme>
</file>

<file path=ppt/theme/theme3.xml><?xml version="1.0" encoding="utf-8"?>
<a:theme xmlns:a="http://schemas.openxmlformats.org/drawingml/2006/main" name="Office Theme">
  <a:themeElements>
    <a:clrScheme name="Checkpoint">
      <a:dk1>
        <a:srgbClr val="4D4D4F"/>
      </a:dk1>
      <a:lt1>
        <a:srgbClr val="FFFFFF"/>
      </a:lt1>
      <a:dk2>
        <a:srgbClr val="777777"/>
      </a:dk2>
      <a:lt2>
        <a:srgbClr val="D5D5D5"/>
      </a:lt2>
      <a:accent1>
        <a:srgbClr val="F599B1"/>
      </a:accent1>
      <a:accent2>
        <a:srgbClr val="E45785"/>
      </a:accent2>
      <a:accent3>
        <a:srgbClr val="A82B52"/>
      </a:accent3>
      <a:accent4>
        <a:srgbClr val="72173D"/>
      </a:accent4>
      <a:accent5>
        <a:srgbClr val="E06025"/>
      </a:accent5>
      <a:accent6>
        <a:srgbClr val="FFE600"/>
      </a:accent6>
      <a:hlink>
        <a:srgbClr val="293896"/>
      </a:hlink>
      <a:folHlink>
        <a:srgbClr val="592351"/>
      </a:folHlink>
    </a:clrScheme>
    <a:fontScheme name="Check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heckpoint">
      <a:dk1>
        <a:srgbClr val="4D4D4F"/>
      </a:dk1>
      <a:lt1>
        <a:srgbClr val="FFFFFF"/>
      </a:lt1>
      <a:dk2>
        <a:srgbClr val="777777"/>
      </a:dk2>
      <a:lt2>
        <a:srgbClr val="D5D5D5"/>
      </a:lt2>
      <a:accent1>
        <a:srgbClr val="F599B1"/>
      </a:accent1>
      <a:accent2>
        <a:srgbClr val="E45785"/>
      </a:accent2>
      <a:accent3>
        <a:srgbClr val="A82B52"/>
      </a:accent3>
      <a:accent4>
        <a:srgbClr val="72173D"/>
      </a:accent4>
      <a:accent5>
        <a:srgbClr val="E06025"/>
      </a:accent5>
      <a:accent6>
        <a:srgbClr val="FFE600"/>
      </a:accent6>
      <a:hlink>
        <a:srgbClr val="293896"/>
      </a:hlink>
      <a:folHlink>
        <a:srgbClr val="592351"/>
      </a:folHlink>
    </a:clrScheme>
    <a:fontScheme name="Check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CP_CorpTemp_2022</Template>
  <TotalTime>3685</TotalTime>
  <Words>5783</Words>
  <Application>Microsoft Office PowerPoint</Application>
  <PresentationFormat>Custom</PresentationFormat>
  <Paragraphs>563</Paragraphs>
  <Slides>46</Slides>
  <Notes>19</Notes>
  <HiddenSlides>1</HiddenSlides>
  <MMClips>2</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46</vt:i4>
      </vt:variant>
    </vt:vector>
  </HeadingPairs>
  <TitlesOfParts>
    <vt:vector size="63" baseType="lpstr">
      <vt:lpstr>Ciscolight</vt:lpstr>
      <vt:lpstr>DIN Pro Regular</vt:lpstr>
      <vt:lpstr>Helvetica Light</vt:lpstr>
      <vt:lpstr>Lato Light</vt:lpstr>
      <vt:lpstr>Meiryo</vt:lpstr>
      <vt:lpstr>Meiryo</vt:lpstr>
      <vt:lpstr>Meiryo UI</vt:lpstr>
      <vt:lpstr>Poppins</vt:lpstr>
      <vt:lpstr>游ゴシック</vt:lpstr>
      <vt:lpstr>Arial</vt:lpstr>
      <vt:lpstr>Calibri</vt:lpstr>
      <vt:lpstr>Calibri Light</vt:lpstr>
      <vt:lpstr>Helvetica</vt:lpstr>
      <vt:lpstr>Segoe UI</vt:lpstr>
      <vt:lpstr>Wingdings</vt:lpstr>
      <vt:lpstr>CP_CorpTemp2020 (1)</vt:lpstr>
      <vt:lpstr>2_CP_CorpTemp2020 (1)</vt:lpstr>
      <vt:lpstr>PowerPoint Presentation</vt:lpstr>
      <vt:lpstr>アジェンダ</vt:lpstr>
      <vt:lpstr>PowerPoint Presentation</vt:lpstr>
      <vt:lpstr>会社概要</vt:lpstr>
      <vt:lpstr>PowerPoint Presentation</vt:lpstr>
      <vt:lpstr>PowerPoint Presentation</vt:lpstr>
      <vt:lpstr>PowerPoint Presentation</vt:lpstr>
      <vt:lpstr>PowerPoint Presentation</vt:lpstr>
      <vt:lpstr>エンドポイントに差し迫る脅威</vt:lpstr>
      <vt:lpstr>ランサムウェアの進化 攻撃の高度化と、コストの増加 </vt:lpstr>
      <vt:lpstr>Emotet復活</vt:lpstr>
      <vt:lpstr>セキュリティインシデント例</vt:lpstr>
      <vt:lpstr>どんな対策が必要なのか？</vt:lpstr>
      <vt:lpstr>PowerPoint Presentation</vt:lpstr>
      <vt:lpstr>PowerPoint Presentation</vt:lpstr>
      <vt:lpstr>エンドポイントに必要なすべての保護を提供</vt:lpstr>
      <vt:lpstr>Harmony Endpoint がご提供する先進の防御技術</vt:lpstr>
      <vt:lpstr>PowerPoint Presentation</vt:lpstr>
      <vt:lpstr>PowerPoint Presentation</vt:lpstr>
      <vt:lpstr>PowerPoint Presentation</vt:lpstr>
      <vt:lpstr>PowerPoint Presentation</vt:lpstr>
      <vt:lpstr>PowerPoint Presentation</vt:lpstr>
      <vt:lpstr>サンドボックス ＆ ファイルの無害化の動作イメージ ユーザの生産性に影響を与えることなく、悪意のあるダウンロードをブロック</vt:lpstr>
      <vt:lpstr>PowerPoint Presentation</vt:lpstr>
      <vt:lpstr>PowerPoint Presentation</vt:lpstr>
      <vt:lpstr>PowerPoint Presentation</vt:lpstr>
      <vt:lpstr>封じ込め：アンチ・ランサムウェア </vt:lpstr>
      <vt:lpstr>PowerPoint Presentation</vt:lpstr>
      <vt:lpstr>封じ込め：アンチボット </vt:lpstr>
      <vt:lpstr>PowerPoint Presentation</vt:lpstr>
      <vt:lpstr>可視化と分析：フォレンジックレポート </vt:lpstr>
      <vt:lpstr>Harmony Endpoint EPPとEDRの両方の機能を兼ね備えた統合セキュリティ</vt:lpstr>
      <vt:lpstr>PowerPoint Presentation</vt:lpstr>
      <vt:lpstr>PowerPoint Presentation</vt:lpstr>
      <vt:lpstr>Harmony Endpointの第三者評価</vt:lpstr>
      <vt:lpstr>PowerPoint Presentation</vt:lpstr>
      <vt:lpstr>Harmony Endpoint の導入事例</vt:lpstr>
      <vt:lpstr>PowerPoint Presentation</vt:lpstr>
      <vt:lpstr>アンチ・ランサムウェアの特徴</vt:lpstr>
      <vt:lpstr>PowerPoint Presentation</vt:lpstr>
      <vt:lpstr>Harmony Browse によるセキュリティ強化</vt:lpstr>
      <vt:lpstr>よくある質問（その他）</vt:lpstr>
      <vt:lpstr>PowerPoint Presentation</vt:lpstr>
      <vt:lpstr>Harmony Endpoint の特徴</vt:lpstr>
      <vt:lpstr>PowerPoint Presentation</vt:lpstr>
      <vt:lpstr>PowerPoint Presentation</vt:lpstr>
    </vt:vector>
  </TitlesOfParts>
  <Company>Checkpoint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Yoshiyasu Nakayama</dc:creator>
  <cp:lastModifiedBy>Yoshiyasu Nakayama</cp:lastModifiedBy>
  <cp:revision>92</cp:revision>
  <cp:lastPrinted>2013-06-12T23:53:29Z</cp:lastPrinted>
  <dcterms:created xsi:type="dcterms:W3CDTF">2022-02-02T08:26:20Z</dcterms:created>
  <dcterms:modified xsi:type="dcterms:W3CDTF">2022-12-01T05:19:58Z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
    <vt:lpwstr>NoClassification</vt:lpwstr>
  </property>
  <property fmtid="{D5CDD505-2E9C-101B-9397-08002B2CF9AE}" pid="3" name="ClassificationDisplay">
    <vt:lpwstr>[No Classification] </vt:lpwstr>
  </property>
  <property fmtid="{D5CDD505-2E9C-101B-9397-08002B2CF9AE}" pid="4" name="ClassificationEntries">
    <vt:lpwstr>50</vt:lpwstr>
  </property>
  <property fmtid="{D5CDD505-2E9C-101B-9397-08002B2CF9AE}" pid="5" name="Classification_1">
    <vt:lpwstr>WGB8ZnR5dHdGZkpmfmpwanSJPnOXICeDOz0rm46QczeDLSQubzs0Nj4nVFE=</vt:lpwstr>
  </property>
  <property fmtid="{D5CDD505-2E9C-101B-9397-08002B2CF9AE}" pid="6" name="Classification_2">
    <vt:lpwstr>WGB8ZnR5dHdGZEpifGp2YXSJPnOGKjqRIDAtgZ+dKSlIOjUgNYJfIS8pJSpATw==</vt:lpwstr>
  </property>
  <property fmtid="{D5CDD505-2E9C-101B-9397-08002B2CF9AE}" pid="7" name="Classification_3">
    <vt:lpwstr>WGB8ZnR5dHdGZEpifGp2Z3SJPnOVNzuDLDc8io9POjWWKS5+hjkhMjRcVA==</vt:lpwstr>
  </property>
  <property fmtid="{D5CDD505-2E9C-101B-9397-08002B2CF9AE}" pid="8" name="Classification_4">
    <vt:lpwstr>WGB8ZnR5dHdGZEpifGp2ZHSJPnONLDOfJS1oPY6HPDeaKzEgMFKWg5qNj1oiLyQ0NEBC</vt:lpwstr>
  </property>
  <property fmtid="{D5CDD505-2E9C-101B-9397-08002B2CF9AE}" pid="9" name="Classification_5">
    <vt:lpwstr>WGB1f2l7dXVVd0FidWJ8aGduU4mIfoaSOiA6hoiALSFIOjUgNYJfIS8pJSpATw==</vt:lpwstr>
  </property>
  <property fmtid="{D5CDD505-2E9C-101B-9397-08002B2CF9AE}" pid="10" name="Verifier">
    <vt:lpwstr>IyCHJSc6Ni2APpMzOzkqPA==</vt:lpwstr>
  </property>
  <property fmtid="{D5CDD505-2E9C-101B-9397-08002B2CF9AE}" pid="11" name="PolicyName">
    <vt:lpwstr>IyBkiiooNjePMZkxLiQsPTo=</vt:lpwstr>
  </property>
  <property fmtid="{D5CDD505-2E9C-101B-9397-08002B2CF9AE}" pid="12" name="Version">
    <vt:lpwstr>Xw==</vt:lpwstr>
  </property>
  <property fmtid="{D5CDD505-2E9C-101B-9397-08002B2CF9AE}" pid="13" name="PolicyID">
    <vt:lpwstr/>
  </property>
  <property fmtid="{D5CDD505-2E9C-101B-9397-08002B2CF9AE}" pid="14" name="DomainID">
    <vt:lpwstr/>
  </property>
  <property fmtid="{D5CDD505-2E9C-101B-9397-08002B2CF9AE}" pid="15" name="HText">
    <vt:lpwstr/>
  </property>
  <property fmtid="{D5CDD505-2E9C-101B-9397-08002B2CF9AE}" pid="16" name="FText">
    <vt:lpwstr/>
  </property>
  <property fmtid="{D5CDD505-2E9C-101B-9397-08002B2CF9AE}" pid="17" name="WMark">
    <vt:lpwstr/>
  </property>
  <property fmtid="{D5CDD505-2E9C-101B-9397-08002B2CF9AE}" pid="18" name="Set">
    <vt:lpwstr>Ky4oOiM=</vt:lpwstr>
  </property>
  <property fmtid="{D5CDD505-2E9C-101B-9397-08002B2CF9AE}" pid="19" name="Classification_6">
    <vt:lpwstr>W2B1eml7dXVVd0FidWR8aGZpU4mIfoaSOiA6hoiALSFILC4wJoaAkj+PjISTlJGalp6GQZOKn08tLiY8OigtIFY=</vt:lpwstr>
  </property>
  <property fmtid="{D5CDD505-2E9C-101B-9397-08002B2CF9AE}" pid="20" name="Classification_7">
    <vt:lpwstr>VWBzZnR5dHBGbkphfmp0anSYPnOGKjqRIDAtgZ+dKSlIKy8sNSmHm5qPj5Gflo+BUZOdgksmOD0oSDcrOSA=</vt:lpwstr>
  </property>
  <property fmtid="{D5CDD505-2E9C-101B-9397-08002B2CF9AE}" pid="21" name="Classification_8">
    <vt:lpwstr>VWBzZnR5dHBGbkpneGp0ZHSYPnOVNzuDLDc8io9PKy+aKYUmPIyHmI+DjY+EUYKakksxJTkkXzAsKT8=</vt:lpwstr>
  </property>
  <property fmtid="{D5CDD505-2E9C-101B-9397-08002B2CF9AE}" pid="22" name="Classification_9">
    <vt:lpwstr>VWBzZnR5dHBGZkBofmB/YGZ5MoV+jT2QITgxTzmROzGBISYxMY1fkJWFhSGTl4SWlICdhp6RXJeGiEgtPyUtPSIyMzs=</vt:lpwstr>
  </property>
  <property fmtid="{D5CDD505-2E9C-101B-9397-08002B2CF9AE}" pid="23" name="Classification_10">
    <vt:lpwstr>VWB8ZnR5dHBGZkpnfWp2YnSJPnOGKjqRIDAtgZ+dKSlIKy8sNSmHm5qPj5Gflo+BUZOdgksmOD0oSDcrOSA=</vt:lpwstr>
  </property>
  <property fmtid="{D5CDD505-2E9C-101B-9397-08002B2CF9AE}" pid="24" name="Classification_11">
    <vt:lpwstr>VWB8ZnR5dHBGZkpne2p3ZHSJPnOVNzuDLDc8io9PKy+aKYUmPIyHmI+DjY+EUYKakksxJTkkXzAsKT8=</vt:lpwstr>
  </property>
  <property fmtid="{D5CDD505-2E9C-101B-9397-08002B2CF9AE}" pid="25" name="Classification_12">
    <vt:lpwstr>VGB9ZnR5dHBGY0pgd2p0a3SJPnOGKjqRIDAtgZ+dKSlIKy8sNSmHm5qPj5Gflo+BUZOdgksmOD0oSD5YQlxcPVZH</vt:lpwstr>
  </property>
  <property fmtid="{D5CDD505-2E9C-101B-9397-08002B2CF9AE}" pid="26" name="Classification_13">
    <vt:lpwstr>VGB9ZnR5dHBGY0pgd2p2YXSJPnOVNzuDLDc8io9PKy+aKYUmPIyHmI+DjY+EUYKakksxJTkkXzlfUkNeWFxc</vt:lpwstr>
  </property>
  <property fmtid="{D5CDD505-2E9C-101B-9397-08002B2CF9AE}" pid="27" name="Classification_14">
    <vt:lpwstr>XH5re3Zmd3RXY1BhdWVyaGRgU5iIfpeYJzIhi46aPCySJH4mPoCFM5yEgYKbj46ckYRcjJ+ISTcjLDJDOFpbIFZaT0Y=</vt:lpwstr>
  </property>
  <property fmtid="{D5CDD505-2E9C-101B-9397-08002B2CF9AE}" pid="28" name="Classification_15">
    <vt:lpwstr>XH5re3Zmd3RXY1BmdWBxaGVuU5iIfoSFJiAtjJ+RLH6QIiwklIqMlpyHlI6ZkZVbnJ+fVDMvOzVEKEVZRVxBIFc=</vt:lpwstr>
  </property>
  <property fmtid="{D5CDD505-2E9C-101B-9397-08002B2CF9AE}" pid="29" name="Classification_16">
    <vt:lpwstr>XH1rfWl7dXVSd0FidWF8aGZhU4mIfoaSOiA6hoiALSFIKy8sNSmHm5qPj5Gflo+BUZOdgksmOD0oSD5YQlxcPVZG</vt:lpwstr>
  </property>
  <property fmtid="{D5CDD505-2E9C-101B-9397-08002B2CF9AE}" pid="30" name="Classification_17">
    <vt:lpwstr>XH1rfWl7dXVSd0FidWF8aGdhU4mIfoSFJiAtjJ+RLH6QIiwklIqMlpyHlI6ZkZVbnJ+fVDMvOzVEKEVZRVxBIFc=</vt:lpwstr>
  </property>
  <property fmtid="{D5CDD505-2E9C-101B-9397-08002B2CF9AE}" pid="31" name="Classification_18">
    <vt:lpwstr>XH1rfWl7dXVSd0FidWNzaGFpU4mIfpeYJzIhi46aPCySJH4mPoCFM5yEgYKbj46ckYRcjJ+ISTcjLDJDOFpbIFZaT0Y=</vt:lpwstr>
  </property>
  <property fmtid="{D5CDD505-2E9C-101B-9397-08002B2CF9AE}" pid="32" name="Classification_19">
    <vt:lpwstr>XH1rfWl7dXVSd0FidWN9aGRtU4mIfoSFJiAtjJ+RLH6QIiwklIqMlpyHlI6ZkZVbnJ+fVDMvOzVEKEVZRVxBIFc=</vt:lpwstr>
  </property>
  <property fmtid="{D5CDD505-2E9C-101B-9397-08002B2CF9AE}" pid="33" name="Classification_20">
    <vt:lpwstr>XH1rcWl7dXVSd0NofmR/Z2x5I4V+iztXijgpnJidLiyQKTEsO4dfmYuEi4yAjI41nJiXjJuVnZ2HkV2NmoFXWjI/MDogLCBPLiAvOENc</vt:lpwstr>
  </property>
  <property fmtid="{D5CDD505-2E9C-101B-9397-08002B2CF9AE}" pid="34" name="Classification_21">
    <vt:lpwstr>XH1reHBmd3RXY1Bjf2p1ZW5sQWiEiG8lLCc8nYKXPCCXc36PgCErPi8/K0w0Oi05T0E=</vt:lpwstr>
  </property>
  <property fmtid="{D5CDD505-2E9C-101B-9397-08002B2CF9AE}" pid="35" name="Classification_22">
    <vt:lpwstr>XH1reHBmd3RXY1Bjf2p1am5pR2iEiG8nOzs8ioiALSFIIjEtO4SUgJAsh4mVnIqFkJmcm16GnZlSLycmOiE8QylaOzI8M19T</vt:lpwstr>
  </property>
  <property fmtid="{D5CDD505-2E9C-101B-9397-08002B2CF9AE}" pid="36" name="Classification_23">
    <vt:lpwstr>XH1re3Nmd3RXY1BjfWpxYm5rR2iViG85JnSLg4qHOyyVISYkIICLnUSei4SZjCGWl5WRhICKm5qdS5CBmFc/US41Pjw6LQ==</vt:lpwstr>
  </property>
  <property fmtid="{D5CDD505-2E9C-101B-9397-08002B2CF9AE}" pid="37" name="Classification_24">
    <vt:lpwstr>XGB1cGl7dXVTd0FidWN3aGBqU4mIfoaSOiA6hoiALSFIc4aPnShJPklbVFFdT1A=</vt:lpwstr>
  </property>
  <property fmtid="{D5CDD505-2E9C-101B-9397-08002B2CF9AE}" pid="38" name="Classification_25">
    <vt:lpwstr>XGB1cGl7dXVTd0FidWR8aGZvU4mIfoSFJiAtjJ+RLH6QIiwklIqMlpyHlI6ZkZVbnJ+fVDMvOzVEKEVZRVxBIFc=</vt:lpwstr>
  </property>
  <property fmtid="{D5CDD505-2E9C-101B-9397-08002B2CF9AE}" pid="39" name="Classification_26">
    <vt:lpwstr>XGB1cGl7dXVTd0FidWV1aGdrU4mIfpeYJzIhi46aPCySJH4mPoCFM5yEgYKbj46ckYRcjJ+ISTcjLDJDOFpbIFZaT0Y=</vt:lpwstr>
  </property>
  <property fmtid="{D5CDD505-2E9C-101B-9397-08002B2CF9AE}" pid="40" name="Classification_27">
    <vt:lpwstr>XGB1cGl7dXVTd0FidWV0aGZgU4mIfoSFJiAtjJ+RLH6QIiwklIqMlpyHlI6ZkZVbnJ+fVDMvOzVEKEVZRVxBIFc=</vt:lpwstr>
  </property>
  <property fmtid="{D5CDD505-2E9C-101B-9397-08002B2CF9AE}" pid="41" name="Classification_28">
    <vt:lpwstr>XGB2eWl7dXVTd0lofml/Ymx5MoV+iztXijgpnJidLiyQKTEsO4dfkJWFhSGTl4SWlICdhp6RXJeGiEgtPyUtPStBSEdAUl9T</vt:lpwstr>
  </property>
  <property fmtid="{D5CDD505-2E9C-101B-9397-08002B2CF9AE}" pid="42" name="Classification_29">
    <vt:lpwstr>XGB2eWl7dXVTd0lofWd/Y2d5MoV+lzGEPSYhjJ+RLH5Ii4+MlUQpRUhcVExATg==</vt:lpwstr>
  </property>
  <property fmtid="{D5CDD505-2E9C-101B-9397-08002B2CF9AE}" pid="43" name="Classification_30">
    <vt:lpwstr>XGB2eWl7dXVTd0lofWh/Z2x5MoV+iztXijgpnJidLiyQKTEsO4dfkJWFhSGTl4SWlICdhp6RXJeGiEgtPyUtPStBSEdAUl9T</vt:lpwstr>
  </property>
  <property fmtid="{D5CDD505-2E9C-101B-9397-08002B2CF9AE}" pid="44" name="Classification_31">
    <vt:lpwstr>XGB2eWl7dXVTd0lofGR/YWd5MoV+lzGEPSYhjJ+RLH5Ii4+MlUQpRUhcVExATg==</vt:lpwstr>
  </property>
  <property fmtid="{D5CDD505-2E9C-101B-9397-08002B2CF9AE}" pid="45" name="Classification_32">
    <vt:lpwstr>XGB2eWl7dXVTd0lofGV/Ym15MoV+iztXijgpnJidLiyQKTEsO4dfkJWFhSGTl4SWlICdhp6RXJeGiEgtPyUtPStBSEdAUl9T</vt:lpwstr>
  </property>
  <property fmtid="{D5CDD505-2E9C-101B-9397-08002B2CF9AE}" pid="46" name="Classification_33">
    <vt:lpwstr>XGB2eWl7dXVTd0loe2B/Y2R5MoV+lzGEPSYhjJ+RLH5Ii4+MlUQpRUhcVExATg==</vt:lpwstr>
  </property>
  <property fmtid="{D5CDD505-2E9C-101B-9397-08002B2CF9AE}" pid="47" name="Classification_34">
    <vt:lpwstr>XGB2eWl7dXVTd0loe2J/YWZ5MoV+iztXijgpnJidLiyQKTEsO4dfkJWFhSGTl4SWlICdhp6RXJeGiEgtPyUtPStBSEdAUl9T</vt:lpwstr>
  </property>
  <property fmtid="{D5CDD505-2E9C-101B-9397-08002B2CF9AE}" pid="48" name="Classification_35">
    <vt:lpwstr>XGB2eWl7dXVTd0Fof2F/Z2d5I4V+lzGEPSYhjJ+RLH5Ii4+MlUQpRUhcVExATg==</vt:lpwstr>
  </property>
  <property fmtid="{D5CDD505-2E9C-101B-9397-08002B2CF9AE}" pid="49" name="Classification_36">
    <vt:lpwstr>XGB2eWl7dXVTd0FoemB/Ymd5I4V+iztXijgpnJidLiyQKTEsO4dfmYuEi4yAjI41nJiXjJuVnZ2HkV2NmoFXWjI/MDogLCBPLiAvOENc</vt:lpwstr>
  </property>
  <property fmtid="{D5CDD505-2E9C-101B-9397-08002B2CF9AE}" pid="50" name="Classification_37">
    <vt:lpwstr>XGB2eWl7dXVTd0Nofmd/Y2B5I4V+lzGEPSYhjJ+RLH5Ii4+MlUQpRUhcVExATg==</vt:lpwstr>
  </property>
  <property fmtid="{D5CDD505-2E9C-101B-9397-08002B2CF9AE}" pid="51" name="Classification_38">
    <vt:lpwstr>XGB2eWl7dXVTd0Nofmd/YGV5I4V+iztXijgpnJidLiyQKTEsO4dfkJWFhSGTl4SWlICdhp6RXJeGiEgtPyUtPStBSEdAUl9T</vt:lpwstr>
  </property>
  <property fmtid="{D5CDD505-2E9C-101B-9397-08002B2CF9AE}" pid="52" name="Classification_39">
    <vt:lpwstr>XGB2eWl7dXVTd0NofGZ/Y2N5I4V+lzGEPSYhjJ+RLH5IgpGNmyQ0IDBBICQ8M1FE</vt:lpwstr>
  </property>
  <property fmtid="{D5CDD505-2E9C-101B-9397-08002B2CF9AE}" pid="53" name="Classification_40">
    <vt:lpwstr>XGB2eWl7dXVTd0dof2Z/YWd5I4V+iztXijgpnJidLiyQKTEsO4dfkJWFhSGTl4SWlICdhp6RXJeGiEgtPyUtPStBSEdAUl9T</vt:lpwstr>
  </property>
  <property fmtid="{D5CDD505-2E9C-101B-9397-08002B2CF9AE}" pid="54" name="Classification_41">
    <vt:lpwstr>XGB2eGl7dXVTd0lofmd/ZmN5MoV+lzGEPSYhjJ+RLH5Ii4+MlUQpRUhcVExATg==</vt:lpwstr>
  </property>
  <property fmtid="{D5CDD505-2E9C-101B-9397-08002B2CF9AE}" pid="55" name="Classification_42">
    <vt:lpwstr>XGB2eGl7dXVTd0FidWF2aGFuU4mIfpqYaZckjpiHISOaKyQxPYaKSJyGjYAwnImQnJuCgJmLhlqKip5VNiYlUUs6SUBAT0JSWw==</vt:lpwstr>
  </property>
  <property fmtid="{D5CDD505-2E9C-101B-9397-08002B2CF9AE}" pid="56" name="Classification_43">
    <vt:lpwstr>XGB2eGl7dXVTd0FidWFxaGdgU4mIfoaSOiA6hoiALSFIKy8sNSmHm5qPj5Gflo+BUZOdgksmOD0oSD5YQlxcPVZG</vt:lpwstr>
  </property>
  <property fmtid="{D5CDD505-2E9C-101B-9397-08002B2CF9AE}" pid="57" name="Classification_44">
    <vt:lpwstr>XGB2eGl7dXVTd0FidWFwaGFvU4mIfoSFJiAtjJ+RLH6QIiwklIqMlpyHlI6ZkZVbnJ+fVDMvOzVEKEVZRVxBIFc=</vt:lpwstr>
  </property>
  <property fmtid="{D5CDD505-2E9C-101B-9397-08002B2CF9AE}" pid="58" name="Classification_45">
    <vt:lpwstr>XGB2eGl7dXVTd0FidWFyaGRhU4mIfpqYaZckjpiHISOaKyQxPYaKSJyGjYAwnImQnJuCgJmLhlqKip5VNiYlUUs6SUBAT0JSWw==</vt:lpwstr>
  </property>
  <property fmtid="{D5CDD505-2E9C-101B-9397-08002B2CF9AE}" pid="59" name="Classification_46">
    <vt:lpwstr>XGB2cWl7dXVTd0FidWN3aGdtU4mIfpeYJzIhi46aPCySJH4mPoCFM5yEgYKbj46ckYRcjJ+ISTcjLDJDOFpbIFZaT0Y=</vt:lpwstr>
  </property>
  <property fmtid="{D5CDD505-2E9C-101B-9397-08002B2CF9AE}" pid="60" name="Classification_47">
    <vt:lpwstr>XGB2cWl7dXVTd0FidWN3aGBhU4mIfoSFJiAtjJ+RLH6QIiwklIqMlpyHlI6ZkZVbnJ+fVDMvOzVEKEVZRVxBIFc=</vt:lpwstr>
  </property>
  <property fmtid="{D5CDD505-2E9C-101B-9397-08002B2CF9AE}" pid="61" name="Classification_48">
    <vt:lpwstr>XGB2cWl7dXVTd0FidWN3aGFuU4mIfpqYaZckjpiHISOaKyQxPYaKSJyGjYAwnImQnJuCgJmLhlqKip5VNiYlUUs6SUBAT0JSWw==</vt:lpwstr>
  </property>
  <property fmtid="{D5CDD505-2E9C-101B-9397-08002B2CF9AE}" pid="62" name="Classification_49">
    <vt:lpwstr>XGB2cWl7dXVTd0FidWN2aGRqU4mIfoaSOiA6hoiALSFIKy8sNSmHm5qPj5Gflo+BUZOdgksmOD0oSD5YQlxcPVZG</vt:lpwstr>
  </property>
  <property fmtid="{D5CDD505-2E9C-101B-9397-08002B2CF9AE}" pid="63" name="Classification_50">
    <vt:lpwstr>XGB2cWl7dXVTd0FidWN2aGRgU4mIfoSFJiAtjJ+RLH6QIiwklIqMlpyHlI6ZkZVbnJ+fVDMvOzVEKEVZRVxBIFc=</vt:lpwstr>
  </property>
  <property fmtid="{D5CDD505-2E9C-101B-9397-08002B2CF9AE}" pid="64" name="lqminfo">
    <vt:i4>3</vt:i4>
  </property>
  <property fmtid="{D5CDD505-2E9C-101B-9397-08002B2CF9AE}" pid="65" name="lqmsess">
    <vt:lpwstr>1a5f720e-7d00-4620-88a5-38245ece3927</vt:lpwstr>
  </property>
</Properties>
</file>